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1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drawings/drawing8.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rawings/drawing9.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notesSlides/notesSlide1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4.xml" ContentType="application/vnd.openxmlformats-officedocument.drawingml.chart+xml"/>
  <Override PartName="/ppt/theme/themeOverride14.xml" ContentType="application/vnd.openxmlformats-officedocument.themeOverride+xml"/>
  <Override PartName="/ppt/notesSlides/notesSlide19.xml" ContentType="application/vnd.openxmlformats-officedocument.presentationml.notesSlide+xml"/>
  <Override PartName="/ppt/charts/chart15.xml" ContentType="application/vnd.openxmlformats-officedocument.drawingml.chart+xml"/>
  <Override PartName="/ppt/theme/themeOverride15.xml" ContentType="application/vnd.openxmlformats-officedocument.themeOverride+xml"/>
  <Override PartName="/ppt/notesSlides/notesSlide20.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6.xml" ContentType="application/vnd.openxmlformats-officedocument.themeOverride+xml"/>
  <Override PartName="/ppt/drawings/drawing10.xml" ContentType="application/vnd.openxmlformats-officedocument.drawingml.chartshapes+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7.xml" ContentType="application/vnd.openxmlformats-officedocument.themeOverride+xml"/>
  <Override PartName="/ppt/drawings/drawing11.xml" ContentType="application/vnd.openxmlformats-officedocument.drawingml.chartshapes+xml"/>
  <Override PartName="/ppt/notesSlides/notesSlide21.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8.xml" ContentType="application/vnd.openxmlformats-officedocument.themeOverride+xml"/>
  <Override PartName="/ppt/drawings/drawing12.xml" ContentType="application/vnd.openxmlformats-officedocument.drawingml.chartshapes+xml"/>
  <Override PartName="/ppt/notesSlides/notesSlide22.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9.xml" ContentType="application/vnd.openxmlformats-officedocument.themeOverride+xml"/>
  <Override PartName="/ppt/notesSlides/notesSlide23.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0.xml" ContentType="application/vnd.openxmlformats-officedocument.themeOverride+xml"/>
  <Override PartName="/ppt/drawings/drawing13.xml" ContentType="application/vnd.openxmlformats-officedocument.drawingml.chartshapes+xml"/>
  <Override PartName="/ppt/notesSlides/notesSlide24.xml" ContentType="application/vnd.openxmlformats-officedocument.presentationml.notesSlid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1.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2.xml" ContentType="application/vnd.openxmlformats-officedocument.themeOverride+xml"/>
  <Override PartName="/ppt/drawings/drawing14.xml" ContentType="application/vnd.openxmlformats-officedocument.drawingml.chartshapes+xml"/>
  <Override PartName="/ppt/notesSlides/notesSlide27.xml" ContentType="application/vnd.openxmlformats-officedocument.presentationml.notesSlid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3.xml" ContentType="application/vnd.openxmlformats-officedocument.themeOverride+xml"/>
  <Override PartName="/ppt/drawings/drawing15.xml" ContentType="application/vnd.openxmlformats-officedocument.drawingml.chartshapes+xml"/>
  <Override PartName="/ppt/notesSlides/notesSlide28.xml" ContentType="application/vnd.openxmlformats-officedocument.presentationml.notesSlid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4.xml" ContentType="application/vnd.openxmlformats-officedocument.themeOverride+xml"/>
  <Override PartName="/ppt/drawings/drawing16.xml" ContentType="application/vnd.openxmlformats-officedocument.drawingml.chartshapes+xml"/>
  <Override PartName="/ppt/notesSlides/notesSlide29.xml" ContentType="application/vnd.openxmlformats-officedocument.presentationml.notesSlid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5.xml" ContentType="application/vnd.openxmlformats-officedocument.themeOverrid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6.xml" ContentType="application/vnd.openxmlformats-officedocument.themeOverride+xml"/>
  <Override PartName="/ppt/notesSlides/notesSlide30.xml" ContentType="application/vnd.openxmlformats-officedocument.presentationml.notesSlid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7.xml" ContentType="application/vnd.openxmlformats-officedocument.themeOverride+xml"/>
  <Override PartName="/ppt/notesSlides/notesSlide31.xml" ContentType="application/vnd.openxmlformats-officedocument.presentationml.notesSlid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8.xml" ContentType="application/vnd.openxmlformats-officedocument.themeOverride+xml"/>
  <Override PartName="/ppt/notesSlides/notesSlide32.xml" ContentType="application/vnd.openxmlformats-officedocument.presentationml.notesSlid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9.xml" ContentType="application/vnd.openxmlformats-officedocument.themeOverride+xml"/>
  <Override PartName="/ppt/drawings/drawing17.xml" ContentType="application/vnd.openxmlformats-officedocument.drawingml.chartshapes+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30.xml" ContentType="application/vnd.openxmlformats-officedocument.themeOverride+xml"/>
  <Override PartName="/ppt/notesSlides/notesSlide33.xml" ContentType="application/vnd.openxmlformats-officedocument.presentationml.notesSlid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31.xml" ContentType="application/vnd.openxmlformats-officedocument.themeOverride+xml"/>
  <Override PartName="/ppt/drawings/drawing18.xml" ContentType="application/vnd.openxmlformats-officedocument.drawingml.chartshapes+xml"/>
  <Override PartName="/ppt/notesSlides/notesSlide34.xml" ContentType="application/vnd.openxmlformats-officedocument.presentationml.notesSlid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32.xml" ContentType="application/vnd.openxmlformats-officedocument.themeOverride+xml"/>
  <Override PartName="/ppt/drawings/drawing19.xml" ContentType="application/vnd.openxmlformats-officedocument.drawingml.chartshapes+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33.xml" ContentType="application/vnd.openxmlformats-officedocument.themeOverride+xml"/>
  <Override PartName="/ppt/drawings/drawing20.xml" ContentType="application/vnd.openxmlformats-officedocument.drawingml.chartshapes+xml"/>
  <Override PartName="/ppt/notesSlides/notesSlide35.xml" ContentType="application/vnd.openxmlformats-officedocument.presentationml.notesSlid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4.xml" ContentType="application/vnd.openxmlformats-officedocument.themeOverride+xml"/>
  <Override PartName="/ppt/drawings/drawing21.xml" ContentType="application/vnd.openxmlformats-officedocument.drawingml.chartshapes+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5.xml" ContentType="application/vnd.openxmlformats-officedocument.themeOverride+xml"/>
  <Override PartName="/ppt/drawings/drawing22.xml" ContentType="application/vnd.openxmlformats-officedocument.drawingml.chartshapes+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36.xml" ContentType="application/vnd.openxmlformats-officedocument.themeOverride+xml"/>
  <Override PartName="/ppt/drawings/drawing23.xml" ContentType="application/vnd.openxmlformats-officedocument.drawingml.chartshapes+xml"/>
  <Override PartName="/ppt/notesSlides/notesSlide36.xml" ContentType="application/vnd.openxmlformats-officedocument.presentationml.notesSlid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37.xml" ContentType="application/vnd.openxmlformats-officedocument.themeOverride+xml"/>
  <Override PartName="/ppt/drawings/drawing24.xml" ContentType="application/vnd.openxmlformats-officedocument.drawingml.chartshapes+xml"/>
  <Override PartName="/ppt/notesSlides/notesSlide37.xml" ContentType="application/vnd.openxmlformats-officedocument.presentationml.notesSlid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38.xml" ContentType="application/vnd.openxmlformats-officedocument.themeOverride+xml"/>
  <Override PartName="/ppt/drawings/drawing25.xml" ContentType="application/vnd.openxmlformats-officedocument.drawingml.chartshapes+xml"/>
  <Override PartName="/ppt/notesSlides/notesSlide38.xml" ContentType="application/vnd.openxmlformats-officedocument.presentationml.notesSlid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39.xml" ContentType="application/vnd.openxmlformats-officedocument.themeOverride+xml"/>
  <Override PartName="/ppt/notesSlides/notesSlide39.xml" ContentType="application/vnd.openxmlformats-officedocument.presentationml.notesSlid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40.xml" ContentType="application/vnd.openxmlformats-officedocument.themeOverride+xml"/>
  <Override PartName="/ppt/notesSlides/notesSlide40.xml" ContentType="application/vnd.openxmlformats-officedocument.presentationml.notesSlid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41.xml" ContentType="application/vnd.openxmlformats-officedocument.themeOverride+xml"/>
  <Override PartName="/ppt/notesSlides/notesSlide41.xml" ContentType="application/vnd.openxmlformats-officedocument.presentationml.notesSlid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42.xml" ContentType="application/vnd.openxmlformats-officedocument.themeOverride+xml"/>
  <Override PartName="/ppt/drawings/drawing26.xml" ContentType="application/vnd.openxmlformats-officedocument.drawingml.chartshape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43.xml" ContentType="application/vnd.openxmlformats-officedocument.themeOverrid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44.xml" ContentType="application/vnd.openxmlformats-officedocument.themeOverride+xml"/>
  <Override PartName="/ppt/notesSlides/notesSlide44.xml" ContentType="application/vnd.openxmlformats-officedocument.presentationml.notesSlide+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45.xml" ContentType="application/vnd.openxmlformats-officedocument.themeOverride+xml"/>
  <Override PartName="/ppt/notesSlides/notesSlide45.xml" ContentType="application/vnd.openxmlformats-officedocument.presentationml.notesSlide+xml"/>
  <Override PartName="/ppt/charts/chart46.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46.xml" ContentType="application/vnd.openxmlformats-officedocument.themeOverride+xml"/>
  <Override PartName="/ppt/notesSlides/notesSlide46.xml" ContentType="application/vnd.openxmlformats-officedocument.presentationml.notesSlide+xml"/>
  <Override PartName="/ppt/charts/chart47.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47.xml" ContentType="application/vnd.openxmlformats-officedocument.themeOverr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48.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48.xml" ContentType="application/vnd.openxmlformats-officedocument.themeOverride+xml"/>
  <Override PartName="/ppt/drawings/drawing27.xml" ContentType="application/vnd.openxmlformats-officedocument.drawingml.chartshape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49.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49.xml" ContentType="application/vnd.openxmlformats-officedocument.themeOverride+xml"/>
  <Override PartName="/ppt/drawings/drawing28.xml" ContentType="application/vnd.openxmlformats-officedocument.drawingml.chartshapes+xml"/>
  <Override PartName="/ppt/notesSlides/notesSlide55.xml" ContentType="application/vnd.openxmlformats-officedocument.presentationml.notesSlide+xml"/>
  <Override PartName="/ppt/charts/chart50.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50.xml" ContentType="application/vnd.openxmlformats-officedocument.themeOverride+xml"/>
  <Override PartName="/ppt/drawings/drawing29.xml" ContentType="application/vnd.openxmlformats-officedocument.drawingml.chartshape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51.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51.xml" ContentType="application/vnd.openxmlformats-officedocument.themeOverride+xml"/>
  <Override PartName="/ppt/charts/chart52.xml" ContentType="application/vnd.openxmlformats-officedocument.drawingml.chart+xml"/>
  <Override PartName="/ppt/charts/style50.xml" ContentType="application/vnd.ms-office.chartstyle+xml"/>
  <Override PartName="/ppt/charts/colors50.xml" ContentType="application/vnd.ms-office.chartcolorstyle+xml"/>
  <Override PartName="/ppt/theme/themeOverride52.xml" ContentType="application/vnd.openxmlformats-officedocument.themeOverride+xml"/>
  <Override PartName="/ppt/notesSlides/notesSlide59.xml" ContentType="application/vnd.openxmlformats-officedocument.presentationml.notesSlide+xml"/>
  <Override PartName="/ppt/charts/chart53.xml" ContentType="application/vnd.openxmlformats-officedocument.drawingml.chart+xml"/>
  <Override PartName="/ppt/charts/style51.xml" ContentType="application/vnd.ms-office.chartstyle+xml"/>
  <Override PartName="/ppt/charts/colors51.xml" ContentType="application/vnd.ms-office.chartcolorstyle+xml"/>
  <Override PartName="/ppt/theme/themeOverride53.xml" ContentType="application/vnd.openxmlformats-officedocument.themeOverride+xml"/>
  <Override PartName="/ppt/drawings/drawing30.xml" ContentType="application/vnd.openxmlformats-officedocument.drawingml.chartshapes+xml"/>
  <Override PartName="/ppt/charts/chart54.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54.xml" ContentType="application/vnd.openxmlformats-officedocument.themeOverride+xml"/>
  <Override PartName="/ppt/drawings/drawing31.xml" ContentType="application/vnd.openxmlformats-officedocument.drawingml.chartshapes+xml"/>
  <Override PartName="/ppt/notesSlides/notesSlide60.xml" ContentType="application/vnd.openxmlformats-officedocument.presentationml.notesSlide+xml"/>
  <Override PartName="/ppt/charts/chart55.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55.xml" ContentType="application/vnd.openxmlformats-officedocument.themeOverr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4"/>
    <p:sldMasterId id="2147483736" r:id="rId5"/>
  </p:sldMasterIdLst>
  <p:notesMasterIdLst>
    <p:notesMasterId r:id="rId74"/>
  </p:notesMasterIdLst>
  <p:handoutMasterIdLst>
    <p:handoutMasterId r:id="rId75"/>
  </p:handoutMasterIdLst>
  <p:sldIdLst>
    <p:sldId id="556" r:id="rId6"/>
    <p:sldId id="557" r:id="rId7"/>
    <p:sldId id="667" r:id="rId8"/>
    <p:sldId id="671" r:id="rId9"/>
    <p:sldId id="627" r:id="rId10"/>
    <p:sldId id="694" r:id="rId11"/>
    <p:sldId id="693" r:id="rId12"/>
    <p:sldId id="426" r:id="rId13"/>
    <p:sldId id="695" r:id="rId14"/>
    <p:sldId id="696" r:id="rId15"/>
    <p:sldId id="516" r:id="rId16"/>
    <p:sldId id="528" r:id="rId17"/>
    <p:sldId id="510" r:id="rId18"/>
    <p:sldId id="709" r:id="rId19"/>
    <p:sldId id="676" r:id="rId20"/>
    <p:sldId id="697" r:id="rId21"/>
    <p:sldId id="673" r:id="rId22"/>
    <p:sldId id="677" r:id="rId23"/>
    <p:sldId id="698" r:id="rId24"/>
    <p:sldId id="428" r:id="rId25"/>
    <p:sldId id="451" r:id="rId26"/>
    <p:sldId id="533" r:id="rId27"/>
    <p:sldId id="641" r:id="rId28"/>
    <p:sldId id="648" r:id="rId29"/>
    <p:sldId id="631" r:id="rId30"/>
    <p:sldId id="681" r:id="rId31"/>
    <p:sldId id="502" r:id="rId32"/>
    <p:sldId id="675" r:id="rId33"/>
    <p:sldId id="670" r:id="rId34"/>
    <p:sldId id="501" r:id="rId35"/>
    <p:sldId id="503" r:id="rId36"/>
    <p:sldId id="688" r:id="rId37"/>
    <p:sldId id="630" r:id="rId38"/>
    <p:sldId id="508" r:id="rId39"/>
    <p:sldId id="398" r:id="rId40"/>
    <p:sldId id="521" r:id="rId41"/>
    <p:sldId id="662" r:id="rId42"/>
    <p:sldId id="665" r:id="rId43"/>
    <p:sldId id="664" r:id="rId44"/>
    <p:sldId id="666" r:id="rId45"/>
    <p:sldId id="548" r:id="rId46"/>
    <p:sldId id="645" r:id="rId47"/>
    <p:sldId id="682" r:id="rId48"/>
    <p:sldId id="524" r:id="rId49"/>
    <p:sldId id="523" r:id="rId50"/>
    <p:sldId id="525" r:id="rId51"/>
    <p:sldId id="526" r:id="rId52"/>
    <p:sldId id="683" r:id="rId53"/>
    <p:sldId id="699" r:id="rId54"/>
    <p:sldId id="680" r:id="rId55"/>
    <p:sldId id="542" r:id="rId56"/>
    <p:sldId id="623" r:id="rId57"/>
    <p:sldId id="629" r:id="rId58"/>
    <p:sldId id="690" r:id="rId59"/>
    <p:sldId id="562" r:id="rId60"/>
    <p:sldId id="488" r:id="rId61"/>
    <p:sldId id="704" r:id="rId62"/>
    <p:sldId id="705" r:id="rId63"/>
    <p:sldId id="706" r:id="rId64"/>
    <p:sldId id="707" r:id="rId65"/>
    <p:sldId id="708" r:id="rId66"/>
    <p:sldId id="483" r:id="rId67"/>
    <p:sldId id="449" r:id="rId68"/>
    <p:sldId id="561" r:id="rId69"/>
    <p:sldId id="678" r:id="rId70"/>
    <p:sldId id="679" r:id="rId71"/>
    <p:sldId id="564" r:id="rId72"/>
    <p:sldId id="563" r:id="rId73"/>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80B962-82C6-3F8D-D914-88245241B3D4}" name="Poul Erik Pedersen" initials="PEP" userId="S::pop@biogas.dk::d9cbf218-f35d-4857-8cb8-72f4c4cfdabc" providerId="AD"/>
  <p188:author id="{AE9F9FA0-A5F3-8BAA-B643-6A71D933AC97}" name="Esben Tranholm Nielsen" initials="EN" userId="S::estn@biogas.dk::d9860525-c6ad-4dc0-8e07-5b60c69e061d" providerId="AD"/>
  <p188:author id="{BA63BEBA-6204-4E85-24B5-9B03233B892E}" name="Bruno Sander Nielsen" initials="BSN" userId="S::bsn@biogas.dk::bbc274b3-9471-4e4c-a9f4-1e20b5add05f" providerId="AD"/>
  <p188:author id="{490635C6-59F1-217C-B6B2-EEB0A9E2936F}" name="Mads Wagner Dahl" initials="MWD" userId="S::mwda@biogas.dk::6af41976-81fd-4a99-a327-8fb7d87bd86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ds Wagner Dahl" initials="MWD" lastIdx="88" clrIdx="0">
    <p:extLst>
      <p:ext uri="{19B8F6BF-5375-455C-9EA6-DF929625EA0E}">
        <p15:presenceInfo xmlns:p15="http://schemas.microsoft.com/office/powerpoint/2012/main" userId="S::mwda@biogas.dk::6af41976-81fd-4a99-a327-8fb7d87bd867" providerId="AD"/>
      </p:ext>
    </p:extLst>
  </p:cmAuthor>
  <p:cmAuthor id="2" name="Poul Erik Pedersen" initials="PEP" lastIdx="151" clrIdx="1">
    <p:extLst>
      <p:ext uri="{19B8F6BF-5375-455C-9EA6-DF929625EA0E}">
        <p15:presenceInfo xmlns:p15="http://schemas.microsoft.com/office/powerpoint/2012/main" userId="S::pop@biogas.dk::d9cbf218-f35d-4857-8cb8-72f4c4cfdabc" providerId="AD"/>
      </p:ext>
    </p:extLst>
  </p:cmAuthor>
  <p:cmAuthor id="3" name="Bruno Sander Nielsen" initials="BSN" lastIdx="12" clrIdx="2">
    <p:extLst>
      <p:ext uri="{19B8F6BF-5375-455C-9EA6-DF929625EA0E}">
        <p15:presenceInfo xmlns:p15="http://schemas.microsoft.com/office/powerpoint/2012/main" userId="S::bsn@biogas.dk::bbc274b3-9471-4e4c-a9f4-1e20b5add05f" providerId="AD"/>
      </p:ext>
    </p:extLst>
  </p:cmAuthor>
  <p:cmAuthor id="4" name="Frank Rosager" initials="FR" lastIdx="20" clrIdx="3">
    <p:extLst>
      <p:ext uri="{19B8F6BF-5375-455C-9EA6-DF929625EA0E}">
        <p15:presenceInfo xmlns:p15="http://schemas.microsoft.com/office/powerpoint/2012/main" userId="S::fr@biogas.dk::3489498f-6801-49df-8914-677958936e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3B45C"/>
    <a:srgbClr val="77B956"/>
    <a:srgbClr val="0563C1"/>
    <a:srgbClr val="426243"/>
    <a:srgbClr val="F5F0E6"/>
    <a:srgbClr val="A9D7CD"/>
    <a:srgbClr val="BBDFD7"/>
    <a:srgbClr val="14BC60"/>
    <a:srgbClr val="1F4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41" autoAdjust="0"/>
    <p:restoredTop sz="93447" autoAdjust="0"/>
  </p:normalViewPr>
  <p:slideViewPr>
    <p:cSldViewPr snapToGrid="0" snapToObjects="1">
      <p:cViewPr varScale="1">
        <p:scale>
          <a:sx n="114" d="100"/>
          <a:sy n="114" d="100"/>
        </p:scale>
        <p:origin x="342" y="102"/>
      </p:cViewPr>
      <p:guideLst/>
    </p:cSldViewPr>
  </p:slideViewPr>
  <p:outlineViewPr>
    <p:cViewPr>
      <p:scale>
        <a:sx n="33" d="100"/>
        <a:sy n="33" d="100"/>
      </p:scale>
      <p:origin x="0" y="-5840"/>
    </p:cViewPr>
  </p:outlineViewPr>
  <p:notesTextViewPr>
    <p:cViewPr>
      <p:scale>
        <a:sx n="150" d="100"/>
        <a:sy n="150" d="100"/>
      </p:scale>
      <p:origin x="0" y="0"/>
    </p:cViewPr>
  </p:notesTextViewPr>
  <p:sorterViewPr>
    <p:cViewPr varScale="1">
      <p:scale>
        <a:sx n="100" d="100"/>
        <a:sy n="100" d="100"/>
      </p:scale>
      <p:origin x="0" y="-19572"/>
    </p:cViewPr>
  </p:sorterViewPr>
  <p:notesViewPr>
    <p:cSldViewPr snapToGrid="0" snapToObjects="1">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fs-data-ax\data\Biogas\Analyser%20og%20faktaark\Biogas%20Outlook\Biogas%20Outlook%202024\Biogas%20Outlook%202024.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fs-data-ax\data\Biogas\Analyser%20og%20faktaark\Biogas%20Outlook\Biogas%20Outlook%202024\Biogas%20Outlook%202024.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file:///\\fs-data-ax\data\Biogas\Analyser%20og%20faktaark\Biogas%20Outlook\Biogas%20Outlook%202024\Biogas%20Outlook%202024.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file:///\\fs-data-ax\data\Biogas\Analyser%20og%20faktaark\Biogas%20Outlook\Biogas%20Outlook%202024\Biogas%20Outlook%202024.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file:///\\fs-data-ax\data\Biogas\Analyser%20og%20faktaark\Biogas%20Outlook\Biogas%20Outlook%202024\Biogas%20Outlook%202024.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oleObject" Target="file:///\\fs-data-ax\data\Biogas\Analyser%20og%20faktaark\Biogas%20Outlook\Biogas%20Outlook%202024\Biogas%20Outlook%202024.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oleObject" Target="file:///\\fs-data-ax\data\Biogas\Analyser%20og%20faktaark\Biogas%20Outlook\Biogas%20Outlook%202024\Biogas%20Outlook%202024.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fs-data-ax\data\Biogas\Analyser%20og%20faktaark\1.%20Prognose%20for%20gaspris%20og%20tilskud\B&#248;rspriser%20og%20tilskud%20-%20&#248;konomi%20V1.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8.xml"/><Relationship Id="rId4" Type="http://schemas.openxmlformats.org/officeDocument/2006/relationships/oleObject" Target="file:///\\fs-data-ax\data\Biogas\Analyser%20og%20faktaark\Biogas%20Outlook\Biogas%20Outlook%202024\Beregningsforuds&#230;tninger%20Excelark\CO2%20afgift%20til%20kv&#230;lstof.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9.xml"/><Relationship Id="rId4" Type="http://schemas.openxmlformats.org/officeDocument/2006/relationships/oleObject" Target="file:///\\fs-data-ax\data\Biogas\Analyser%20og%20faktaark\Biogas%20Outlook\Biogas%20Outlook%202024\Beregningsforuds&#230;tninger%20Excelark\CO2%20afgift%20til%20kv&#230;lstof.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fs-data-ax\data\Biogas\Analyser%20og%20faktaark\Biogas%20Outlook\Biogas%20Outlook%202024\Beregningsforuds&#230;tninger%20Excelark\Oversigt%20over%20gasforbrug%20fordelt%20p&#229;%20uger,%202020-2024.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fs-data-ax\data\Biogas\Analyser%20og%20faktaark\Biogas%20Outlook\Biogas%20Outlook%202024\Beregningsforuds&#230;tninger%20Excelark\Lastbil%20bestand%20og%20forbrug.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fs-data-ax\data\Biogas\Analyser%20og%20faktaark\Biogas%20Outlook\Biogas%20Outlook%202024\Beregningsforuds&#230;tninger%20Excelark\Lastbil%20bestand%20og%20forbrug.xlsx" TargetMode="External"/></Relationships>
</file>

<file path=ppt/charts/_rels/chart14.xml.rels><?xml version="1.0" encoding="UTF-8" standalone="yes"?>
<Relationships xmlns="http://schemas.openxmlformats.org/package/2006/relationships"><Relationship Id="rId2" Type="http://schemas.openxmlformats.org/officeDocument/2006/relationships/oleObject" Target="file:///\\fs-data-ax\data\Biogas\Analyser%20og%20faktaark\Biogas%20Outlook\Biogas%20Outlook%202024\Biogas%20Outlook%202024.xlsx" TargetMode="External"/><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oleObject" Target="file:///\\fs-data-ax\data\Biogas\Analyser%20og%20faktaark\Biogas%20status\Biogas%20status%20med%20&#229;rs%20beregninger%20JIM%20v1.xlsx" TargetMode="External"/><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10.xml"/><Relationship Id="rId4" Type="http://schemas.openxmlformats.org/officeDocument/2006/relationships/oleObject" Target="file:///\\fs-data-ax\data\Biogas\Analyser%20og%20faktaark\Biogas%20Outlook\Biogas%20Outlook%202024\Biogas%20Outlook%202024.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1.xml"/><Relationship Id="rId4" Type="http://schemas.openxmlformats.org/officeDocument/2006/relationships/oleObject" Target="file:///\\fs-data-ax\data\Biogas\Analyser%20og%20faktaark\Biogas%20Outlook\Biogas%20Outlook%202024\Biogas%20Outlook%202024.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12.xml"/><Relationship Id="rId4" Type="http://schemas.openxmlformats.org/officeDocument/2006/relationships/oleObject" Target="file:///\\fs-data-ax\data\Biogas\Analyser%20og%20faktaark\Biogas%20Outlook\Biogas%20Outlook%202024\Biogas%20Outlook%202024.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fs-data-ax\data\Biogas\Analyser%20og%20faktaark\Elektricitet\Vind%20data.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13.xml"/><Relationship Id="rId4" Type="http://schemas.openxmlformats.org/officeDocument/2006/relationships/oleObject" Target="file:///\\fs-data-ax\data\Biogas\Analyser%20og%20faktaark\Biogas%20Outlook\Biogas%20Outlook%202024\Biogas%20Outlook%202024.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fs-data-ax\data\Biogas\Analyser%20og%20faktaark\Biogas%20Outlook\Biogas%20Outlook%202024\Biogas%20Outlook%202024.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0.xml"/><Relationship Id="rId1" Type="http://schemas.microsoft.com/office/2011/relationships/chartStyle" Target="style20.xml"/><Relationship Id="rId5" Type="http://schemas.openxmlformats.org/officeDocument/2006/relationships/chartUserShapes" Target="../drawings/drawing14.xml"/><Relationship Id="rId4" Type="http://schemas.openxmlformats.org/officeDocument/2006/relationships/oleObject" Target="file:///\\fs-data-ax\data\Biogas\Analyser%20og%20faktaark\Biogas%20Outlook\Biogas%20Outlook%202024\Biogas%20Outlook%202024.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1.xml"/><Relationship Id="rId1" Type="http://schemas.microsoft.com/office/2011/relationships/chartStyle" Target="style21.xml"/><Relationship Id="rId5" Type="http://schemas.openxmlformats.org/officeDocument/2006/relationships/chartUserShapes" Target="../drawings/drawing15.xml"/><Relationship Id="rId4" Type="http://schemas.openxmlformats.org/officeDocument/2006/relationships/oleObject" Target="file:///\\fs-data-ax\data\Biogas\Analyser%20og%20faktaark\Biogas%20Outlook\Biogas%20Outlook%202024\Biogas%20Outlook%202024.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2.xml"/><Relationship Id="rId1" Type="http://schemas.microsoft.com/office/2011/relationships/chartStyle" Target="style22.xml"/><Relationship Id="rId5" Type="http://schemas.openxmlformats.org/officeDocument/2006/relationships/chartUserShapes" Target="../drawings/drawing16.xml"/><Relationship Id="rId4" Type="http://schemas.openxmlformats.org/officeDocument/2006/relationships/oleObject" Target="file:///\\fs-data-ax\data\Biogas\Analyser%20og%20faktaark\Biogas%20Outlook\Biogas%20Outlook%202024\Biogas%20Outlook%202024.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file:///\\fs-data-ax\data\Biogas\Analyser%20og%20faktaark\Biogas%20Outlook\Biogas%20Outlook%202024\Biogas%20Outlook%202024.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oleObject" Target="file:///\\fs-data-ax\data\Biogas\Analyser%20og%20faktaark\Biogas%20Outlook\Biogas%20Outlook%202024\Biogas%20Outlook%202024.xlsx"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fs-data-ax\data\Biogas\Analyser%20og%20faktaark\Biogas%20Outlook\Biogas%20Outlook%202024\Biogas%20Outlook%202024.xlsx" TargetMode="Externa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file:///\\fs-data-ax\data\Biogas\Analyser%20og%20faktaark\Biogas%20Outlook\Biogas%20Outlook%202024\Beregningsforuds&#230;tninger%20Excelark\Sammenligning%20af%20lastbiler%20og%20bussers%20CO2-udledning%20-%20V.3%20mwda.xlsx" TargetMode="Externa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7.xml"/><Relationship Id="rId1" Type="http://schemas.microsoft.com/office/2011/relationships/chartStyle" Target="style27.xml"/><Relationship Id="rId5" Type="http://schemas.openxmlformats.org/officeDocument/2006/relationships/chartUserShapes" Target="../drawings/drawing17.xml"/><Relationship Id="rId4" Type="http://schemas.openxmlformats.org/officeDocument/2006/relationships/oleObject" Target="file:///C:\Users\mwda\Desktop\Specifikke%20beregninger%20+%20pr&#230;sentationer\Birger\Energieffektivitet%20ved%20flydende%20biogas%20v3.xlsx" TargetMode="Externa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file:///\\fs-users-ax\users\mwda\Specifikke%20beregninger%20+%20pr&#230;sentationer\Frank\Konvoluteberegning%20p&#229;%20forflydning.xlsx" TargetMode="External"/></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29.xml"/><Relationship Id="rId1" Type="http://schemas.microsoft.com/office/2011/relationships/chartStyle" Target="style29.xml"/><Relationship Id="rId5" Type="http://schemas.openxmlformats.org/officeDocument/2006/relationships/chartUserShapes" Target="../drawings/drawing18.xml"/><Relationship Id="rId4" Type="http://schemas.openxmlformats.org/officeDocument/2006/relationships/oleObject" Target="file:///\\fs-data-ax\data\Biogas\Analyser%20og%20faktaark\Biogas%20Outlook\Biogas%20Outlook%202024\Biogas%20Outlook%202024.xlsx" TargetMode="Externa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30.xml"/><Relationship Id="rId1" Type="http://schemas.microsoft.com/office/2011/relationships/chartStyle" Target="style30.xml"/><Relationship Id="rId5" Type="http://schemas.openxmlformats.org/officeDocument/2006/relationships/chartUserShapes" Target="../drawings/drawing19.xml"/><Relationship Id="rId4" Type="http://schemas.openxmlformats.org/officeDocument/2006/relationships/oleObject" Target="file:///\\fs-data-ax\data\Biogas\Analyser%20og%20faktaark\Biogas%20Outlook\Biogas%20Outlook%202024\Biogas%20Outlook%202024.xlsx" TargetMode="Externa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31.xml"/><Relationship Id="rId1" Type="http://schemas.microsoft.com/office/2011/relationships/chartStyle" Target="style31.xml"/><Relationship Id="rId5" Type="http://schemas.openxmlformats.org/officeDocument/2006/relationships/chartUserShapes" Target="../drawings/drawing20.xml"/><Relationship Id="rId4" Type="http://schemas.openxmlformats.org/officeDocument/2006/relationships/oleObject" Target="file:///\\fs-data-ax\data\Biogas\Analyser%20og%20faktaark\Biogas%20Outlook\Biogas%20Outlook%202024\Biogas%20Outlook%202024.xlsx" TargetMode="Externa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32.xml"/><Relationship Id="rId1" Type="http://schemas.microsoft.com/office/2011/relationships/chartStyle" Target="style32.xml"/><Relationship Id="rId5" Type="http://schemas.openxmlformats.org/officeDocument/2006/relationships/chartUserShapes" Target="../drawings/drawing21.xml"/><Relationship Id="rId4" Type="http://schemas.openxmlformats.org/officeDocument/2006/relationships/oleObject" Target="file:///\\fs-data-ax\data\Biogas\Analyser%20og%20faktaark\Biogas%20Outlook\Biogas%20Outlook%202023\Biogas%20Outlook%202023.xlsx" TargetMode="External"/></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33.xml"/><Relationship Id="rId1" Type="http://schemas.microsoft.com/office/2011/relationships/chartStyle" Target="style33.xml"/><Relationship Id="rId5" Type="http://schemas.openxmlformats.org/officeDocument/2006/relationships/chartUserShapes" Target="../drawings/drawing22.xml"/><Relationship Id="rId4" Type="http://schemas.openxmlformats.org/officeDocument/2006/relationships/oleObject" Target="file:///\\fs-data-ax\data\Biogas\Analyser%20og%20faktaark\Biogas%20Outlook\Biogas%20Outlook%202024\Biogas%20Outlook%202024.xlsx" TargetMode="External"/></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34.xml"/><Relationship Id="rId1" Type="http://schemas.microsoft.com/office/2011/relationships/chartStyle" Target="style34.xml"/><Relationship Id="rId5" Type="http://schemas.openxmlformats.org/officeDocument/2006/relationships/chartUserShapes" Target="../drawings/drawing23.xml"/><Relationship Id="rId4" Type="http://schemas.openxmlformats.org/officeDocument/2006/relationships/oleObject" Target="file:///\\fs-data-ax\data\Biogas\Analyser%20og%20faktaark\Biogas%20Outlook\Biogas%20Outlook%202024\Biogas%20Outlook%202024.xlsx" TargetMode="Externa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5.xml"/><Relationship Id="rId1" Type="http://schemas.microsoft.com/office/2011/relationships/chartStyle" Target="style35.xml"/><Relationship Id="rId5" Type="http://schemas.openxmlformats.org/officeDocument/2006/relationships/chartUserShapes" Target="../drawings/drawing24.xml"/><Relationship Id="rId4" Type="http://schemas.openxmlformats.org/officeDocument/2006/relationships/oleObject" Target="file:///\\fs-data-ax\data\Biogas\Analyser%20og%20faktaark\Biogas%20Outlook\Biogas%20Outlook%202024\Biogas%20Outlook%202024.xlsx" TargetMode="Externa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36.xml"/><Relationship Id="rId1" Type="http://schemas.microsoft.com/office/2011/relationships/chartStyle" Target="style36.xml"/><Relationship Id="rId5" Type="http://schemas.openxmlformats.org/officeDocument/2006/relationships/chartUserShapes" Target="../drawings/drawing25.xml"/><Relationship Id="rId4" Type="http://schemas.openxmlformats.org/officeDocument/2006/relationships/oleObject" Target="file:///\\fs-data-ax\data\Biogas\Analyser%20og%20faktaark\Biogas%20Outlook\Biogas%20Outlook%202024\Biogas%20Outlook%202024.xlsx" TargetMode="External"/></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oleObject" Target="file:///\\fs-data-ax\data\Biogas\Analyser%20og%20faktaark\Biogas%20Outlook\Biogas%20Outlook%202024\Biogas%20Outlook%202024.xlsx" TargetMode="Externa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oleObject" Target="file:///\\fs-data-ax\data\Biogas\Analyser%20og%20faktaark\Biogas%20Outlook\Biogas%20Outlook%202024\Biogas%20Outlook%202024.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oleObject" Target="file:///\\fs-data-ax\data\Biogas\Analyser%20og%20faktaark\Biogas%20Outlook\Biogas%20Outlook%202024\Biogas%20Outlook%202024.xlsx" TargetMode="Externa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40.xml"/><Relationship Id="rId1" Type="http://schemas.microsoft.com/office/2011/relationships/chartStyle" Target="style40.xml"/><Relationship Id="rId5" Type="http://schemas.openxmlformats.org/officeDocument/2006/relationships/chartUserShapes" Target="../drawings/drawing26.xml"/><Relationship Id="rId4" Type="http://schemas.openxmlformats.org/officeDocument/2006/relationships/oleObject" Target="file:///\\fs-data-ax\data\Biogas\Analyser%20og%20faktaark\Biogas%20Outlook\Biogas%20Outlook%202024\Biogas%20Outlook%202024.xlsx" TargetMode="External"/></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oleObject" Target="file:///\\fs-data-ax\data\Biogas\Analyser%20og%20faktaark\Biogas%20Outlook\Biogas%20Outlook%202024\Biogas%20Outlook%202024.xlsx" TargetMode="Externa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oleObject" Target="file:///\\fs-data-ax\data\Biogas\Analyser%20og%20faktaark\Biogas%20Outlook\Biogas%20Outlook%202024\Biogas%20Outlook%202024.xlsx" TargetMode="External"/></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oleObject" Target="file:///\\fs-data-ax\data\Biogas\Analyser%20og%20faktaark\Biogas%20Outlook\Biogas%20Outlook%202024\Biogas%20Outlook%202024.xlsx" TargetMode="External"/></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46.xml"/><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oleObject" Target="file:///\\fs-data-ax\data\Biogas\Analyser%20og%20faktaark\Biogas%20Outlook\Biogas%20Outlook%202024\Biogas%20Outlook%202024.xlsx" TargetMode="Externa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oleObject" Target="file:///\\fs-data-ax\data\Biogas\Analyser%20og%20faktaark\Biogas%20Outlook\Biogas%20Outlook%202024\Biogas%20Outlook%202024.xlsx" TargetMode="External"/></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48.xml"/><Relationship Id="rId2" Type="http://schemas.microsoft.com/office/2011/relationships/chartColorStyle" Target="colors46.xml"/><Relationship Id="rId1" Type="http://schemas.microsoft.com/office/2011/relationships/chartStyle" Target="style46.xml"/><Relationship Id="rId5" Type="http://schemas.openxmlformats.org/officeDocument/2006/relationships/chartUserShapes" Target="../drawings/drawing27.xml"/><Relationship Id="rId4" Type="http://schemas.openxmlformats.org/officeDocument/2006/relationships/oleObject" Target="file:///\\fs-data-ax\data\Biogas\Analyser%20og%20faktaark\Biogas%20Outlook\Biogas%20Outlook%202024\Biogas%20Outlook%202024.xlsx" TargetMode="External"/></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47.xml"/><Relationship Id="rId1" Type="http://schemas.microsoft.com/office/2011/relationships/chartStyle" Target="style47.xml"/><Relationship Id="rId5" Type="http://schemas.openxmlformats.org/officeDocument/2006/relationships/chartUserShapes" Target="../drawings/drawing28.xml"/><Relationship Id="rId4" Type="http://schemas.openxmlformats.org/officeDocument/2006/relationships/oleObject" Target="file:///\\fs-data-ax\data\Biogas\Analyser%20og%20faktaark\Biogas%20Outlook\Biogas%20Outlook%202024\Biogas%20Outlook%202024.xlsx" TargetMode="External"/></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48.xml"/><Relationship Id="rId1" Type="http://schemas.microsoft.com/office/2011/relationships/chartStyle" Target="style48.xml"/><Relationship Id="rId5" Type="http://schemas.openxmlformats.org/officeDocument/2006/relationships/chartUserShapes" Target="../drawings/drawing29.xml"/><Relationship Id="rId4" Type="http://schemas.openxmlformats.org/officeDocument/2006/relationships/oleObject" Target="file:///\\fs-data-ax\data\Biogas\Analyser%20og%20faktaark\Biogas%20Outlook\Biogas%20Outlook%202024\Biogas%20Outlook%202024.xlsx" TargetMode="External"/></Relationships>
</file>

<file path=ppt/charts/_rels/chart51.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49.xml"/><Relationship Id="rId1" Type="http://schemas.microsoft.com/office/2011/relationships/chartStyle" Target="style49.xml"/><Relationship Id="rId4" Type="http://schemas.openxmlformats.org/officeDocument/2006/relationships/oleObject" Target="file:///\\fs-data-ax\data\Biogas\Analyser%20og%20faktaark\Biogas%20Outlook\Biogas%20Outlook%202024\Biogas%20Outlook%202024.xlsx" TargetMode="External"/></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oleObject" Target="file:///\\fs-data-ax\data\Biogas\Analyser%20og%20faktaark\Biogas%20Outlook\Biogas%20Outlook%202024\Biogas%20Outlook%202024.xlsx" TargetMode="External"/></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53.xml"/><Relationship Id="rId2" Type="http://schemas.microsoft.com/office/2011/relationships/chartColorStyle" Target="colors51.xml"/><Relationship Id="rId1" Type="http://schemas.microsoft.com/office/2011/relationships/chartStyle" Target="style51.xml"/><Relationship Id="rId5" Type="http://schemas.openxmlformats.org/officeDocument/2006/relationships/chartUserShapes" Target="../drawings/drawing30.xml"/><Relationship Id="rId4" Type="http://schemas.openxmlformats.org/officeDocument/2006/relationships/oleObject" Target="file:///\\fs-data-ax\data\Biogas\Analyser%20og%20faktaark\Biogas%20Outlook\Biogas%20Outlook%202024\Biogas%20Outlook%202024.xlsx" TargetMode="External"/></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54.xml"/><Relationship Id="rId2" Type="http://schemas.microsoft.com/office/2011/relationships/chartColorStyle" Target="colors52.xml"/><Relationship Id="rId1" Type="http://schemas.microsoft.com/office/2011/relationships/chartStyle" Target="style52.xml"/><Relationship Id="rId5" Type="http://schemas.openxmlformats.org/officeDocument/2006/relationships/chartUserShapes" Target="../drawings/drawing31.xml"/><Relationship Id="rId4" Type="http://schemas.openxmlformats.org/officeDocument/2006/relationships/oleObject" Target="file:///\\fs-data-ax\data\Biogas\Analyser%20og%20faktaark\Biogas%20Outlook\Biogas%20Outlook%202024\Biogas%20Outlook%202024.xlsx" TargetMode="External"/></Relationships>
</file>

<file path=ppt/charts/_rels/chart55.xml.rels><?xml version="1.0" encoding="UTF-8" standalone="yes"?>
<Relationships xmlns="http://schemas.openxmlformats.org/package/2006/relationships"><Relationship Id="rId3" Type="http://schemas.openxmlformats.org/officeDocument/2006/relationships/themeOverride" Target="../theme/themeOverride55.xml"/><Relationship Id="rId2" Type="http://schemas.microsoft.com/office/2011/relationships/chartColorStyle" Target="colors53.xml"/><Relationship Id="rId1" Type="http://schemas.microsoft.com/office/2011/relationships/chartStyle" Target="style53.xml"/><Relationship Id="rId4" Type="http://schemas.openxmlformats.org/officeDocument/2006/relationships/oleObject" Target="file:///\\fs-data-ax\data\Biogas\Analyser%20og%20faktaark\Biogas%20Outlook\Biogas%20Outlook%202024\Biogas%20Outlook%20202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4"/>
          <c:order val="0"/>
          <c:tx>
            <c:strRef>
              <c:f>'Gasforbrug DK'!$A$11</c:f>
              <c:strCache>
                <c:ptCount val="1"/>
                <c:pt idx="0">
                  <c:v>Udenfor nettet</c:v>
                </c:pt>
              </c:strCache>
            </c:strRef>
          </c:tx>
          <c:spPr>
            <a:solidFill>
              <a:srgbClr val="FFFF00"/>
            </a:solidFill>
            <a:ln>
              <a:solidFill>
                <a:schemeClr val="tx1"/>
              </a:solidFill>
            </a:ln>
            <a:effectLst/>
          </c:spPr>
          <c:cat>
            <c:numRef>
              <c:f>'Gasforbrug DK'!$D$3:$R$3</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extLst/>
            </c:numRef>
          </c:cat>
          <c:val>
            <c:numRef>
              <c:f>'Gasforbrug DK'!$B$11:$P$11</c:f>
              <c:numCache>
                <c:formatCode>_-* #,##0.0_-;\-* #,##0.0_-;_-* "-"??_-;_-@_-</c:formatCode>
                <c:ptCount val="13"/>
                <c:pt idx="0">
                  <c:v>7</c:v>
                </c:pt>
                <c:pt idx="1">
                  <c:v>7</c:v>
                </c:pt>
                <c:pt idx="2">
                  <c:v>4</c:v>
                </c:pt>
                <c:pt idx="3">
                  <c:v>4</c:v>
                </c:pt>
                <c:pt idx="4">
                  <c:v>3.5</c:v>
                </c:pt>
                <c:pt idx="5">
                  <c:v>3.5</c:v>
                </c:pt>
                <c:pt idx="6">
                  <c:v>3</c:v>
                </c:pt>
                <c:pt idx="7">
                  <c:v>3</c:v>
                </c:pt>
                <c:pt idx="8">
                  <c:v>3</c:v>
                </c:pt>
                <c:pt idx="9">
                  <c:v>3</c:v>
                </c:pt>
                <c:pt idx="10">
                  <c:v>1</c:v>
                </c:pt>
                <c:pt idx="11">
                  <c:v>1</c:v>
                </c:pt>
                <c:pt idx="12">
                  <c:v>1</c:v>
                </c:pt>
              </c:numCache>
              <c:extLst/>
            </c:numRef>
          </c:val>
          <c:extLst xmlns:c15="http://schemas.microsoft.com/office/drawing/2012/chart">
            <c:ext xmlns:c16="http://schemas.microsoft.com/office/drawing/2014/chart" uri="{C3380CC4-5D6E-409C-BE32-E72D297353CC}">
              <c16:uniqueId val="{00000000-F24C-433B-B261-6DC482B084CD}"/>
            </c:ext>
          </c:extLst>
        </c:ser>
        <c:ser>
          <c:idx val="2"/>
          <c:order val="1"/>
          <c:tx>
            <c:strRef>
              <c:f>'Gasforbrug DK'!$A$6</c:f>
              <c:strCache>
                <c:ptCount val="1"/>
                <c:pt idx="0">
                  <c:v>Bygninger</c:v>
                </c:pt>
              </c:strCache>
            </c:strRef>
          </c:tx>
          <c:spPr>
            <a:solidFill>
              <a:schemeClr val="tx1"/>
            </a:solidFill>
            <a:ln w="9525">
              <a:solidFill>
                <a:schemeClr val="tx1"/>
              </a:solidFill>
            </a:ln>
            <a:effectLst/>
          </c:spPr>
          <c:cat>
            <c:numRef>
              <c:f>'Gasforbrug DK'!$D$3:$R$3</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extLst/>
            </c:numRef>
          </c:cat>
          <c:val>
            <c:numRef>
              <c:f>'Gasforbrug DK'!$B$6:$P$6</c:f>
              <c:numCache>
                <c:formatCode>_-* #,##0.0_-;\-* #,##0.0_-;_-* "-"??_-;_-@_-</c:formatCode>
                <c:ptCount val="13"/>
                <c:pt idx="0">
                  <c:v>20.143556140495186</c:v>
                </c:pt>
                <c:pt idx="1">
                  <c:v>18.753956732746566</c:v>
                </c:pt>
                <c:pt idx="2">
                  <c:v>17.364324751172163</c:v>
                </c:pt>
                <c:pt idx="3">
                  <c:v>15.309307230402236</c:v>
                </c:pt>
                <c:pt idx="4">
                  <c:v>13.254224561980751</c:v>
                </c:pt>
                <c:pt idx="5">
                  <c:v>11.199141893559265</c:v>
                </c:pt>
                <c:pt idx="6">
                  <c:v>9.1440917989635597</c:v>
                </c:pt>
                <c:pt idx="7">
                  <c:v>7.0890091305420739</c:v>
                </c:pt>
                <c:pt idx="8">
                  <c:v>6.207398535822982</c:v>
                </c:pt>
                <c:pt idx="9">
                  <c:v>5.3257227934523312</c:v>
                </c:pt>
                <c:pt idx="10">
                  <c:v>4.4441121987332401</c:v>
                </c:pt>
                <c:pt idx="11">
                  <c:v>3.5624364563625899</c:v>
                </c:pt>
                <c:pt idx="12">
                  <c:v>2.6808258616434975</c:v>
                </c:pt>
              </c:numCache>
              <c:extLst/>
            </c:numRef>
          </c:val>
          <c:extLst>
            <c:ext xmlns:c16="http://schemas.microsoft.com/office/drawing/2014/chart" uri="{C3380CC4-5D6E-409C-BE32-E72D297353CC}">
              <c16:uniqueId val="{00000001-F24C-433B-B261-6DC482B084CD}"/>
            </c:ext>
          </c:extLst>
        </c:ser>
        <c:ser>
          <c:idx val="0"/>
          <c:order val="2"/>
          <c:tx>
            <c:strRef>
              <c:f>'Gasforbrug DK'!$A$4</c:f>
              <c:strCache>
                <c:ptCount val="1"/>
                <c:pt idx="0">
                  <c:v>El og fjernvarme</c:v>
                </c:pt>
              </c:strCache>
            </c:strRef>
          </c:tx>
          <c:spPr>
            <a:solidFill>
              <a:srgbClr val="00B0F0"/>
            </a:solidFill>
            <a:ln w="9525">
              <a:solidFill>
                <a:schemeClr val="tx1"/>
              </a:solidFill>
            </a:ln>
            <a:effectLst/>
          </c:spPr>
          <c:cat>
            <c:numRef>
              <c:f>'Gasforbrug DK'!$D$3:$R$3</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extLst/>
            </c:numRef>
          </c:cat>
          <c:val>
            <c:numRef>
              <c:f>'Gasforbrug DK'!$B$4:$P$4</c:f>
              <c:numCache>
                <c:formatCode>_-* #,##0.0_-;\-* #,##0.0_-;_-* "-"??_-;_-@_-</c:formatCode>
                <c:ptCount val="13"/>
                <c:pt idx="0">
                  <c:v>12.906108085876451</c:v>
                </c:pt>
                <c:pt idx="1">
                  <c:v>18.434114337418769</c:v>
                </c:pt>
                <c:pt idx="2">
                  <c:v>18.173393435880563</c:v>
                </c:pt>
                <c:pt idx="3">
                  <c:v>14.562226536152009</c:v>
                </c:pt>
                <c:pt idx="4">
                  <c:v>12.416002303199804</c:v>
                </c:pt>
                <c:pt idx="5">
                  <c:v>6.3325797482931652</c:v>
                </c:pt>
                <c:pt idx="6">
                  <c:v>5.1133088755449529</c:v>
                </c:pt>
                <c:pt idx="7">
                  <c:v>2.6403040223739409</c:v>
                </c:pt>
                <c:pt idx="8">
                  <c:v>2.3304292177346388</c:v>
                </c:pt>
                <c:pt idx="9">
                  <c:v>2.3956094431191906</c:v>
                </c:pt>
                <c:pt idx="10">
                  <c:v>2.2199062268651808</c:v>
                </c:pt>
                <c:pt idx="11">
                  <c:v>2.1647587398206789</c:v>
                </c:pt>
                <c:pt idx="12">
                  <c:v>1.9608791642675003</c:v>
                </c:pt>
              </c:numCache>
              <c:extLst/>
            </c:numRef>
          </c:val>
          <c:extLst>
            <c:ext xmlns:c16="http://schemas.microsoft.com/office/drawing/2014/chart" uri="{C3380CC4-5D6E-409C-BE32-E72D297353CC}">
              <c16:uniqueId val="{00000002-F24C-433B-B261-6DC482B084CD}"/>
            </c:ext>
          </c:extLst>
        </c:ser>
        <c:ser>
          <c:idx val="1"/>
          <c:order val="3"/>
          <c:tx>
            <c:strRef>
              <c:f>'Gasforbrug DK'!$A$5</c:f>
              <c:strCache>
                <c:ptCount val="1"/>
                <c:pt idx="0">
                  <c:v>Erhverv</c:v>
                </c:pt>
              </c:strCache>
            </c:strRef>
          </c:tx>
          <c:spPr>
            <a:solidFill>
              <a:srgbClr val="13B45C"/>
            </a:solidFill>
            <a:ln w="9525">
              <a:solidFill>
                <a:schemeClr val="tx1"/>
              </a:solidFill>
            </a:ln>
            <a:effectLst/>
          </c:spPr>
          <c:cat>
            <c:numRef>
              <c:f>'Gasforbrug DK'!$D$3:$R$3</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extLst/>
            </c:numRef>
          </c:cat>
          <c:val>
            <c:numRef>
              <c:f>'Gasforbrug DK'!$B$5:$P$5</c:f>
              <c:numCache>
                <c:formatCode>_-* #,##0.0_-;\-* #,##0.0_-;_-* "-"??_-;_-@_-</c:formatCode>
                <c:ptCount val="13"/>
                <c:pt idx="0">
                  <c:v>39.770784568561318</c:v>
                </c:pt>
                <c:pt idx="1">
                  <c:v>40.651515669984363</c:v>
                </c:pt>
                <c:pt idx="2">
                  <c:v>40.910442509432876</c:v>
                </c:pt>
                <c:pt idx="3">
                  <c:v>38.423418385917635</c:v>
                </c:pt>
                <c:pt idx="4">
                  <c:v>36.098407911805069</c:v>
                </c:pt>
                <c:pt idx="5">
                  <c:v>33.76548622905473</c:v>
                </c:pt>
                <c:pt idx="6">
                  <c:v>31.327531556885383</c:v>
                </c:pt>
                <c:pt idx="7">
                  <c:v>28.843142703202876</c:v>
                </c:pt>
                <c:pt idx="8">
                  <c:v>28.298227022984118</c:v>
                </c:pt>
                <c:pt idx="9">
                  <c:v>27.765651562832076</c:v>
                </c:pt>
                <c:pt idx="10">
                  <c:v>27.120264327803259</c:v>
                </c:pt>
                <c:pt idx="11">
                  <c:v>26.645189213101805</c:v>
                </c:pt>
                <c:pt idx="12">
                  <c:v>26.18131008638052</c:v>
                </c:pt>
              </c:numCache>
              <c:extLst/>
            </c:numRef>
          </c:val>
          <c:extLst>
            <c:ext xmlns:c16="http://schemas.microsoft.com/office/drawing/2014/chart" uri="{C3380CC4-5D6E-409C-BE32-E72D297353CC}">
              <c16:uniqueId val="{00000003-F24C-433B-B261-6DC482B084CD}"/>
            </c:ext>
          </c:extLst>
        </c:ser>
        <c:ser>
          <c:idx val="5"/>
          <c:order val="4"/>
          <c:tx>
            <c:v>Vejtransport</c:v>
          </c:tx>
          <c:spPr>
            <a:solidFill>
              <a:srgbClr val="FFC000"/>
            </a:solidFill>
            <a:ln w="9525">
              <a:solidFill>
                <a:schemeClr val="tx1"/>
              </a:solidFill>
            </a:ln>
            <a:effectLst/>
          </c:spPr>
          <c:cat>
            <c:numRef>
              <c:f>'Gasforbrug DK'!$D$3:$R$3</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extLst/>
            </c:numRef>
          </c:cat>
          <c:val>
            <c:numRef>
              <c:f>'Gasforbrug DK'!$B$7:$P$7</c:f>
              <c:numCache>
                <c:formatCode>_-* #,##0.0_-;\-* #,##0.0_-;_-* "-"??_-;_-@_-</c:formatCode>
                <c:ptCount val="13"/>
                <c:pt idx="0">
                  <c:v>1.159921362178169</c:v>
                </c:pt>
                <c:pt idx="1">
                  <c:v>1.255525540840668</c:v>
                </c:pt>
                <c:pt idx="2">
                  <c:v>1.3556249074607221</c:v>
                </c:pt>
                <c:pt idx="3">
                  <c:v>1.4624670560171096</c:v>
                </c:pt>
                <c:pt idx="4">
                  <c:v>1.5480059225137781</c:v>
                </c:pt>
                <c:pt idx="5">
                  <c:v>1.6144891009295055</c:v>
                </c:pt>
                <c:pt idx="6">
                  <c:v>1.6590175207699265</c:v>
                </c:pt>
                <c:pt idx="7">
                  <c:v>1.6726659537714896</c:v>
                </c:pt>
                <c:pt idx="8">
                  <c:v>1.6812654437772476</c:v>
                </c:pt>
                <c:pt idx="9">
                  <c:v>1.6890831619643003</c:v>
                </c:pt>
                <c:pt idx="10">
                  <c:v>1.6947835814756929</c:v>
                </c:pt>
                <c:pt idx="11">
                  <c:v>1.7006794439417618</c:v>
                </c:pt>
                <c:pt idx="12">
                  <c:v>1.695793370074854</c:v>
                </c:pt>
              </c:numCache>
              <c:extLst/>
            </c:numRef>
          </c:val>
          <c:extLst>
            <c:ext xmlns:c16="http://schemas.microsoft.com/office/drawing/2014/chart" uri="{C3380CC4-5D6E-409C-BE32-E72D297353CC}">
              <c16:uniqueId val="{00000004-F24C-433B-B261-6DC482B084CD}"/>
            </c:ext>
          </c:extLst>
        </c:ser>
        <c:dLbls>
          <c:showLegendKey val="0"/>
          <c:showVal val="0"/>
          <c:showCatName val="0"/>
          <c:showSerName val="0"/>
          <c:showPercent val="0"/>
          <c:showBubbleSize val="0"/>
        </c:dLbls>
        <c:axId val="837012568"/>
        <c:axId val="837011584"/>
      </c:areaChart>
      <c:lineChart>
        <c:grouping val="standard"/>
        <c:varyColors val="0"/>
        <c:ser>
          <c:idx val="6"/>
          <c:order val="6"/>
          <c:tx>
            <c:strRef>
              <c:f>'Grafer og tabeller over scenari'!$AG$7</c:f>
              <c:strCache>
                <c:ptCount val="1"/>
                <c:pt idx="0">
                  <c:v>ENS</c:v>
                </c:pt>
              </c:strCache>
            </c:strRef>
          </c:tx>
          <c:spPr>
            <a:ln w="28575" cap="rnd">
              <a:solidFill>
                <a:srgbClr val="5B9BD5"/>
              </a:solidFill>
              <a:round/>
            </a:ln>
            <a:effectLst/>
          </c:spPr>
          <c:marker>
            <c:symbol val="none"/>
          </c:marker>
          <c:cat>
            <c:strLit>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extLst>
                <c:ext xmlns:c15="http://schemas.microsoft.com/office/drawing/2012/chart" uri="{02D57815-91ED-43cb-92C2-25804820EDAC}">
                  <c15:autoCat val="1"/>
                </c:ext>
              </c:extLst>
            </c:strLit>
          </c:cat>
          <c:val>
            <c:numRef>
              <c:f>'Grafer og tabeller over scenari'!$E$8:$Q$8</c:f>
              <c:numCache>
                <c:formatCode>0.00</c:formatCode>
                <c:ptCount val="13"/>
                <c:pt idx="0">
                  <c:v>32.885999999999996</c:v>
                </c:pt>
                <c:pt idx="1">
                  <c:v>33.920021469112442</c:v>
                </c:pt>
                <c:pt idx="2">
                  <c:v>34.954042938224894</c:v>
                </c:pt>
                <c:pt idx="3">
                  <c:v>38.924955169860979</c:v>
                </c:pt>
                <c:pt idx="4">
                  <c:v>41.69301373694168</c:v>
                </c:pt>
                <c:pt idx="5">
                  <c:v>43.813700090482854</c:v>
                </c:pt>
                <c:pt idx="6">
                  <c:v>46.459932549148633</c:v>
                </c:pt>
                <c:pt idx="7">
                  <c:v>49.450177181870529</c:v>
                </c:pt>
                <c:pt idx="8">
                  <c:v>50.18650851361356</c:v>
                </c:pt>
                <c:pt idx="9">
                  <c:v>50.903653861972529</c:v>
                </c:pt>
                <c:pt idx="10">
                  <c:v>51.595684790655596</c:v>
                </c:pt>
                <c:pt idx="11">
                  <c:v>51.595684790655596</c:v>
                </c:pt>
                <c:pt idx="12">
                  <c:v>51.595684790655596</c:v>
                </c:pt>
              </c:numCache>
              <c:extLst/>
            </c:numRef>
          </c:val>
          <c:smooth val="0"/>
          <c:extLst>
            <c:ext xmlns:c16="http://schemas.microsoft.com/office/drawing/2014/chart" uri="{C3380CC4-5D6E-409C-BE32-E72D297353CC}">
              <c16:uniqueId val="{00000005-F24C-433B-B261-6DC482B084CD}"/>
            </c:ext>
          </c:extLst>
        </c:ser>
        <c:ser>
          <c:idx val="7"/>
          <c:order val="7"/>
          <c:tx>
            <c:strRef>
              <c:f>'Grafer og tabeller over scenari'!$AG$8</c:f>
              <c:strCache>
                <c:ptCount val="1"/>
                <c:pt idx="0">
                  <c:v>Frozen Policy</c:v>
                </c:pt>
              </c:strCache>
            </c:strRef>
          </c:tx>
          <c:spPr>
            <a:ln w="28575" cap="rnd">
              <a:solidFill>
                <a:srgbClr val="FF0000"/>
              </a:solidFill>
              <a:round/>
            </a:ln>
            <a:effectLst/>
          </c:spPr>
          <c:marker>
            <c:symbol val="none"/>
          </c:marker>
          <c:cat>
            <c:strLit>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extLst>
                <c:ext xmlns:c15="http://schemas.microsoft.com/office/drawing/2012/chart" uri="{02D57815-91ED-43cb-92C2-25804820EDAC}">
                  <c15:autoCat val="1"/>
                </c:ext>
              </c:extLst>
            </c:strLit>
          </c:cat>
          <c:val>
            <c:numRef>
              <c:f>'Grafer og tabeller over scenari'!$E$15:$Q$15</c:f>
              <c:numCache>
                <c:formatCode>0.00</c:formatCode>
                <c:ptCount val="13"/>
                <c:pt idx="0">
                  <c:v>32.885999999999996</c:v>
                </c:pt>
                <c:pt idx="1">
                  <c:v>33.207000000000001</c:v>
                </c:pt>
                <c:pt idx="2">
                  <c:v>31.353203137789901</c:v>
                </c:pt>
                <c:pt idx="3">
                  <c:v>33.653912551159621</c:v>
                </c:pt>
                <c:pt idx="4">
                  <c:v>37.052566166439291</c:v>
                </c:pt>
                <c:pt idx="5">
                  <c:v>37.830519781718962</c:v>
                </c:pt>
                <c:pt idx="6">
                  <c:v>38.767600272851297</c:v>
                </c:pt>
                <c:pt idx="7">
                  <c:v>39.686999999999998</c:v>
                </c:pt>
                <c:pt idx="8">
                  <c:v>39.686999999999998</c:v>
                </c:pt>
                <c:pt idx="9">
                  <c:v>39.686999999999998</c:v>
                </c:pt>
                <c:pt idx="10">
                  <c:v>39.686999999999998</c:v>
                </c:pt>
                <c:pt idx="11">
                  <c:v>39.686999999999998</c:v>
                </c:pt>
                <c:pt idx="12">
                  <c:v>39.686999999999998</c:v>
                </c:pt>
              </c:numCache>
              <c:extLst/>
            </c:numRef>
          </c:val>
          <c:smooth val="0"/>
          <c:extLst>
            <c:ext xmlns:c16="http://schemas.microsoft.com/office/drawing/2014/chart" uri="{C3380CC4-5D6E-409C-BE32-E72D297353CC}">
              <c16:uniqueId val="{00000006-F24C-433B-B261-6DC482B084CD}"/>
            </c:ext>
          </c:extLst>
        </c:ser>
        <c:ser>
          <c:idx val="9"/>
          <c:order val="8"/>
          <c:tx>
            <c:strRef>
              <c:f>'Grafer og tabeller over scenari'!$AG$9</c:f>
              <c:strCache>
                <c:ptCount val="1"/>
                <c:pt idx="0">
                  <c:v>Green Policy</c:v>
                </c:pt>
              </c:strCache>
            </c:strRef>
          </c:tx>
          <c:spPr>
            <a:ln w="28575" cap="rnd">
              <a:solidFill>
                <a:srgbClr val="0D7C3F"/>
              </a:solidFill>
              <a:round/>
            </a:ln>
            <a:effectLst/>
          </c:spPr>
          <c:marker>
            <c:symbol val="none"/>
          </c:marker>
          <c:cat>
            <c:strLit>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extLst>
                <c:ext xmlns:c15="http://schemas.microsoft.com/office/drawing/2012/chart" uri="{02D57815-91ED-43cb-92C2-25804820EDAC}">
                  <c15:autoCat val="1"/>
                </c:ext>
              </c:extLst>
            </c:strLit>
          </c:cat>
          <c:val>
            <c:numRef>
              <c:f>'Grafer og tabeller over scenari'!$E$20:$Q$20</c:f>
              <c:numCache>
                <c:formatCode>0.00</c:formatCode>
                <c:ptCount val="13"/>
                <c:pt idx="0">
                  <c:v>32.885999999999996</c:v>
                </c:pt>
                <c:pt idx="1">
                  <c:v>34.862525540840664</c:v>
                </c:pt>
                <c:pt idx="2">
                  <c:v>37.439878045250623</c:v>
                </c:pt>
                <c:pt idx="3">
                  <c:v>43.632813713588732</c:v>
                </c:pt>
                <c:pt idx="4">
                  <c:v>47.193386686497405</c:v>
                </c:pt>
                <c:pt idx="5">
                  <c:v>48.259869864913135</c:v>
                </c:pt>
                <c:pt idx="6">
                  <c:v>49.30439828475356</c:v>
                </c:pt>
                <c:pt idx="7">
                  <c:v>50.318046717755124</c:v>
                </c:pt>
                <c:pt idx="8">
                  <c:v>51.326646207760881</c:v>
                </c:pt>
                <c:pt idx="9">
                  <c:v>53.494984655820659</c:v>
                </c:pt>
                <c:pt idx="10">
                  <c:v>55.663323103880437</c:v>
                </c:pt>
                <c:pt idx="11">
                  <c:v>57.831661551940215</c:v>
                </c:pt>
                <c:pt idx="12">
                  <c:v>60</c:v>
                </c:pt>
              </c:numCache>
              <c:extLst/>
            </c:numRef>
          </c:val>
          <c:smooth val="0"/>
          <c:extLst>
            <c:ext xmlns:c16="http://schemas.microsoft.com/office/drawing/2014/chart" uri="{C3380CC4-5D6E-409C-BE32-E72D297353CC}">
              <c16:uniqueId val="{00000007-F24C-433B-B261-6DC482B084CD}"/>
            </c:ext>
          </c:extLst>
        </c:ser>
        <c:dLbls>
          <c:showLegendKey val="0"/>
          <c:showVal val="0"/>
          <c:showCatName val="0"/>
          <c:showSerName val="0"/>
          <c:showPercent val="0"/>
          <c:showBubbleSize val="0"/>
        </c:dLbls>
        <c:marker val="1"/>
        <c:smooth val="0"/>
        <c:axId val="837012568"/>
        <c:axId val="837011584"/>
        <c:extLst>
          <c:ext xmlns:c15="http://schemas.microsoft.com/office/drawing/2012/chart" uri="{02D57815-91ED-43cb-92C2-25804820EDAC}">
            <c15:filteredLineSeries>
              <c15:ser>
                <c:idx val="8"/>
                <c:order val="5"/>
                <c:tx>
                  <c:v>Biogasproduktion</c:v>
                </c:tx>
                <c:spPr>
                  <a:ln w="28575" cap="rnd">
                    <a:solidFill>
                      <a:srgbClr val="60DDF6"/>
                    </a:solidFill>
                    <a:prstDash val="sysDash"/>
                    <a:round/>
                  </a:ln>
                  <a:effectLst/>
                </c:spPr>
                <c:marker>
                  <c:symbol val="none"/>
                </c:marker>
                <c:cat>
                  <c:numRef>
                    <c:extLst>
                      <c:ext uri="{02D57815-91ED-43cb-92C2-25804820EDAC}">
                        <c15:formulaRef>
                          <c15:sqref>'Gasforbrug DK'!$B$3:$P$3</c15:sqref>
                        </c15:formulaRef>
                      </c:ext>
                    </c:extLst>
                    <c:numCache>
                      <c:formatCode>General</c:formatCode>
                      <c:ptCount val="1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numCache>
                  </c:numRef>
                </c:cat>
                <c:val>
                  <c:numRef>
                    <c:extLst>
                      <c:ext uri="{02D57815-91ED-43cb-92C2-25804820EDAC}">
                        <c15:formulaRef>
                          <c15:sqref>'1. Energistyrelsen'!$F$12:$T$12</c15:sqref>
                        </c15:formulaRef>
                      </c:ext>
                    </c:extLst>
                    <c:numCache>
                      <c:formatCode>0.0</c:formatCode>
                      <c:ptCount val="15"/>
                      <c:pt idx="0">
                        <c:v>32.885999999999996</c:v>
                      </c:pt>
                      <c:pt idx="1">
                        <c:v>33.920021469112442</c:v>
                      </c:pt>
                      <c:pt idx="2">
                        <c:v>34.954042938224887</c:v>
                      </c:pt>
                      <c:pt idx="3">
                        <c:v>38.924955169860979</c:v>
                      </c:pt>
                      <c:pt idx="4">
                        <c:v>41.69301373694168</c:v>
                      </c:pt>
                      <c:pt idx="5">
                        <c:v>43.813700090482854</c:v>
                      </c:pt>
                      <c:pt idx="6">
                        <c:v>46.45993254914864</c:v>
                      </c:pt>
                      <c:pt idx="7">
                        <c:v>49.450177181870529</c:v>
                      </c:pt>
                      <c:pt idx="8">
                        <c:v>50.186508513613553</c:v>
                      </c:pt>
                      <c:pt idx="9">
                        <c:v>50.903653861972529</c:v>
                      </c:pt>
                      <c:pt idx="10">
                        <c:v>51.595684790655589</c:v>
                      </c:pt>
                      <c:pt idx="11">
                        <c:v>51.595684790655589</c:v>
                      </c:pt>
                      <c:pt idx="12">
                        <c:v>51.595684790655582</c:v>
                      </c:pt>
                      <c:pt idx="13">
                        <c:v>51.595684790655589</c:v>
                      </c:pt>
                      <c:pt idx="14">
                        <c:v>51.727771654191002</c:v>
                      </c:pt>
                    </c:numCache>
                  </c:numRef>
                </c:val>
                <c:smooth val="1"/>
                <c:extLst>
                  <c:ext xmlns:c16="http://schemas.microsoft.com/office/drawing/2014/chart" uri="{C3380CC4-5D6E-409C-BE32-E72D297353CC}">
                    <c16:uniqueId val="{00000008-F24C-433B-B261-6DC482B084CD}"/>
                  </c:ext>
                </c:extLst>
              </c15:ser>
            </c15:filteredLineSeries>
          </c:ext>
        </c:extLst>
      </c:lineChart>
      <c:catAx>
        <c:axId val="837012568"/>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sz="1000" b="0" i="0" u="none" strike="noStrike" kern="1200" baseline="0">
                <a:solidFill>
                  <a:schemeClr val="tx1">
                    <a:lumMod val="65000"/>
                    <a:lumOff val="35000"/>
                  </a:schemeClr>
                </a:solidFill>
                <a:effectLst/>
                <a:latin typeface="Corbel" panose="020B0503020204020204" pitchFamily="34" charset="0"/>
                <a:ea typeface="+mn-ea"/>
                <a:cs typeface="+mn-cs"/>
              </a:defRPr>
            </a:pPr>
            <a:endParaRPr lang="da-DK"/>
          </a:p>
        </c:txPr>
        <c:crossAx val="837011584"/>
        <c:crosses val="autoZero"/>
        <c:auto val="1"/>
        <c:lblAlgn val="ctr"/>
        <c:lblOffset val="100"/>
        <c:noMultiLvlLbl val="0"/>
      </c:catAx>
      <c:valAx>
        <c:axId val="837011584"/>
        <c:scaling>
          <c:orientation val="minMax"/>
          <c:max val="10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500" b="0" i="0" u="none" strike="noStrike" kern="1200" baseline="0">
                    <a:solidFill>
                      <a:srgbClr val="595959"/>
                    </a:solidFill>
                    <a:effectLst/>
                    <a:latin typeface="Corbel" panose="020B0503020204020204" pitchFamily="34" charset="0"/>
                    <a:ea typeface="+mn-ea"/>
                    <a:cs typeface="+mn-cs"/>
                  </a:defRPr>
                </a:pPr>
                <a:r>
                  <a:rPr lang="da-DK" sz="1500">
                    <a:solidFill>
                      <a:srgbClr val="595959"/>
                    </a:solidFill>
                  </a:rPr>
                  <a:t>Petajoule</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595959"/>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effectLst/>
                <a:latin typeface="Corbel" panose="020B0503020204020204" pitchFamily="34" charset="0"/>
                <a:ea typeface="+mn-ea"/>
                <a:cs typeface="+mn-cs"/>
              </a:defRPr>
            </a:pPr>
            <a:endParaRPr lang="da-DK"/>
          </a:p>
        </c:txPr>
        <c:crossAx val="837012568"/>
        <c:crosses val="autoZero"/>
        <c:crossBetween val="between"/>
      </c:valAx>
      <c:spPr>
        <a:noFill/>
        <a:ln>
          <a:noFill/>
        </a:ln>
        <a:effectLst/>
      </c:spPr>
    </c:plotArea>
    <c:legend>
      <c:legendPos val="b"/>
      <c:legendEntry>
        <c:idx val="5"/>
        <c:delete val="1"/>
      </c:legendEntry>
      <c:legendEntry>
        <c:idx val="6"/>
        <c:delete val="1"/>
      </c:legendEntry>
      <c:legendEntry>
        <c:idx val="7"/>
        <c:delete val="1"/>
      </c:legendEntry>
      <c:overlay val="0"/>
      <c:spPr>
        <a:noFill/>
        <a:ln w="9525">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effectLst/>
              <a:latin typeface="Corbel" panose="020B0503020204020204" pitchFamily="34" charset="0"/>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ysClr val="windowText" lastClr="000000"/>
      </a:solidFill>
      <a:round/>
    </a:ln>
    <a:effectLst/>
  </c:spPr>
  <c:txPr>
    <a:bodyPr/>
    <a:lstStyle/>
    <a:p>
      <a:pPr>
        <a:defRPr>
          <a:effectLst/>
          <a:latin typeface="Corbel" panose="020B0503020204020204" pitchFamily="34" charset="0"/>
        </a:defRPr>
      </a:pPr>
      <a:endParaRPr lang="da-DK"/>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1"/>
          <c:order val="0"/>
          <c:tx>
            <c:v>Naturgas</c:v>
          </c:tx>
          <c:spPr>
            <a:solidFill>
              <a:srgbClr val="9170CB"/>
            </a:solidFill>
            <a:ln>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'Gasforbrug DK'!$D$46:$Z$46</c:f>
              <c:numCache>
                <c:formatCode>_-* #,##0_-;\-* #,##0_-;_-* "-"??_-;_-@_-</c:formatCode>
                <c:ptCount val="23"/>
                <c:pt idx="0">
                  <c:v>73.980370157111125</c:v>
                </c:pt>
                <c:pt idx="1">
                  <c:v>79.095112280990364</c:v>
                </c:pt>
                <c:pt idx="2">
                  <c:v>77.896947738961387</c:v>
                </c:pt>
                <c:pt idx="3">
                  <c:v>70.027271550158446</c:v>
                </c:pt>
                <c:pt idx="4">
                  <c:v>63.632588251246247</c:v>
                </c:pt>
                <c:pt idx="5">
                  <c:v>53.359753756196419</c:v>
                </c:pt>
                <c:pt idx="6">
                  <c:v>47.879202668867123</c:v>
                </c:pt>
                <c:pt idx="7" formatCode="_-* #,##0.0_-;\-* #,##0.0_-;_-* &quot;-&quot;??_-;_-@_-">
                  <c:v>41.12972986481639</c:v>
                </c:pt>
                <c:pt idx="8">
                  <c:v>39.464279626350759</c:v>
                </c:pt>
                <c:pt idx="9">
                  <c:v>38.184117602422297</c:v>
                </c:pt>
                <c:pt idx="10">
                  <c:v>38.686999999999998</c:v>
                </c:pt>
                <c:pt idx="11">
                  <c:v>38.686999999999998</c:v>
                </c:pt>
                <c:pt idx="12">
                  <c:v>38.686999999999998</c:v>
                </c:pt>
                <c:pt idx="13">
                  <c:v>38.686999999999998</c:v>
                </c:pt>
                <c:pt idx="14">
                  <c:v>38.686999999999998</c:v>
                </c:pt>
                <c:pt idx="15">
                  <c:v>38.686999999999998</c:v>
                </c:pt>
                <c:pt idx="16">
                  <c:v>38.686999999999998</c:v>
                </c:pt>
                <c:pt idx="17" formatCode="_-* #,##0.0_-;\-* #,##0.0_-;_-* &quot;-&quot;??_-;_-@_-">
                  <c:v>38.686999999999998</c:v>
                </c:pt>
                <c:pt idx="18">
                  <c:v>38.686999999999998</c:v>
                </c:pt>
                <c:pt idx="19">
                  <c:v>38.686999999999998</c:v>
                </c:pt>
                <c:pt idx="20">
                  <c:v>38.686999999999998</c:v>
                </c:pt>
                <c:pt idx="21">
                  <c:v>38.686999999999998</c:v>
                </c:pt>
                <c:pt idx="22">
                  <c:v>38.686999999999998</c:v>
                </c:pt>
              </c:numCache>
            </c:numRef>
          </c:val>
          <c:extLst>
            <c:ext xmlns:c16="http://schemas.microsoft.com/office/drawing/2014/chart" uri="{C3380CC4-5D6E-409C-BE32-E72D297353CC}">
              <c16:uniqueId val="{00000000-658F-4F57-B474-70A6C754E8FB}"/>
            </c:ext>
          </c:extLst>
        </c:ser>
        <c:ser>
          <c:idx val="0"/>
          <c:order val="1"/>
          <c:tx>
            <c:v>Biogas, PJ</c:v>
          </c:tx>
          <c:spPr>
            <a:solidFill>
              <a:srgbClr val="16D46C"/>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'Gasforbrug DK'!$D$45:$Z$45</c:f>
              <c:numCache>
                <c:formatCode>_-* #,##0_-;\-* #,##0_-;_-* "-"??_-;_-@_-</c:formatCode>
                <c:ptCount val="23"/>
                <c:pt idx="0">
                  <c:v>25.885999999999996</c:v>
                </c:pt>
                <c:pt idx="1">
                  <c:v>26.207000000000001</c:v>
                </c:pt>
                <c:pt idx="2">
                  <c:v>27.353203137789901</c:v>
                </c:pt>
                <c:pt idx="3">
                  <c:v>29.653912551159621</c:v>
                </c:pt>
                <c:pt idx="4">
                  <c:v>33.552566166439291</c:v>
                </c:pt>
                <c:pt idx="5">
                  <c:v>34.330519781718962</c:v>
                </c:pt>
                <c:pt idx="6">
                  <c:v>35.767600272851297</c:v>
                </c:pt>
                <c:pt idx="7" formatCode="_-* #,##0.0_-;\-* #,##0.0_-;_-* &quot;-&quot;??_-;_-@_-">
                  <c:v>36.686999999999998</c:v>
                </c:pt>
                <c:pt idx="8">
                  <c:v>36.686999999999998</c:v>
                </c:pt>
                <c:pt idx="9">
                  <c:v>36.686999999999998</c:v>
                </c:pt>
                <c:pt idx="10">
                  <c:v>38.686999999999998</c:v>
                </c:pt>
                <c:pt idx="11">
                  <c:v>38.686999999999998</c:v>
                </c:pt>
                <c:pt idx="12">
                  <c:v>38.686999999999998</c:v>
                </c:pt>
                <c:pt idx="13">
                  <c:v>38.686999999999998</c:v>
                </c:pt>
                <c:pt idx="14">
                  <c:v>38.686999999999998</c:v>
                </c:pt>
                <c:pt idx="15">
                  <c:v>38.686999999999998</c:v>
                </c:pt>
                <c:pt idx="16">
                  <c:v>38.686999999999998</c:v>
                </c:pt>
                <c:pt idx="17" formatCode="_-* #,##0.0_-;\-* #,##0.0_-;_-* &quot;-&quot;??_-;_-@_-">
                  <c:v>38.686999999999998</c:v>
                </c:pt>
                <c:pt idx="18">
                  <c:v>38.686999999999998</c:v>
                </c:pt>
                <c:pt idx="19">
                  <c:v>38.686999999999998</c:v>
                </c:pt>
                <c:pt idx="20">
                  <c:v>38.686999999999998</c:v>
                </c:pt>
                <c:pt idx="21">
                  <c:v>38.686999999999998</c:v>
                </c:pt>
                <c:pt idx="22">
                  <c:v>38.686999999999998</c:v>
                </c:pt>
              </c:numCache>
            </c:numRef>
          </c:val>
          <c:extLst>
            <c:ext xmlns:c16="http://schemas.microsoft.com/office/drawing/2014/chart" uri="{C3380CC4-5D6E-409C-BE32-E72D297353CC}">
              <c16:uniqueId val="{00000001-658F-4F57-B474-70A6C754E8FB}"/>
            </c:ext>
          </c:extLst>
        </c:ser>
        <c:dLbls>
          <c:showLegendKey val="0"/>
          <c:showVal val="0"/>
          <c:showCatName val="0"/>
          <c:showSerName val="0"/>
          <c:showPercent val="0"/>
          <c:showBubbleSize val="0"/>
        </c:dLbls>
        <c:axId val="797330208"/>
        <c:axId val="797330864"/>
      </c:areaChart>
      <c:lineChart>
        <c:grouping val="standard"/>
        <c:varyColors val="0"/>
        <c:ser>
          <c:idx val="2"/>
          <c:order val="2"/>
          <c:spPr>
            <a:ln w="28575" cap="rnd">
              <a:solidFill>
                <a:srgbClr val="FF0000"/>
              </a:solidFill>
              <a:prstDash val="sysDash"/>
              <a:round/>
            </a:ln>
            <a:effectLst/>
          </c:spPr>
          <c:marker>
            <c:symbol val="none"/>
          </c:marker>
          <c:val>
            <c:numRef>
              <c:f>'Grafer til Outlook - scenarier'!$AL$64:$BH$64</c:f>
              <c:numCache>
                <c:formatCode>0</c:formatCode>
                <c:ptCount val="23"/>
                <c:pt idx="0">
                  <c:v>34.99036290981816</c:v>
                </c:pt>
                <c:pt idx="1">
                  <c:v>33.133526515390713</c:v>
                </c:pt>
                <c:pt idx="2">
                  <c:v>35.114601960339407</c:v>
                </c:pt>
                <c:pt idx="3">
                  <c:v>42.346234395151903</c:v>
                </c:pt>
                <c:pt idx="4">
                  <c:v>52.728589373043711</c:v>
                </c:pt>
                <c:pt idx="5">
                  <c:v>64.337852716819029</c:v>
                </c:pt>
                <c:pt idx="6">
                  <c:v>74.7038343980376</c:v>
                </c:pt>
                <c:pt idx="7">
                  <c:v>89.198251776954081</c:v>
                </c:pt>
                <c:pt idx="8">
                  <c:v>92.96254827746472</c:v>
                </c:pt>
                <c:pt idx="9">
                  <c:v>96.079213829135796</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numCache>
            </c:numRef>
          </c:val>
          <c:smooth val="1"/>
          <c:extLst>
            <c:ext xmlns:c16="http://schemas.microsoft.com/office/drawing/2014/chart" uri="{C3380CC4-5D6E-409C-BE32-E72D297353CC}">
              <c16:uniqueId val="{00000002-658F-4F57-B474-70A6C754E8FB}"/>
            </c:ext>
          </c:extLst>
        </c:ser>
        <c:dLbls>
          <c:showLegendKey val="0"/>
          <c:showVal val="0"/>
          <c:showCatName val="0"/>
          <c:showSerName val="0"/>
          <c:showPercent val="0"/>
          <c:showBubbleSize val="0"/>
        </c:dLbls>
        <c:marker val="1"/>
        <c:smooth val="0"/>
        <c:axId val="813830560"/>
        <c:axId val="813831216"/>
      </c:lineChart>
      <c:catAx>
        <c:axId val="797330208"/>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97330864"/>
        <c:crosses val="autoZero"/>
        <c:auto val="1"/>
        <c:lblAlgn val="ctr"/>
        <c:lblOffset val="100"/>
        <c:tickLblSkip val="2"/>
        <c:tickMarkSkip val="1"/>
        <c:noMultiLvlLbl val="0"/>
      </c:catAx>
      <c:valAx>
        <c:axId val="79733086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a:ln w="0"/>
                    <a:solidFill>
                      <a:schemeClr val="tx1"/>
                    </a:solidFill>
                    <a:effectLst/>
                  </a:rPr>
                  <a:t>Petajoule</a:t>
                </a:r>
              </a:p>
            </c:rich>
          </c:tx>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97330208"/>
        <c:crosses val="autoZero"/>
        <c:crossBetween val="midCat"/>
      </c:valAx>
      <c:valAx>
        <c:axId val="813831216"/>
        <c:scaling>
          <c:orientation val="minMax"/>
          <c:max val="200"/>
          <c:min val="0"/>
        </c:scaling>
        <c:delete val="0"/>
        <c:axPos val="r"/>
        <c:title>
          <c:tx>
            <c:rich>
              <a:bodyPr rot="-5400000" spcFirstLastPara="1" vertOverflow="ellipsis" vert="horz" wrap="square" anchor="ctr" anchorCtr="1"/>
              <a:lstStyle/>
              <a:p>
                <a:pPr>
                  <a:defRPr sz="1500" b="0" i="0" u="none" strike="noStrike" kern="1200" baseline="0">
                    <a:solidFill>
                      <a:srgbClr val="FF0000"/>
                    </a:solidFill>
                    <a:effectLst/>
                    <a:latin typeface="Corbel" panose="020B0503020204020204" pitchFamily="34" charset="0"/>
                    <a:ea typeface="+mn-ea"/>
                    <a:cs typeface="+mn-cs"/>
                  </a:defRPr>
                </a:pPr>
                <a:r>
                  <a:rPr lang="da-DK" sz="1500">
                    <a:solidFill>
                      <a:srgbClr val="FF0000"/>
                    </a:solidFill>
                    <a:effectLst/>
                  </a:rPr>
                  <a:t>VE-andel, pct</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FF0000"/>
                  </a:solidFill>
                  <a:effectLst/>
                  <a:latin typeface="Corbel" panose="020B0503020204020204" pitchFamily="34" charset="0"/>
                  <a:ea typeface="+mn-ea"/>
                  <a:cs typeface="+mn-cs"/>
                </a:defRPr>
              </a:pPr>
              <a:endParaRPr lang="da-DK"/>
            </a:p>
          </c:txPr>
        </c:title>
        <c:numFmt formatCode="General" sourceLinked="0"/>
        <c:majorTickMark val="out"/>
        <c:minorTickMark val="out"/>
        <c:tickLblPos val="nextTo"/>
        <c:spPr>
          <a:noFill/>
          <a:ln>
            <a:solidFill>
              <a:sysClr val="windowText" lastClr="000000"/>
            </a:solidFill>
          </a:ln>
          <a:effectLst/>
        </c:spPr>
        <c:txPr>
          <a:bodyPr rot="-60000000" spcFirstLastPara="1" vertOverflow="ellipsis" vert="horz" wrap="square" anchor="ctr" anchorCtr="1"/>
          <a:lstStyle/>
          <a:p>
            <a:pPr algn="ctr">
              <a:defRPr lang="en-US" sz="1400" b="0" i="0" u="none" strike="noStrike" kern="1200" cap="none" spc="0" baseline="0">
                <a:ln w="0"/>
                <a:solidFill>
                  <a:srgbClr val="FF0000"/>
                </a:solidFill>
                <a:effectLst/>
                <a:latin typeface="Corbel" panose="020B0503020204020204" pitchFamily="34" charset="0"/>
                <a:ea typeface="+mn-ea"/>
                <a:cs typeface="+mn-cs"/>
              </a:defRPr>
            </a:pPr>
            <a:endParaRPr lang="da-DK"/>
          </a:p>
        </c:txPr>
        <c:crossAx val="813830560"/>
        <c:crosses val="max"/>
        <c:crossBetween val="between"/>
        <c:majorUnit val="40"/>
        <c:minorUnit val="20"/>
      </c:valAx>
      <c:catAx>
        <c:axId val="813830560"/>
        <c:scaling>
          <c:orientation val="minMax"/>
        </c:scaling>
        <c:delete val="1"/>
        <c:axPos val="b"/>
        <c:numFmt formatCode="General" sourceLinked="1"/>
        <c:majorTickMark val="out"/>
        <c:minorTickMark val="none"/>
        <c:tickLblPos val="nextTo"/>
        <c:crossAx val="813831216"/>
        <c:crosses val="autoZero"/>
        <c:auto val="1"/>
        <c:lblAlgn val="ctr"/>
        <c:lblOffset val="100"/>
        <c:noMultiLvlLbl val="0"/>
      </c:catAx>
      <c:spPr>
        <a:noFill/>
        <a:ln>
          <a:solidFill>
            <a:schemeClr val="tx1"/>
          </a:solid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1"/>
          <c:order val="0"/>
          <c:tx>
            <c:v>Naturgas</c:v>
          </c:tx>
          <c:spPr>
            <a:solidFill>
              <a:srgbClr val="9170CB"/>
            </a:solidFill>
            <a:ln>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'Gasforbrug DK'!$D$72:$Z$72</c:f>
              <c:numCache>
                <c:formatCode>_-* #,##0_-;\-* #,##0_-;_-* "-"??_-;_-@_-</c:formatCode>
                <c:ptCount val="23"/>
                <c:pt idx="0">
                  <c:v>72.820448794932958</c:v>
                </c:pt>
                <c:pt idx="1">
                  <c:v>79.495112280990369</c:v>
                </c:pt>
                <c:pt idx="2">
                  <c:v>78.610729889075529</c:v>
                </c:pt>
                <c:pt idx="3">
                  <c:v>70.294013517691042</c:v>
                </c:pt>
                <c:pt idx="4" formatCode="_-* #,##0.0_-;\-* #,##0.0_-;_-* &quot;-&quot;??_-;_-@_-">
                  <c:v>64.6128041251757</c:v>
                </c:pt>
                <c:pt idx="5" formatCode="_-* #,##0.0_-;\-* #,##0.0_-;_-* &quot;-&quot;??_-;_-@_-">
                  <c:v>55.265229470118022</c:v>
                </c:pt>
                <c:pt idx="6" formatCode="_-* #,##0.0_-;\-* #,##0.0_-;_-* &quot;-&quot;??_-;_-@_-">
                  <c:v>50.7020665779079</c:v>
                </c:pt>
                <c:pt idx="7">
                  <c:v>47.318046717755124</c:v>
                </c:pt>
                <c:pt idx="8">
                  <c:v>48.326646207760881</c:v>
                </c:pt>
                <c:pt idx="9">
                  <c:v>50.494984655820666</c:v>
                </c:pt>
                <c:pt idx="10">
                  <c:v>54.663323103880444</c:v>
                </c:pt>
                <c:pt idx="11">
                  <c:v>56.831661551940215</c:v>
                </c:pt>
                <c:pt idx="12">
                  <c:v>59</c:v>
                </c:pt>
                <c:pt idx="13">
                  <c:v>59</c:v>
                </c:pt>
                <c:pt idx="14" formatCode="_-* #,##0.0_-;\-* #,##0.0_-;_-* &quot;-&quot;??_-;_-@_-">
                  <c:v>59</c:v>
                </c:pt>
                <c:pt idx="15" formatCode="_-* #,##0.0_-;\-* #,##0.0_-;_-* &quot;-&quot;??_-;_-@_-">
                  <c:v>59</c:v>
                </c:pt>
                <c:pt idx="16" formatCode="_-* #,##0.0_-;\-* #,##0.0_-;_-* &quot;-&quot;??_-;_-@_-">
                  <c:v>59</c:v>
                </c:pt>
                <c:pt idx="17">
                  <c:v>59</c:v>
                </c:pt>
                <c:pt idx="18">
                  <c:v>59</c:v>
                </c:pt>
                <c:pt idx="19">
                  <c:v>58.999999999999993</c:v>
                </c:pt>
                <c:pt idx="20">
                  <c:v>59</c:v>
                </c:pt>
                <c:pt idx="21">
                  <c:v>59</c:v>
                </c:pt>
                <c:pt idx="22">
                  <c:v>59</c:v>
                </c:pt>
              </c:numCache>
            </c:numRef>
          </c:val>
          <c:extLst>
            <c:ext xmlns:c16="http://schemas.microsoft.com/office/drawing/2014/chart" uri="{C3380CC4-5D6E-409C-BE32-E72D297353CC}">
              <c16:uniqueId val="{00000000-AE3F-4C89-B2D8-5617122B49C3}"/>
            </c:ext>
          </c:extLst>
        </c:ser>
        <c:ser>
          <c:idx val="0"/>
          <c:order val="1"/>
          <c:tx>
            <c:v>Biogas, PJ</c:v>
          </c:tx>
          <c:spPr>
            <a:solidFill>
              <a:srgbClr val="16D46C"/>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'Gasforbrug DK'!$D$71:$Z$71</c:f>
              <c:numCache>
                <c:formatCode>_-* #,##0_-;\-* #,##0_-;_-* "-"??_-;_-@_-</c:formatCode>
                <c:ptCount val="23"/>
                <c:pt idx="0">
                  <c:v>25.885999999999996</c:v>
                </c:pt>
                <c:pt idx="1">
                  <c:v>27.862525540840664</c:v>
                </c:pt>
                <c:pt idx="2">
                  <c:v>33.439878045250623</c:v>
                </c:pt>
                <c:pt idx="3">
                  <c:v>39.632813713588732</c:v>
                </c:pt>
                <c:pt idx="4" formatCode="_-* #,##0.0_-;\-* #,##0.0_-;_-* &quot;-&quot;??_-;_-@_-">
                  <c:v>43.693386686497405</c:v>
                </c:pt>
                <c:pt idx="5" formatCode="_-* #,##0.0_-;\-* #,##0.0_-;_-* &quot;-&quot;??_-;_-@_-">
                  <c:v>44.759869864913135</c:v>
                </c:pt>
                <c:pt idx="6" formatCode="_-* #,##0.0_-;\-* #,##0.0_-;_-* &quot;-&quot;??_-;_-@_-">
                  <c:v>46.30439828475356</c:v>
                </c:pt>
                <c:pt idx="7" formatCode="_-* #,##0.0_-;\-* #,##0.0_-;_-* &quot;-&quot;??_-;_-@_-">
                  <c:v>47.318046717755124</c:v>
                </c:pt>
                <c:pt idx="8">
                  <c:v>48.326646207760881</c:v>
                </c:pt>
                <c:pt idx="9">
                  <c:v>50.494984655820659</c:v>
                </c:pt>
                <c:pt idx="10">
                  <c:v>54.663323103880437</c:v>
                </c:pt>
                <c:pt idx="11">
                  <c:v>56.831661551940215</c:v>
                </c:pt>
                <c:pt idx="12">
                  <c:v>59</c:v>
                </c:pt>
                <c:pt idx="13">
                  <c:v>59</c:v>
                </c:pt>
                <c:pt idx="14" formatCode="_-* #,##0.0_-;\-* #,##0.0_-;_-* &quot;-&quot;??_-;_-@_-">
                  <c:v>59</c:v>
                </c:pt>
                <c:pt idx="15" formatCode="_-* #,##0.0_-;\-* #,##0.0_-;_-* &quot;-&quot;??_-;_-@_-">
                  <c:v>59</c:v>
                </c:pt>
                <c:pt idx="16" formatCode="_-* #,##0.0_-;\-* #,##0.0_-;_-* &quot;-&quot;??_-;_-@_-">
                  <c:v>59</c:v>
                </c:pt>
                <c:pt idx="17" formatCode="_-* #,##0.0_-;\-* #,##0.0_-;_-* &quot;-&quot;??_-;_-@_-">
                  <c:v>59</c:v>
                </c:pt>
                <c:pt idx="18">
                  <c:v>59</c:v>
                </c:pt>
                <c:pt idx="19">
                  <c:v>59</c:v>
                </c:pt>
                <c:pt idx="20">
                  <c:v>59</c:v>
                </c:pt>
                <c:pt idx="21">
                  <c:v>59</c:v>
                </c:pt>
                <c:pt idx="22">
                  <c:v>59</c:v>
                </c:pt>
              </c:numCache>
            </c:numRef>
          </c:val>
          <c:extLst>
            <c:ext xmlns:c16="http://schemas.microsoft.com/office/drawing/2014/chart" uri="{C3380CC4-5D6E-409C-BE32-E72D297353CC}">
              <c16:uniqueId val="{00000001-AE3F-4C89-B2D8-5617122B49C3}"/>
            </c:ext>
          </c:extLst>
        </c:ser>
        <c:dLbls>
          <c:showLegendKey val="0"/>
          <c:showVal val="0"/>
          <c:showCatName val="0"/>
          <c:showSerName val="0"/>
          <c:showPercent val="0"/>
          <c:showBubbleSize val="0"/>
        </c:dLbls>
        <c:axId val="797330208"/>
        <c:axId val="797330864"/>
      </c:areaChart>
      <c:lineChart>
        <c:grouping val="standard"/>
        <c:varyColors val="0"/>
        <c:ser>
          <c:idx val="2"/>
          <c:order val="2"/>
          <c:spPr>
            <a:ln w="28575" cap="rnd">
              <a:solidFill>
                <a:srgbClr val="FF0000"/>
              </a:solidFill>
              <a:prstDash val="sysDash"/>
              <a:round/>
            </a:ln>
            <a:effectLst/>
          </c:spPr>
          <c:marker>
            <c:symbol val="none"/>
          </c:marker>
          <c:val>
            <c:numRef>
              <c:f>'Grafer til Outlook - scenarier'!$AL$65:$BH$65</c:f>
              <c:numCache>
                <c:formatCode>0</c:formatCode>
                <c:ptCount val="23"/>
                <c:pt idx="0">
                  <c:v>35.547707310753637</c:v>
                </c:pt>
                <c:pt idx="1">
                  <c:v>35.049356798636055</c:v>
                </c:pt>
                <c:pt idx="2">
                  <c:v>42.538567053678683</c:v>
                </c:pt>
                <c:pt idx="3">
                  <c:v>56.381492150272884</c:v>
                </c:pt>
                <c:pt idx="4">
                  <c:v>67.623418110517719</c:v>
                </c:pt>
                <c:pt idx="5">
                  <c:v>80.991014230954832</c:v>
                </c:pt>
                <c:pt idx="6">
                  <c:v>91.326451582802932</c:v>
                </c:pt>
                <c:pt idx="7">
                  <c:v>100</c:v>
                </c:pt>
                <c:pt idx="8">
                  <c:v>100</c:v>
                </c:pt>
                <c:pt idx="9">
                  <c:v>99.999999999999986</c:v>
                </c:pt>
                <c:pt idx="10">
                  <c:v>99.999999999999986</c:v>
                </c:pt>
                <c:pt idx="11">
                  <c:v>100</c:v>
                </c:pt>
                <c:pt idx="12">
                  <c:v>100</c:v>
                </c:pt>
                <c:pt idx="13">
                  <c:v>100</c:v>
                </c:pt>
                <c:pt idx="14">
                  <c:v>100</c:v>
                </c:pt>
                <c:pt idx="15">
                  <c:v>100</c:v>
                </c:pt>
                <c:pt idx="16">
                  <c:v>100</c:v>
                </c:pt>
                <c:pt idx="17">
                  <c:v>100</c:v>
                </c:pt>
                <c:pt idx="18">
                  <c:v>100</c:v>
                </c:pt>
                <c:pt idx="19">
                  <c:v>100.00000000000003</c:v>
                </c:pt>
                <c:pt idx="20">
                  <c:v>100</c:v>
                </c:pt>
                <c:pt idx="21">
                  <c:v>100</c:v>
                </c:pt>
                <c:pt idx="22">
                  <c:v>100</c:v>
                </c:pt>
              </c:numCache>
            </c:numRef>
          </c:val>
          <c:smooth val="1"/>
          <c:extLst>
            <c:ext xmlns:c16="http://schemas.microsoft.com/office/drawing/2014/chart" uri="{C3380CC4-5D6E-409C-BE32-E72D297353CC}">
              <c16:uniqueId val="{00000002-AE3F-4C89-B2D8-5617122B49C3}"/>
            </c:ext>
          </c:extLst>
        </c:ser>
        <c:dLbls>
          <c:showLegendKey val="0"/>
          <c:showVal val="0"/>
          <c:showCatName val="0"/>
          <c:showSerName val="0"/>
          <c:showPercent val="0"/>
          <c:showBubbleSize val="0"/>
        </c:dLbls>
        <c:marker val="1"/>
        <c:smooth val="0"/>
        <c:axId val="813830560"/>
        <c:axId val="813831216"/>
      </c:lineChart>
      <c:catAx>
        <c:axId val="797330208"/>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97330864"/>
        <c:crosses val="autoZero"/>
        <c:auto val="1"/>
        <c:lblAlgn val="ctr"/>
        <c:lblOffset val="100"/>
        <c:tickLblSkip val="2"/>
        <c:tickMarkSkip val="1"/>
        <c:noMultiLvlLbl val="0"/>
      </c:catAx>
      <c:valAx>
        <c:axId val="79733086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a:ln w="0"/>
                    <a:solidFill>
                      <a:schemeClr val="tx1"/>
                    </a:solidFill>
                    <a:effectLst/>
                  </a:rPr>
                  <a:t>Petajoule</a:t>
                </a:r>
              </a:p>
            </c:rich>
          </c:tx>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97330208"/>
        <c:crosses val="autoZero"/>
        <c:crossBetween val="midCat"/>
      </c:valAx>
      <c:valAx>
        <c:axId val="813831216"/>
        <c:scaling>
          <c:orientation val="minMax"/>
          <c:max val="200"/>
          <c:min val="0"/>
        </c:scaling>
        <c:delete val="0"/>
        <c:axPos val="r"/>
        <c:title>
          <c:tx>
            <c:rich>
              <a:bodyPr rot="-5400000" spcFirstLastPara="1" vertOverflow="ellipsis" vert="horz" wrap="square" anchor="ctr" anchorCtr="1"/>
              <a:lstStyle/>
              <a:p>
                <a:pPr>
                  <a:defRPr sz="1500" b="0" i="0" u="none" strike="noStrike" kern="1200" baseline="0">
                    <a:solidFill>
                      <a:srgbClr val="FF0000"/>
                    </a:solidFill>
                    <a:effectLst/>
                    <a:latin typeface="Corbel" panose="020B0503020204020204" pitchFamily="34" charset="0"/>
                    <a:ea typeface="+mn-ea"/>
                    <a:cs typeface="+mn-cs"/>
                  </a:defRPr>
                </a:pPr>
                <a:r>
                  <a:rPr lang="da-DK" sz="1500">
                    <a:solidFill>
                      <a:srgbClr val="FF0000"/>
                    </a:solidFill>
                    <a:effectLst/>
                  </a:rPr>
                  <a:t>VE-andel, pct</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FF0000"/>
                  </a:solidFill>
                  <a:effectLst/>
                  <a:latin typeface="Corbel" panose="020B0503020204020204" pitchFamily="34" charset="0"/>
                  <a:ea typeface="+mn-ea"/>
                  <a:cs typeface="+mn-cs"/>
                </a:defRPr>
              </a:pPr>
              <a:endParaRPr lang="da-DK"/>
            </a:p>
          </c:txPr>
        </c:title>
        <c:numFmt formatCode="General" sourceLinked="0"/>
        <c:majorTickMark val="out"/>
        <c:minorTickMark val="out"/>
        <c:tickLblPos val="nextTo"/>
        <c:spPr>
          <a:noFill/>
          <a:ln>
            <a:solidFill>
              <a:srgbClr val="426243"/>
            </a:solidFill>
          </a:ln>
          <a:effectLst/>
        </c:spPr>
        <c:txPr>
          <a:bodyPr rot="-60000000" spcFirstLastPara="1" vertOverflow="ellipsis" vert="horz" wrap="square" anchor="ctr" anchorCtr="1"/>
          <a:lstStyle/>
          <a:p>
            <a:pPr algn="ctr">
              <a:defRPr lang="en-US" sz="1400" b="0" i="0" u="none" strike="noStrike" kern="1200" cap="none" spc="0" baseline="0">
                <a:ln w="0"/>
                <a:solidFill>
                  <a:srgbClr val="FF0000"/>
                </a:solidFill>
                <a:effectLst/>
                <a:latin typeface="Corbel" panose="020B0503020204020204" pitchFamily="34" charset="0"/>
                <a:ea typeface="+mn-ea"/>
                <a:cs typeface="+mn-cs"/>
              </a:defRPr>
            </a:pPr>
            <a:endParaRPr lang="da-DK"/>
          </a:p>
        </c:txPr>
        <c:crossAx val="813830560"/>
        <c:crosses val="max"/>
        <c:crossBetween val="between"/>
        <c:majorUnit val="40"/>
        <c:minorUnit val="20"/>
      </c:valAx>
      <c:catAx>
        <c:axId val="813830560"/>
        <c:scaling>
          <c:orientation val="minMax"/>
        </c:scaling>
        <c:delete val="1"/>
        <c:axPos val="b"/>
        <c:numFmt formatCode="General" sourceLinked="1"/>
        <c:majorTickMark val="out"/>
        <c:minorTickMark val="none"/>
        <c:tickLblPos val="nextTo"/>
        <c:crossAx val="813831216"/>
        <c:crosses val="autoZero"/>
        <c:auto val="1"/>
        <c:lblAlgn val="ctr"/>
        <c:lblOffset val="100"/>
        <c:noMultiLvlLbl val="0"/>
      </c:catAx>
      <c:spPr>
        <a:noFill/>
        <a:ln>
          <a:solidFill>
            <a:schemeClr val="tx1"/>
          </a:solid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7"/>
          <c:order val="0"/>
          <c:tx>
            <c:strRef>
              <c:f>'1. Energistyrelsen'!$B$11</c:f>
              <c:strCache>
                <c:ptCount val="1"/>
                <c:pt idx="0">
                  <c:v>Industriaffald</c:v>
                </c:pt>
              </c:strCache>
            </c:strRef>
          </c:tx>
          <c:spPr>
            <a:solidFill>
              <a:srgbClr val="558ED5"/>
            </a:solidFill>
            <a:ln>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Danmark'!$C$11:$AB$11</c:f>
              <c:numCache>
                <c:formatCode>0.0</c:formatCode>
                <c:ptCount val="23"/>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numCache>
            </c:numRef>
          </c:val>
          <c:extLst>
            <c:ext xmlns:c16="http://schemas.microsoft.com/office/drawing/2014/chart" uri="{C3380CC4-5D6E-409C-BE32-E72D297353CC}">
              <c16:uniqueId val="{00000000-5685-490B-8CAB-6EF0C27897CC}"/>
            </c:ext>
          </c:extLst>
        </c:ser>
        <c:ser>
          <c:idx val="5"/>
          <c:order val="1"/>
          <c:tx>
            <c:strRef>
              <c:f>'1. Energistyrelsen'!$B$9</c:f>
              <c:strCache>
                <c:ptCount val="1"/>
                <c:pt idx="0">
                  <c:v>KOD</c:v>
                </c:pt>
              </c:strCache>
            </c:strRef>
          </c:tx>
          <c:spPr>
            <a:solidFill>
              <a:srgbClr val="8EB4E3"/>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Danmark'!$C$9:$AB$9</c:f>
              <c:numCache>
                <c:formatCode>0.0</c:formatCode>
                <c:ptCount val="23"/>
                <c:pt idx="0">
                  <c:v>2.7373247856339367</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numCache>
            </c:numRef>
          </c:val>
          <c:extLst>
            <c:ext xmlns:c16="http://schemas.microsoft.com/office/drawing/2014/chart" uri="{C3380CC4-5D6E-409C-BE32-E72D297353CC}">
              <c16:uniqueId val="{00000001-5685-490B-8CAB-6EF0C27897CC}"/>
            </c:ext>
          </c:extLst>
        </c:ser>
        <c:ser>
          <c:idx val="4"/>
          <c:order val="2"/>
          <c:tx>
            <c:strRef>
              <c:f>'1. Energistyrelsen'!$B$8</c:f>
              <c:strCache>
                <c:ptCount val="1"/>
                <c:pt idx="0">
                  <c:v>Energiafgrøder</c:v>
                </c:pt>
              </c:strCache>
            </c:strRef>
          </c:tx>
          <c:spPr>
            <a:solidFill>
              <a:srgbClr val="FF00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Danmark'!$F$8:$AB$8</c:f>
              <c:numCache>
                <c:formatCode>0.0</c:formatCode>
                <c:ptCount val="23"/>
                <c:pt idx="0">
                  <c:v>2.5541263637199245</c:v>
                </c:pt>
                <c:pt idx="1">
                  <c:v>2.1892511689027923</c:v>
                </c:pt>
                <c:pt idx="2">
                  <c:v>1.8243759740856602</c:v>
                </c:pt>
                <c:pt idx="3">
                  <c:v>1.4595007792685282</c:v>
                </c:pt>
                <c:pt idx="4">
                  <c:v>1.0946255844513961</c:v>
                </c:pt>
                <c:pt idx="5">
                  <c:v>0.72975038963426409</c:v>
                </c:pt>
                <c:pt idx="6">
                  <c:v>0.36487519481713199</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numCache>
            </c:numRef>
          </c:val>
          <c:extLst>
            <c:ext xmlns:c16="http://schemas.microsoft.com/office/drawing/2014/chart" uri="{C3380CC4-5D6E-409C-BE32-E72D297353CC}">
              <c16:uniqueId val="{00000002-5685-490B-8CAB-6EF0C27897CC}"/>
            </c:ext>
          </c:extLst>
        </c:ser>
        <c:ser>
          <c:idx val="0"/>
          <c:order val="3"/>
          <c:tx>
            <c:strRef>
              <c:f>'2. Biogas Danmark'!$B$4</c:f>
              <c:strCache>
                <c:ptCount val="1"/>
                <c:pt idx="0">
                  <c:v>Gylle</c:v>
                </c:pt>
              </c:strCache>
            </c:strRef>
          </c:tx>
          <c:spPr>
            <a:solidFill>
              <a:srgbClr val="6633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Danmark'!$F$4:$AB$4</c:f>
              <c:numCache>
                <c:formatCode>0.0</c:formatCode>
                <c:ptCount val="23"/>
                <c:pt idx="0">
                  <c:v>6.8533732197510142</c:v>
                </c:pt>
                <c:pt idx="1">
                  <c:v>7.2152710605262573</c:v>
                </c:pt>
                <c:pt idx="2">
                  <c:v>8.0204322940764765</c:v>
                </c:pt>
                <c:pt idx="3">
                  <c:v>12.509067689255843</c:v>
                </c:pt>
                <c:pt idx="4">
                  <c:v>15.358424813413778</c:v>
                </c:pt>
                <c:pt idx="5">
                  <c:v>15.846698634094741</c:v>
                </c:pt>
                <c:pt idx="6">
                  <c:v>16.400112600091351</c:v>
                </c:pt>
                <c:pt idx="7">
                  <c:v>17.038596631611973</c:v>
                </c:pt>
                <c:pt idx="8">
                  <c:v>17.07102231965229</c:v>
                </c:pt>
                <c:pt idx="9">
                  <c:v>17.103340221149512</c:v>
                </c:pt>
                <c:pt idx="10">
                  <c:v>17.141584689895591</c:v>
                </c:pt>
                <c:pt idx="11">
                  <c:v>17.108744684359145</c:v>
                </c:pt>
                <c:pt idx="12">
                  <c:v>17.005429070209509</c:v>
                </c:pt>
                <c:pt idx="13">
                  <c:v>16.853020247967471</c:v>
                </c:pt>
                <c:pt idx="14">
                  <c:v>16.783868116282843</c:v>
                </c:pt>
                <c:pt idx="15">
                  <c:v>16.633748738054621</c:v>
                </c:pt>
                <c:pt idx="16">
                  <c:v>16.560904328149235</c:v>
                </c:pt>
                <c:pt idx="17">
                  <c:v>16.406025906840398</c:v>
                </c:pt>
                <c:pt idx="18">
                  <c:v>16.40461295803825</c:v>
                </c:pt>
                <c:pt idx="19">
                  <c:v>16.40461295803825</c:v>
                </c:pt>
                <c:pt idx="20">
                  <c:v>16.40461295803825</c:v>
                </c:pt>
                <c:pt idx="21">
                  <c:v>16.40461295803825</c:v>
                </c:pt>
                <c:pt idx="22">
                  <c:v>16.40461295803825</c:v>
                </c:pt>
              </c:numCache>
            </c:numRef>
          </c:val>
          <c:extLst>
            <c:ext xmlns:c16="http://schemas.microsoft.com/office/drawing/2014/chart" uri="{C3380CC4-5D6E-409C-BE32-E72D297353CC}">
              <c16:uniqueId val="{00000003-5685-490B-8CAB-6EF0C27897CC}"/>
            </c:ext>
          </c:extLst>
        </c:ser>
        <c:ser>
          <c:idx val="1"/>
          <c:order val="4"/>
          <c:tx>
            <c:strRef>
              <c:f>'2. Biogas Danmark'!$B$5</c:f>
              <c:strCache>
                <c:ptCount val="1"/>
                <c:pt idx="0">
                  <c:v>Dybstrøelse</c:v>
                </c:pt>
              </c:strCache>
            </c:strRef>
          </c:tx>
          <c:spPr>
            <a:solidFill>
              <a:srgbClr val="CC99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Danmark'!$F$5:$AB$5</c:f>
              <c:numCache>
                <c:formatCode>0.0</c:formatCode>
                <c:ptCount val="23"/>
                <c:pt idx="0">
                  <c:v>4.8230663839198229</c:v>
                </c:pt>
                <c:pt idx="1">
                  <c:v>5.0932135905212332</c:v>
                </c:pt>
                <c:pt idx="2">
                  <c:v>5.2078940750959077</c:v>
                </c:pt>
                <c:pt idx="3">
                  <c:v>6.5316120283406542</c:v>
                </c:pt>
                <c:pt idx="4">
                  <c:v>6.765425591934104</c:v>
                </c:pt>
                <c:pt idx="5">
                  <c:v>6.5866493964545443</c:v>
                </c:pt>
                <c:pt idx="6">
                  <c:v>6.412351510012618</c:v>
                </c:pt>
                <c:pt idx="7">
                  <c:v>6.2367132665281275</c:v>
                </c:pt>
                <c:pt idx="8">
                  <c:v>6.2113624089542352</c:v>
                </c:pt>
                <c:pt idx="9">
                  <c:v>6.1830042328224364</c:v>
                </c:pt>
                <c:pt idx="10">
                  <c:v>6.1503662632141332</c:v>
                </c:pt>
                <c:pt idx="11">
                  <c:v>6.1216867473301102</c:v>
                </c:pt>
                <c:pt idx="12">
                  <c:v>6.0936908999710111</c:v>
                </c:pt>
                <c:pt idx="13">
                  <c:v>6.0660832638822608</c:v>
                </c:pt>
                <c:pt idx="14">
                  <c:v>6.03844714165563</c:v>
                </c:pt>
                <c:pt idx="15">
                  <c:v>5.9997533847139657</c:v>
                </c:pt>
                <c:pt idx="16">
                  <c:v>5.9728627549116737</c:v>
                </c:pt>
                <c:pt idx="17">
                  <c:v>5.9455838430357328</c:v>
                </c:pt>
                <c:pt idx="18">
                  <c:v>5.9455838430357328</c:v>
                </c:pt>
                <c:pt idx="19">
                  <c:v>5.9455838430357328</c:v>
                </c:pt>
                <c:pt idx="20">
                  <c:v>5.9455838430357328</c:v>
                </c:pt>
                <c:pt idx="21">
                  <c:v>5.9455838430357328</c:v>
                </c:pt>
                <c:pt idx="22">
                  <c:v>5.9455838430357328</c:v>
                </c:pt>
              </c:numCache>
            </c:numRef>
          </c:val>
          <c:extLst>
            <c:ext xmlns:c16="http://schemas.microsoft.com/office/drawing/2014/chart" uri="{C3380CC4-5D6E-409C-BE32-E72D297353CC}">
              <c16:uniqueId val="{00000004-5685-490B-8CAB-6EF0C27897CC}"/>
            </c:ext>
          </c:extLst>
        </c:ser>
        <c:ser>
          <c:idx val="3"/>
          <c:order val="5"/>
          <c:tx>
            <c:strRef>
              <c:f>'1. Energistyrelsen'!$B$7</c:f>
              <c:strCache>
                <c:ptCount val="1"/>
                <c:pt idx="0">
                  <c:v>Afgrøderester</c:v>
                </c:pt>
              </c:strCache>
            </c:strRef>
          </c:tx>
          <c:spPr>
            <a:solidFill>
              <a:srgbClr val="0D7C3F"/>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Danmark'!$F$7:$AB$7</c:f>
              <c:numCache>
                <c:formatCode>0.0</c:formatCode>
                <c:ptCount val="23"/>
                <c:pt idx="0">
                  <c:v>2.1246071130476292</c:v>
                </c:pt>
                <c:pt idx="1">
                  <c:v>2.4100426499313428</c:v>
                </c:pt>
                <c:pt idx="2">
                  <c:v>2.5298197341895525</c:v>
                </c:pt>
                <c:pt idx="3">
                  <c:v>3.0784428147661518</c:v>
                </c:pt>
                <c:pt idx="4">
                  <c:v>3.7363313029004162</c:v>
                </c:pt>
                <c:pt idx="5">
                  <c:v>4.0772418643226898</c:v>
                </c:pt>
                <c:pt idx="6">
                  <c:v>4.4921888935313392</c:v>
                </c:pt>
                <c:pt idx="7">
                  <c:v>5</c:v>
                </c:pt>
                <c:pt idx="8">
                  <c:v>5</c:v>
                </c:pt>
                <c:pt idx="9">
                  <c:v>5</c:v>
                </c:pt>
                <c:pt idx="10">
                  <c:v>5</c:v>
                </c:pt>
                <c:pt idx="11">
                  <c:v>5</c:v>
                </c:pt>
                <c:pt idx="12">
                  <c:v>5</c:v>
                </c:pt>
                <c:pt idx="13">
                  <c:v>5</c:v>
                </c:pt>
                <c:pt idx="14">
                  <c:v>5</c:v>
                </c:pt>
                <c:pt idx="15">
                  <c:v>5</c:v>
                </c:pt>
                <c:pt idx="16">
                  <c:v>5</c:v>
                </c:pt>
                <c:pt idx="17">
                  <c:v>5</c:v>
                </c:pt>
                <c:pt idx="18">
                  <c:v>5</c:v>
                </c:pt>
                <c:pt idx="19">
                  <c:v>5</c:v>
                </c:pt>
                <c:pt idx="20">
                  <c:v>5</c:v>
                </c:pt>
                <c:pt idx="21">
                  <c:v>5</c:v>
                </c:pt>
                <c:pt idx="22">
                  <c:v>5</c:v>
                </c:pt>
              </c:numCache>
            </c:numRef>
          </c:val>
          <c:extLst>
            <c:ext xmlns:c16="http://schemas.microsoft.com/office/drawing/2014/chart" uri="{C3380CC4-5D6E-409C-BE32-E72D297353CC}">
              <c16:uniqueId val="{00000005-5685-490B-8CAB-6EF0C27897CC}"/>
            </c:ext>
          </c:extLst>
        </c:ser>
        <c:ser>
          <c:idx val="2"/>
          <c:order val="6"/>
          <c:tx>
            <c:strRef>
              <c:f>'1. Energistyrelsen'!$B$6</c:f>
              <c:strCache>
                <c:ptCount val="1"/>
                <c:pt idx="0">
                  <c:v>Halm og græs</c:v>
                </c:pt>
              </c:strCache>
            </c:strRef>
          </c:tx>
          <c:spPr>
            <a:solidFill>
              <a:srgbClr val="FFFF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Danmark'!$F$6:$AB$6</c:f>
              <c:numCache>
                <c:formatCode>0.0</c:formatCode>
                <c:ptCount val="23"/>
                <c:pt idx="0">
                  <c:v>3.7935021339276673</c:v>
                </c:pt>
                <c:pt idx="1">
                  <c:v>4.9547470709590407</c:v>
                </c:pt>
                <c:pt idx="2">
                  <c:v>6.8573559678030236</c:v>
                </c:pt>
                <c:pt idx="3">
                  <c:v>7.0541904019575554</c:v>
                </c:pt>
                <c:pt idx="4">
                  <c:v>7.2385793937977141</c:v>
                </c:pt>
                <c:pt idx="5">
                  <c:v>8.0195295804068891</c:v>
                </c:pt>
                <c:pt idx="6">
                  <c:v>8.6348700863011203</c:v>
                </c:pt>
                <c:pt idx="7">
                  <c:v>9.0427368196150226</c:v>
                </c:pt>
                <c:pt idx="8">
                  <c:v>10.044261479154358</c:v>
                </c:pt>
                <c:pt idx="9">
                  <c:v>12.208640201848709</c:v>
                </c:pt>
                <c:pt idx="10">
                  <c:v>14.371372150770711</c:v>
                </c:pt>
                <c:pt idx="11">
                  <c:v>16.60123012025096</c:v>
                </c:pt>
                <c:pt idx="12">
                  <c:v>18.900880029819476</c:v>
                </c:pt>
                <c:pt idx="13">
                  <c:v>19.080896488150266</c:v>
                </c:pt>
                <c:pt idx="14">
                  <c:v>19.17768474206153</c:v>
                </c:pt>
                <c:pt idx="15">
                  <c:v>19.36649787723141</c:v>
                </c:pt>
                <c:pt idx="16">
                  <c:v>19.466232916939092</c:v>
                </c:pt>
                <c:pt idx="17">
                  <c:v>19.648390250123867</c:v>
                </c:pt>
                <c:pt idx="18">
                  <c:v>19.649803198926016</c:v>
                </c:pt>
                <c:pt idx="19">
                  <c:v>19.649803198926016</c:v>
                </c:pt>
                <c:pt idx="20">
                  <c:v>19.649803198926016</c:v>
                </c:pt>
                <c:pt idx="21">
                  <c:v>19.649803198926016</c:v>
                </c:pt>
                <c:pt idx="22">
                  <c:v>19.649803198926016</c:v>
                </c:pt>
              </c:numCache>
            </c:numRef>
          </c:val>
          <c:extLst>
            <c:ext xmlns:c16="http://schemas.microsoft.com/office/drawing/2014/chart" uri="{C3380CC4-5D6E-409C-BE32-E72D297353CC}">
              <c16:uniqueId val="{00000006-5685-490B-8CAB-6EF0C27897CC}"/>
            </c:ext>
          </c:extLst>
        </c:ser>
        <c:dLbls>
          <c:showLegendKey val="0"/>
          <c:showVal val="0"/>
          <c:showCatName val="0"/>
          <c:showSerName val="0"/>
          <c:showPercent val="0"/>
          <c:showBubbleSize val="0"/>
        </c:dLbls>
        <c:axId val="688065136"/>
        <c:axId val="688068088"/>
        <c:extLst/>
      </c:areaChart>
      <c:catAx>
        <c:axId val="68806513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sz="9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8088"/>
        <c:crosses val="autoZero"/>
        <c:auto val="1"/>
        <c:lblAlgn val="ctr"/>
        <c:lblOffset val="100"/>
        <c:noMultiLvlLbl val="0"/>
      </c:catAx>
      <c:valAx>
        <c:axId val="688068088"/>
        <c:scaling>
          <c:orientation val="minMax"/>
          <c:max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500" b="0" i="0" u="none" strike="noStrike" kern="1200" baseline="0">
                    <a:solidFill>
                      <a:sysClr val="windowText" lastClr="000000"/>
                    </a:solidFill>
                    <a:effectLst/>
                    <a:latin typeface="Corbel" panose="020B0503020204020204" pitchFamily="34" charset="0"/>
                    <a:ea typeface="+mn-ea"/>
                    <a:cs typeface="+mn-cs"/>
                  </a:defRPr>
                </a:pPr>
                <a:r>
                  <a:rPr lang="da-DK" sz="1500"/>
                  <a:t>Petajoule</a:t>
                </a:r>
              </a:p>
            </c:rich>
          </c:tx>
          <c:overlay val="0"/>
          <c:spPr>
            <a:noFill/>
            <a:ln>
              <a:noFill/>
            </a:ln>
            <a:effectLst/>
          </c:spPr>
          <c:txPr>
            <a:bodyPr rot="-5400000" spcFirstLastPara="1" vertOverflow="ellipsis" vert="horz" wrap="square" anchor="ctr" anchorCtr="1"/>
            <a:lstStyle/>
            <a:p>
              <a:pPr algn="ctr" rtl="0">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lgn="ct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5136"/>
        <c:crosses val="autoZero"/>
        <c:crossBetween val="midCat"/>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ysClr val="windowText" lastClr="000000"/>
      </a:solidFill>
      <a:round/>
    </a:ln>
    <a:effectLst/>
  </c:spPr>
  <c:txPr>
    <a:bodyPr/>
    <a:lstStyle/>
    <a:p>
      <a:pPr>
        <a:defRPr>
          <a:solidFill>
            <a:sysClr val="windowText" lastClr="000000"/>
          </a:solidFill>
          <a:effectLst/>
          <a:latin typeface="Corbel" panose="020B0503020204020204" pitchFamily="34" charset="0"/>
        </a:defRPr>
      </a:pPr>
      <a:endParaRPr lang="da-DK"/>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7"/>
          <c:order val="0"/>
          <c:tx>
            <c:strRef>
              <c:f>'1. Energistyrelsen'!$B$11</c:f>
              <c:strCache>
                <c:ptCount val="1"/>
                <c:pt idx="0">
                  <c:v>Industriaffald</c:v>
                </c:pt>
              </c:strCache>
            </c:strRef>
          </c:tx>
          <c:spPr>
            <a:solidFill>
              <a:srgbClr val="558ED5"/>
            </a:solidFill>
            <a:ln>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policy'!$F$11:$AB$11</c:f>
              <c:numCache>
                <c:formatCode>0.0</c:formatCode>
                <c:ptCount val="23"/>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numCache>
            </c:numRef>
          </c:val>
          <c:extLst>
            <c:ext xmlns:c16="http://schemas.microsoft.com/office/drawing/2014/chart" uri="{C3380CC4-5D6E-409C-BE32-E72D297353CC}">
              <c16:uniqueId val="{00000000-AC1F-4A1F-945C-DE870A7E8C83}"/>
            </c:ext>
          </c:extLst>
        </c:ser>
        <c:ser>
          <c:idx val="5"/>
          <c:order val="1"/>
          <c:tx>
            <c:strRef>
              <c:f>'1. Energistyrelsen'!$B$9</c:f>
              <c:strCache>
                <c:ptCount val="1"/>
                <c:pt idx="0">
                  <c:v>KOD</c:v>
                </c:pt>
              </c:strCache>
            </c:strRef>
          </c:tx>
          <c:spPr>
            <a:solidFill>
              <a:srgbClr val="8EB4E3"/>
            </a:solidFill>
            <a:ln w="3175">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policy'!$F$9:$AB$9</c:f>
              <c:numCache>
                <c:formatCode>0.0</c:formatCode>
                <c:ptCount val="23"/>
                <c:pt idx="0">
                  <c:v>2.7373247856339367</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numCache>
            </c:numRef>
          </c:val>
          <c:extLst>
            <c:ext xmlns:c16="http://schemas.microsoft.com/office/drawing/2014/chart" uri="{C3380CC4-5D6E-409C-BE32-E72D297353CC}">
              <c16:uniqueId val="{00000001-AC1F-4A1F-945C-DE870A7E8C83}"/>
            </c:ext>
          </c:extLst>
        </c:ser>
        <c:ser>
          <c:idx val="4"/>
          <c:order val="2"/>
          <c:tx>
            <c:strRef>
              <c:f>'1. Energistyrelsen'!$B$8</c:f>
              <c:strCache>
                <c:ptCount val="1"/>
                <c:pt idx="0">
                  <c:v>Energiafgrøder</c:v>
                </c:pt>
              </c:strCache>
            </c:strRef>
          </c:tx>
          <c:spPr>
            <a:solidFill>
              <a:srgbClr val="FF0000"/>
            </a:solidFill>
            <a:ln w="3175">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policy'!$F$8:$AB$8</c:f>
              <c:numCache>
                <c:formatCode>0.0</c:formatCode>
                <c:ptCount val="23"/>
                <c:pt idx="0">
                  <c:v>2.5541263637199245</c:v>
                </c:pt>
                <c:pt idx="1">
                  <c:v>2.1892511689027923</c:v>
                </c:pt>
                <c:pt idx="2">
                  <c:v>1.8243759740856602</c:v>
                </c:pt>
                <c:pt idx="3">
                  <c:v>1.4595007792685282</c:v>
                </c:pt>
                <c:pt idx="4">
                  <c:v>1.0946255844513961</c:v>
                </c:pt>
                <c:pt idx="5">
                  <c:v>0.72975038963426409</c:v>
                </c:pt>
                <c:pt idx="6">
                  <c:v>0.36487519481713199</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numCache>
            </c:numRef>
          </c:val>
          <c:extLst>
            <c:ext xmlns:c16="http://schemas.microsoft.com/office/drawing/2014/chart" uri="{C3380CC4-5D6E-409C-BE32-E72D297353CC}">
              <c16:uniqueId val="{00000002-AC1F-4A1F-945C-DE870A7E8C83}"/>
            </c:ext>
          </c:extLst>
        </c:ser>
        <c:ser>
          <c:idx val="0"/>
          <c:order val="3"/>
          <c:tx>
            <c:strRef>
              <c:f>'2. Biogas Danmark'!$B$4</c:f>
              <c:strCache>
                <c:ptCount val="1"/>
                <c:pt idx="0">
                  <c:v>Gylle</c:v>
                </c:pt>
              </c:strCache>
            </c:strRef>
          </c:tx>
          <c:spPr>
            <a:solidFill>
              <a:srgbClr val="663300"/>
            </a:solidFill>
            <a:ln w="3175">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policy'!$F$4:$AB$4</c:f>
              <c:numCache>
                <c:formatCode>0.0</c:formatCode>
                <c:ptCount val="23"/>
                <c:pt idx="0">
                  <c:v>6.8533732197510142</c:v>
                </c:pt>
                <c:pt idx="1">
                  <c:v>7.2152710605262573</c:v>
                </c:pt>
                <c:pt idx="2">
                  <c:v>7.622869099655099</c:v>
                </c:pt>
                <c:pt idx="3">
                  <c:v>8.7435812818854863</c:v>
                </c:pt>
                <c:pt idx="4">
                  <c:v>9.6113313092067276</c:v>
                </c:pt>
                <c:pt idx="5">
                  <c:v>10.314888410549328</c:v>
                </c:pt>
                <c:pt idx="6">
                  <c:v>11.150395785890034</c:v>
                </c:pt>
                <c:pt idx="7">
                  <c:v>12.075532654343561</c:v>
                </c:pt>
                <c:pt idx="8">
                  <c:v>12.092824012440243</c:v>
                </c:pt>
                <c:pt idx="9">
                  <c:v>11.767914277073809</c:v>
                </c:pt>
                <c:pt idx="10">
                  <c:v>11.060083721700146</c:v>
                </c:pt>
                <c:pt idx="11">
                  <c:v>10.816063931244287</c:v>
                </c:pt>
                <c:pt idx="12">
                  <c:v>10.188362100452615</c:v>
                </c:pt>
                <c:pt idx="13">
                  <c:v>10.187706339422633</c:v>
                </c:pt>
                <c:pt idx="14">
                  <c:v>10.187018976984389</c:v>
                </c:pt>
                <c:pt idx="15">
                  <c:v>10.186369331420906</c:v>
                </c:pt>
                <c:pt idx="16">
                  <c:v>10.18566050957552</c:v>
                </c:pt>
                <c:pt idx="17">
                  <c:v>10.185031989356766</c:v>
                </c:pt>
                <c:pt idx="18">
                  <c:v>10.184337318100589</c:v>
                </c:pt>
                <c:pt idx="19">
                  <c:v>10.184337318100589</c:v>
                </c:pt>
                <c:pt idx="20">
                  <c:v>10.184337318100589</c:v>
                </c:pt>
                <c:pt idx="21">
                  <c:v>10.184337318100589</c:v>
                </c:pt>
                <c:pt idx="22">
                  <c:v>10.184337318100589</c:v>
                </c:pt>
              </c:numCache>
            </c:numRef>
          </c:val>
          <c:extLst>
            <c:ext xmlns:c16="http://schemas.microsoft.com/office/drawing/2014/chart" uri="{C3380CC4-5D6E-409C-BE32-E72D297353CC}">
              <c16:uniqueId val="{00000003-AC1F-4A1F-945C-DE870A7E8C83}"/>
            </c:ext>
          </c:extLst>
        </c:ser>
        <c:ser>
          <c:idx val="1"/>
          <c:order val="4"/>
          <c:tx>
            <c:strRef>
              <c:f>'2. Biogas Danmark'!$B$5</c:f>
              <c:strCache>
                <c:ptCount val="1"/>
                <c:pt idx="0">
                  <c:v>Dybstrøelse</c:v>
                </c:pt>
              </c:strCache>
            </c:strRef>
          </c:tx>
          <c:spPr>
            <a:solidFill>
              <a:srgbClr val="CC9900"/>
            </a:solidFill>
            <a:ln w="3175">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policy'!$F$5:$AB$5</c:f>
              <c:numCache>
                <c:formatCode>0.0</c:formatCode>
                <c:ptCount val="23"/>
                <c:pt idx="0">
                  <c:v>4.8230663839198229</c:v>
                </c:pt>
                <c:pt idx="1">
                  <c:v>5.0932135905212332</c:v>
                </c:pt>
                <c:pt idx="2">
                  <c:v>5.2078940750959077</c:v>
                </c:pt>
                <c:pt idx="3">
                  <c:v>6.5316120283406542</c:v>
                </c:pt>
                <c:pt idx="4">
                  <c:v>6.765425591934104</c:v>
                </c:pt>
                <c:pt idx="5">
                  <c:v>6.5866493964545443</c:v>
                </c:pt>
                <c:pt idx="6">
                  <c:v>6.412351510012618</c:v>
                </c:pt>
                <c:pt idx="7">
                  <c:v>6.2367132665281275</c:v>
                </c:pt>
                <c:pt idx="8">
                  <c:v>6.2113624089542352</c:v>
                </c:pt>
                <c:pt idx="9">
                  <c:v>6.1830042328224364</c:v>
                </c:pt>
                <c:pt idx="10">
                  <c:v>6.1503662632141332</c:v>
                </c:pt>
                <c:pt idx="11">
                  <c:v>6.1216867473301102</c:v>
                </c:pt>
                <c:pt idx="12">
                  <c:v>6.0936908999710111</c:v>
                </c:pt>
                <c:pt idx="13">
                  <c:v>6.0660832638822608</c:v>
                </c:pt>
                <c:pt idx="14">
                  <c:v>6.03844714165563</c:v>
                </c:pt>
                <c:pt idx="15">
                  <c:v>5.9997533847139657</c:v>
                </c:pt>
                <c:pt idx="16">
                  <c:v>5.9728627549116737</c:v>
                </c:pt>
                <c:pt idx="17">
                  <c:v>5.9455838430357328</c:v>
                </c:pt>
                <c:pt idx="18">
                  <c:v>5.9455838430357328</c:v>
                </c:pt>
                <c:pt idx="19">
                  <c:v>5.9455838430357328</c:v>
                </c:pt>
                <c:pt idx="20">
                  <c:v>5.9455838430357328</c:v>
                </c:pt>
                <c:pt idx="21">
                  <c:v>5.9455838430357328</c:v>
                </c:pt>
                <c:pt idx="22">
                  <c:v>5.9455838430357328</c:v>
                </c:pt>
              </c:numCache>
            </c:numRef>
          </c:val>
          <c:extLst>
            <c:ext xmlns:c16="http://schemas.microsoft.com/office/drawing/2014/chart" uri="{C3380CC4-5D6E-409C-BE32-E72D297353CC}">
              <c16:uniqueId val="{00000004-AC1F-4A1F-945C-DE870A7E8C83}"/>
            </c:ext>
          </c:extLst>
        </c:ser>
        <c:ser>
          <c:idx val="3"/>
          <c:order val="5"/>
          <c:tx>
            <c:strRef>
              <c:f>'1. Energistyrelsen'!$B$7</c:f>
              <c:strCache>
                <c:ptCount val="1"/>
                <c:pt idx="0">
                  <c:v>Afgrøderester</c:v>
                </c:pt>
              </c:strCache>
            </c:strRef>
          </c:tx>
          <c:spPr>
            <a:solidFill>
              <a:srgbClr val="0D7C3F"/>
            </a:solidFill>
            <a:ln w="3175">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policy'!$F$7:$AB$7</c:f>
              <c:numCache>
                <c:formatCode>0.0</c:formatCode>
                <c:ptCount val="23"/>
                <c:pt idx="0">
                  <c:v>2.1246071130476292</c:v>
                </c:pt>
                <c:pt idx="1">
                  <c:v>2.6467411492492143</c:v>
                </c:pt>
                <c:pt idx="2">
                  <c:v>2.7778671116923683</c:v>
                </c:pt>
                <c:pt idx="3">
                  <c:v>3.2061883201128474</c:v>
                </c:pt>
                <c:pt idx="4">
                  <c:v>3.8297828717953686</c:v>
                </c:pt>
                <c:pt idx="5">
                  <c:v>4.2907480034768506</c:v>
                </c:pt>
                <c:pt idx="6">
                  <c:v>4.8503062195886377</c:v>
                </c:pt>
                <c:pt idx="7">
                  <c:v>5</c:v>
                </c:pt>
                <c:pt idx="8">
                  <c:v>5</c:v>
                </c:pt>
                <c:pt idx="9">
                  <c:v>5</c:v>
                </c:pt>
                <c:pt idx="10">
                  <c:v>5</c:v>
                </c:pt>
                <c:pt idx="11">
                  <c:v>5</c:v>
                </c:pt>
                <c:pt idx="12">
                  <c:v>5</c:v>
                </c:pt>
                <c:pt idx="13">
                  <c:v>5</c:v>
                </c:pt>
                <c:pt idx="14">
                  <c:v>5</c:v>
                </c:pt>
                <c:pt idx="15">
                  <c:v>5</c:v>
                </c:pt>
                <c:pt idx="16">
                  <c:v>5</c:v>
                </c:pt>
                <c:pt idx="17">
                  <c:v>5</c:v>
                </c:pt>
                <c:pt idx="18">
                  <c:v>5</c:v>
                </c:pt>
                <c:pt idx="19">
                  <c:v>5</c:v>
                </c:pt>
                <c:pt idx="20">
                  <c:v>5</c:v>
                </c:pt>
                <c:pt idx="21">
                  <c:v>5</c:v>
                </c:pt>
                <c:pt idx="22">
                  <c:v>5</c:v>
                </c:pt>
              </c:numCache>
            </c:numRef>
          </c:val>
          <c:extLst>
            <c:ext xmlns:c16="http://schemas.microsoft.com/office/drawing/2014/chart" uri="{C3380CC4-5D6E-409C-BE32-E72D297353CC}">
              <c16:uniqueId val="{00000005-AC1F-4A1F-945C-DE870A7E8C83}"/>
            </c:ext>
          </c:extLst>
        </c:ser>
        <c:ser>
          <c:idx val="2"/>
          <c:order val="6"/>
          <c:tx>
            <c:strRef>
              <c:f>'1. Energistyrelsen'!$B$6</c:f>
              <c:strCache>
                <c:ptCount val="1"/>
                <c:pt idx="0">
                  <c:v>Halm og græs</c:v>
                </c:pt>
              </c:strCache>
            </c:strRef>
          </c:tx>
          <c:spPr>
            <a:solidFill>
              <a:srgbClr val="FFFF00"/>
            </a:solidFill>
            <a:ln w="3175">
              <a:solidFill>
                <a:sysClr val="windowText" lastClr="000000"/>
              </a:solidFill>
            </a:ln>
            <a:effectLst/>
          </c:spPr>
          <c:cat>
            <c:numRef>
              <c:f>'3. Frozen policy'!$F$3:$AB$3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policy'!$F$6:$AB$6</c:f>
              <c:numCache>
                <c:formatCode>0.0</c:formatCode>
                <c:ptCount val="23"/>
                <c:pt idx="0">
                  <c:v>3.7935021339276673</c:v>
                </c:pt>
                <c:pt idx="1">
                  <c:v>3.0625230308005023</c:v>
                </c:pt>
                <c:pt idx="2">
                  <c:v>0.9201968772608673</c:v>
                </c:pt>
                <c:pt idx="3">
                  <c:v>0.71303014155211031</c:v>
                </c:pt>
                <c:pt idx="4">
                  <c:v>2.7514008090516953</c:v>
                </c:pt>
                <c:pt idx="5">
                  <c:v>2.9084835816039742</c:v>
                </c:pt>
                <c:pt idx="6">
                  <c:v>2.989671562542874</c:v>
                </c:pt>
                <c:pt idx="7">
                  <c:v>3.3747540791283086</c:v>
                </c:pt>
                <c:pt idx="8">
                  <c:v>3.3828135786055213</c:v>
                </c:pt>
                <c:pt idx="9">
                  <c:v>3.7360814901037571</c:v>
                </c:pt>
                <c:pt idx="10">
                  <c:v>4.4765500150857207</c:v>
                </c:pt>
                <c:pt idx="11">
                  <c:v>4.7492493214256015</c:v>
                </c:pt>
                <c:pt idx="12">
                  <c:v>5.4049469995763673</c:v>
                </c:pt>
                <c:pt idx="13">
                  <c:v>5.4332103966951024</c:v>
                </c:pt>
                <c:pt idx="14">
                  <c:v>5.4615338813599834</c:v>
                </c:pt>
                <c:pt idx="15">
                  <c:v>5.5008772838651225</c:v>
                </c:pt>
                <c:pt idx="16">
                  <c:v>5.5284767355128039</c:v>
                </c:pt>
                <c:pt idx="17">
                  <c:v>5.5563841676074972</c:v>
                </c:pt>
                <c:pt idx="18">
                  <c:v>5.5570788388636743</c:v>
                </c:pt>
                <c:pt idx="19">
                  <c:v>5.5570788388636743</c:v>
                </c:pt>
                <c:pt idx="20">
                  <c:v>5.5570788388636743</c:v>
                </c:pt>
                <c:pt idx="21">
                  <c:v>5.5570788388636743</c:v>
                </c:pt>
                <c:pt idx="22">
                  <c:v>5.5570788388636743</c:v>
                </c:pt>
              </c:numCache>
            </c:numRef>
          </c:val>
          <c:extLst>
            <c:ext xmlns:c16="http://schemas.microsoft.com/office/drawing/2014/chart" uri="{C3380CC4-5D6E-409C-BE32-E72D297353CC}">
              <c16:uniqueId val="{00000006-AC1F-4A1F-945C-DE870A7E8C83}"/>
            </c:ext>
          </c:extLst>
        </c:ser>
        <c:dLbls>
          <c:showLegendKey val="0"/>
          <c:showVal val="0"/>
          <c:showCatName val="0"/>
          <c:showSerName val="0"/>
          <c:showPercent val="0"/>
          <c:showBubbleSize val="0"/>
        </c:dLbls>
        <c:axId val="688065136"/>
        <c:axId val="688068088"/>
        <c:extLst/>
      </c:areaChart>
      <c:catAx>
        <c:axId val="68806513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sz="9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8088"/>
        <c:crosses val="autoZero"/>
        <c:auto val="1"/>
        <c:lblAlgn val="ctr"/>
        <c:lblOffset val="100"/>
        <c:noMultiLvlLbl val="0"/>
      </c:catAx>
      <c:valAx>
        <c:axId val="688068088"/>
        <c:scaling>
          <c:orientation val="minMax"/>
          <c:max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500" b="0" i="0" u="none" strike="noStrike" kern="1200" baseline="0">
                    <a:solidFill>
                      <a:sysClr val="windowText" lastClr="000000"/>
                    </a:solidFill>
                    <a:effectLst/>
                    <a:latin typeface="Corbel" panose="020B0503020204020204" pitchFamily="34" charset="0"/>
                    <a:ea typeface="+mn-ea"/>
                    <a:cs typeface="+mn-cs"/>
                  </a:defRPr>
                </a:pPr>
                <a:r>
                  <a:rPr lang="da-DK" sz="1500"/>
                  <a:t>Petajoule</a:t>
                </a:r>
              </a:p>
            </c:rich>
          </c:tx>
          <c:overlay val="0"/>
          <c:spPr>
            <a:noFill/>
            <a:ln>
              <a:noFill/>
            </a:ln>
            <a:effectLst/>
          </c:spPr>
          <c:txPr>
            <a:bodyPr rot="-5400000" spcFirstLastPara="1" vertOverflow="ellipsis" vert="horz" wrap="square" anchor="ctr" anchorCtr="1"/>
            <a:lstStyle/>
            <a:p>
              <a:pPr algn="ctr" rtl="0">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lgn="ct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5136"/>
        <c:crosses val="autoZero"/>
        <c:crossBetween val="midCat"/>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ysClr val="windowText" lastClr="000000"/>
      </a:solidFill>
      <a:round/>
    </a:ln>
    <a:effectLst/>
  </c:spPr>
  <c:txPr>
    <a:bodyPr/>
    <a:lstStyle/>
    <a:p>
      <a:pPr>
        <a:defRPr>
          <a:solidFill>
            <a:sysClr val="windowText" lastClr="000000"/>
          </a:solidFill>
          <a:effectLst/>
          <a:latin typeface="Corbel" panose="020B0503020204020204" pitchFamily="34" charset="0"/>
        </a:defRPr>
      </a:pPr>
      <a:endParaRPr lang="da-DK"/>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4"/>
          <c:order val="0"/>
          <c:tx>
            <c:strRef>
              <c:f>'Gasforbrug DK'!$A$11</c:f>
              <c:strCache>
                <c:ptCount val="1"/>
                <c:pt idx="0">
                  <c:v>Udenfor nettet</c:v>
                </c:pt>
              </c:strCache>
            </c:strRef>
          </c:tx>
          <c:spPr>
            <a:solidFill>
              <a:srgbClr val="FFFF00"/>
            </a:solidFill>
            <a:ln>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DK'!$D$64:$Z$64</c:f>
              <c:numCache>
                <c:formatCode>_-* #,##0.0_-;\-* #,##0.0_-;_-* "-"??_-;_-@_-</c:formatCode>
                <c:ptCount val="23"/>
                <c:pt idx="0">
                  <c:v>7</c:v>
                </c:pt>
                <c:pt idx="1">
                  <c:v>7</c:v>
                </c:pt>
                <c:pt idx="2">
                  <c:v>4</c:v>
                </c:pt>
                <c:pt idx="3">
                  <c:v>4</c:v>
                </c:pt>
                <c:pt idx="4">
                  <c:v>3.5</c:v>
                </c:pt>
                <c:pt idx="5">
                  <c:v>3.5</c:v>
                </c:pt>
                <c:pt idx="6">
                  <c:v>3</c:v>
                </c:pt>
                <c:pt idx="7">
                  <c:v>3</c:v>
                </c:pt>
                <c:pt idx="8">
                  <c:v>3</c:v>
                </c:pt>
                <c:pt idx="9">
                  <c:v>3</c:v>
                </c:pt>
                <c:pt idx="10">
                  <c:v>1</c:v>
                </c:pt>
                <c:pt idx="11">
                  <c:v>1</c:v>
                </c:pt>
                <c:pt idx="12">
                  <c:v>1</c:v>
                </c:pt>
                <c:pt idx="13">
                  <c:v>1</c:v>
                </c:pt>
                <c:pt idx="14">
                  <c:v>1</c:v>
                </c:pt>
                <c:pt idx="15">
                  <c:v>1</c:v>
                </c:pt>
                <c:pt idx="16">
                  <c:v>1</c:v>
                </c:pt>
                <c:pt idx="17">
                  <c:v>1</c:v>
                </c:pt>
                <c:pt idx="18">
                  <c:v>1</c:v>
                </c:pt>
                <c:pt idx="19">
                  <c:v>1</c:v>
                </c:pt>
                <c:pt idx="20">
                  <c:v>1</c:v>
                </c:pt>
                <c:pt idx="21">
                  <c:v>1</c:v>
                </c:pt>
                <c:pt idx="22">
                  <c:v>1</c:v>
                </c:pt>
              </c:numCache>
            </c:numRef>
          </c:val>
          <c:extLst xmlns:c15="http://schemas.microsoft.com/office/drawing/2012/chart">
            <c:ext xmlns:c16="http://schemas.microsoft.com/office/drawing/2014/chart" uri="{C3380CC4-5D6E-409C-BE32-E72D297353CC}">
              <c16:uniqueId val="{00000000-269F-4877-9F60-5012289F1A50}"/>
            </c:ext>
          </c:extLst>
        </c:ser>
        <c:ser>
          <c:idx val="2"/>
          <c:order val="1"/>
          <c:tx>
            <c:strRef>
              <c:f>'Gasforbrug DK'!$A$6</c:f>
              <c:strCache>
                <c:ptCount val="1"/>
                <c:pt idx="0">
                  <c:v>Bygninger</c:v>
                </c:pt>
              </c:strCache>
            </c:strRef>
          </c:tx>
          <c:spPr>
            <a:solidFill>
              <a:schemeClr val="tx1"/>
            </a:solidFill>
            <a:ln w="9525">
              <a:solidFill>
                <a:srgbClr val="426243"/>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DK'!$D$59:$Z$59</c:f>
              <c:numCache>
                <c:formatCode>_-* #,##0.0_-;\-* #,##0.0_-;_-* "-"??_-;_-@_-</c:formatCode>
                <c:ptCount val="23"/>
                <c:pt idx="0">
                  <c:v>20.143556140495186</c:v>
                </c:pt>
                <c:pt idx="1">
                  <c:v>18.753956732746566</c:v>
                </c:pt>
                <c:pt idx="2">
                  <c:v>17.364324751172163</c:v>
                </c:pt>
                <c:pt idx="3">
                  <c:v>15.309307230402236</c:v>
                </c:pt>
                <c:pt idx="4">
                  <c:v>13.254224561980751</c:v>
                </c:pt>
                <c:pt idx="5">
                  <c:v>11.199141893559265</c:v>
                </c:pt>
                <c:pt idx="6">
                  <c:v>9.1440917989635597</c:v>
                </c:pt>
                <c:pt idx="7">
                  <c:v>7.0890091305420739</c:v>
                </c:pt>
                <c:pt idx="8">
                  <c:v>6.207398535822982</c:v>
                </c:pt>
                <c:pt idx="9">
                  <c:v>5.3257227934523312</c:v>
                </c:pt>
                <c:pt idx="10">
                  <c:v>4.4441121987332401</c:v>
                </c:pt>
                <c:pt idx="11">
                  <c:v>3.5624364563625899</c:v>
                </c:pt>
                <c:pt idx="12">
                  <c:v>2.6808258616434975</c:v>
                </c:pt>
                <c:pt idx="13">
                  <c:v>2.5355465986674344</c:v>
                </c:pt>
                <c:pt idx="14">
                  <c:v>2.3902673356913713</c:v>
                </c:pt>
                <c:pt idx="15">
                  <c:v>2.2449880727153082</c:v>
                </c:pt>
                <c:pt idx="16">
                  <c:v>2.0997088097392447</c:v>
                </c:pt>
                <c:pt idx="17">
                  <c:v>1.9544295467631816</c:v>
                </c:pt>
                <c:pt idx="18">
                  <c:v>1.9549181541498721</c:v>
                </c:pt>
                <c:pt idx="19">
                  <c:v>1.9553741877107838</c:v>
                </c:pt>
                <c:pt idx="20">
                  <c:v>1.955862795097475</c:v>
                </c:pt>
                <c:pt idx="21">
                  <c:v>1.9563514024841653</c:v>
                </c:pt>
                <c:pt idx="22">
                  <c:v>1.9568074360450771</c:v>
                </c:pt>
              </c:numCache>
            </c:numRef>
          </c:val>
          <c:extLst>
            <c:ext xmlns:c16="http://schemas.microsoft.com/office/drawing/2014/chart" uri="{C3380CC4-5D6E-409C-BE32-E72D297353CC}">
              <c16:uniqueId val="{00000001-269F-4877-9F60-5012289F1A50}"/>
            </c:ext>
          </c:extLst>
        </c:ser>
        <c:ser>
          <c:idx val="0"/>
          <c:order val="2"/>
          <c:tx>
            <c:strRef>
              <c:f>'Gasforbrug DK'!$A$4</c:f>
              <c:strCache>
                <c:ptCount val="1"/>
                <c:pt idx="0">
                  <c:v>El og fjernvarme</c:v>
                </c:pt>
              </c:strCache>
            </c:strRef>
          </c:tx>
          <c:spPr>
            <a:solidFill>
              <a:srgbClr val="00B0F0"/>
            </a:solidFill>
            <a:ln w="9525">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DK'!$D$57:$Z$57</c:f>
              <c:numCache>
                <c:formatCode>_-* #,##0.0_-;\-* #,##0.0_-;_-* "-"??_-;_-@_-</c:formatCode>
                <c:ptCount val="23"/>
                <c:pt idx="0">
                  <c:v>12.906108085876451</c:v>
                </c:pt>
                <c:pt idx="1">
                  <c:v>18.434114337418769</c:v>
                </c:pt>
                <c:pt idx="2">
                  <c:v>18.173393435880563</c:v>
                </c:pt>
                <c:pt idx="3">
                  <c:v>14.562226536152009</c:v>
                </c:pt>
                <c:pt idx="4">
                  <c:v>12.416002303199804</c:v>
                </c:pt>
                <c:pt idx="5">
                  <c:v>6.3325797482931652</c:v>
                </c:pt>
                <c:pt idx="6">
                  <c:v>5.1133088755449529</c:v>
                </c:pt>
                <c:pt idx="7">
                  <c:v>2.6403040223739409</c:v>
                </c:pt>
                <c:pt idx="8">
                  <c:v>2.3304292177346388</c:v>
                </c:pt>
                <c:pt idx="9">
                  <c:v>2.3956094431191906</c:v>
                </c:pt>
                <c:pt idx="10">
                  <c:v>2.2199062268651808</c:v>
                </c:pt>
                <c:pt idx="11">
                  <c:v>2.1647587398206789</c:v>
                </c:pt>
                <c:pt idx="12">
                  <c:v>1.9608791642675003</c:v>
                </c:pt>
                <c:pt idx="13">
                  <c:v>1.86374401579337</c:v>
                </c:pt>
                <c:pt idx="14">
                  <c:v>1.7947852266184092</c:v>
                </c:pt>
                <c:pt idx="15">
                  <c:v>1.79208159907872</c:v>
                </c:pt>
                <c:pt idx="16">
                  <c:v>1.7831237969893887</c:v>
                </c:pt>
                <c:pt idx="17">
                  <c:v>1.780713333881714</c:v>
                </c:pt>
                <c:pt idx="18">
                  <c:v>1.7501265114748703</c:v>
                </c:pt>
                <c:pt idx="19">
                  <c:v>1.7822117298675659</c:v>
                </c:pt>
                <c:pt idx="20">
                  <c:v>1.7691170519042527</c:v>
                </c:pt>
                <c:pt idx="21">
                  <c:v>1.7782051492967015</c:v>
                </c:pt>
                <c:pt idx="22">
                  <c:v>1.7642961256889034</c:v>
                </c:pt>
              </c:numCache>
            </c:numRef>
          </c:val>
          <c:extLst>
            <c:ext xmlns:c16="http://schemas.microsoft.com/office/drawing/2014/chart" uri="{C3380CC4-5D6E-409C-BE32-E72D297353CC}">
              <c16:uniqueId val="{00000002-269F-4877-9F60-5012289F1A50}"/>
            </c:ext>
          </c:extLst>
        </c:ser>
        <c:ser>
          <c:idx val="1"/>
          <c:order val="3"/>
          <c:tx>
            <c:strRef>
              <c:f>'Gasforbrug DK'!$A$5</c:f>
              <c:strCache>
                <c:ptCount val="1"/>
                <c:pt idx="0">
                  <c:v>Erhverv</c:v>
                </c:pt>
              </c:strCache>
            </c:strRef>
          </c:tx>
          <c:spPr>
            <a:solidFill>
              <a:srgbClr val="13B45C"/>
            </a:solidFill>
            <a:ln w="9525">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DK'!$D$58:$Z$58</c:f>
              <c:numCache>
                <c:formatCode>_-* #,##0.0_-;\-* #,##0.0_-;_-* "-"??_-;_-@_-</c:formatCode>
                <c:ptCount val="23"/>
                <c:pt idx="0">
                  <c:v>39.770784568561318</c:v>
                </c:pt>
                <c:pt idx="1">
                  <c:v>40.651515669984363</c:v>
                </c:pt>
                <c:pt idx="2">
                  <c:v>40.917386794562084</c:v>
                </c:pt>
                <c:pt idx="3">
                  <c:v>38.160012695119683</c:v>
                </c:pt>
                <c:pt idx="4">
                  <c:v>35.594571337481369</c:v>
                </c:pt>
                <c:pt idx="5">
                  <c:v>33.319018727336086</c:v>
                </c:pt>
                <c:pt idx="6">
                  <c:v>30.985648382629464</c:v>
                </c:pt>
                <c:pt idx="7">
                  <c:v>28.638139503343787</c:v>
                </c:pt>
                <c:pt idx="8">
                  <c:v>28.075624194053287</c:v>
                </c:pt>
                <c:pt idx="9">
                  <c:v>27.418286907773339</c:v>
                </c:pt>
                <c:pt idx="10">
                  <c:v>26.643804605768292</c:v>
                </c:pt>
                <c:pt idx="11">
                  <c:v>25.983949750553244</c:v>
                </c:pt>
                <c:pt idx="12">
                  <c:v>25.322285639027356</c:v>
                </c:pt>
                <c:pt idx="13">
                  <c:v>25.021022417970702</c:v>
                </c:pt>
                <c:pt idx="14">
                  <c:v>24.717391856862704</c:v>
                </c:pt>
                <c:pt idx="15">
                  <c:v>24.416022208485636</c:v>
                </c:pt>
                <c:pt idx="16">
                  <c:v>24.112513610944507</c:v>
                </c:pt>
                <c:pt idx="17">
                  <c:v>23.811095427653232</c:v>
                </c:pt>
                <c:pt idx="18">
                  <c:v>24.434131972459959</c:v>
                </c:pt>
                <c:pt idx="19">
                  <c:v>25.057269259619616</c:v>
                </c:pt>
                <c:pt idx="20">
                  <c:v>25.680211103824611</c:v>
                </c:pt>
                <c:pt idx="21">
                  <c:v>26.303315817158488</c:v>
                </c:pt>
                <c:pt idx="22">
                  <c:v>26.926355382840814</c:v>
                </c:pt>
              </c:numCache>
            </c:numRef>
          </c:val>
          <c:extLst>
            <c:ext xmlns:c16="http://schemas.microsoft.com/office/drawing/2014/chart" uri="{C3380CC4-5D6E-409C-BE32-E72D297353CC}">
              <c16:uniqueId val="{00000003-269F-4877-9F60-5012289F1A50}"/>
            </c:ext>
          </c:extLst>
        </c:ser>
        <c:ser>
          <c:idx val="5"/>
          <c:order val="4"/>
          <c:tx>
            <c:strRef>
              <c:f>'Gasforbrug DK'!$A$7</c:f>
              <c:strCache>
                <c:ptCount val="1"/>
                <c:pt idx="0">
                  <c:v>Vejtransport</c:v>
                </c:pt>
              </c:strCache>
            </c:strRef>
          </c:tx>
          <c:spPr>
            <a:solidFill>
              <a:srgbClr val="FF0000"/>
            </a:solidFill>
            <a:ln w="9525">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DK'!$D$60:$Z$60</c:f>
              <c:numCache>
                <c:formatCode>_-* #,##0.0_-;\-* #,##0.0_-;_-* "-"??_-;_-@_-</c:formatCode>
                <c:ptCount val="23"/>
                <c:pt idx="0">
                  <c:v>0</c:v>
                </c:pt>
                <c:pt idx="1">
                  <c:v>1.6555255408406682</c:v>
                </c:pt>
                <c:pt idx="2">
                  <c:v>2.1556249074607221</c:v>
                </c:pt>
                <c:pt idx="3">
                  <c:v>2.2624670560171096</c:v>
                </c:pt>
                <c:pt idx="4">
                  <c:v>3.3480059225137779</c:v>
                </c:pt>
                <c:pt idx="5">
                  <c:v>4.4144891009295053</c:v>
                </c:pt>
                <c:pt idx="6">
                  <c:v>5.4590175207699261</c:v>
                </c:pt>
                <c:pt idx="7">
                  <c:v>6.4726659537714895</c:v>
                </c:pt>
                <c:pt idx="8">
                  <c:v>7.4812654437772474</c:v>
                </c:pt>
                <c:pt idx="9">
                  <c:v>8.4890831619643006</c:v>
                </c:pt>
                <c:pt idx="10">
                  <c:v>8.6450360363280918</c:v>
                </c:pt>
                <c:pt idx="11">
                  <c:v>8.6509318987941608</c:v>
                </c:pt>
                <c:pt idx="12">
                  <c:v>8.6460458249272527</c:v>
                </c:pt>
                <c:pt idx="13">
                  <c:v>7.9543105358457318</c:v>
                </c:pt>
                <c:pt idx="14">
                  <c:v>7.2466792197838688</c:v>
                </c:pt>
                <c:pt idx="15">
                  <c:v>6.5346830110675675</c:v>
                </c:pt>
                <c:pt idx="16">
                  <c:v>5.8195271412506671</c:v>
                </c:pt>
                <c:pt idx="17">
                  <c:v>5.0943059592679365</c:v>
                </c:pt>
                <c:pt idx="18">
                  <c:v>5.0733609892917908</c:v>
                </c:pt>
                <c:pt idx="19">
                  <c:v>5.0513736568907053</c:v>
                </c:pt>
                <c:pt idx="20">
                  <c:v>5.0304612607403394</c:v>
                </c:pt>
                <c:pt idx="21">
                  <c:v>5.0094837169384148</c:v>
                </c:pt>
                <c:pt idx="22">
                  <c:v>4.9883758778333718</c:v>
                </c:pt>
              </c:numCache>
            </c:numRef>
          </c:val>
          <c:extLst>
            <c:ext xmlns:c16="http://schemas.microsoft.com/office/drawing/2014/chart" uri="{C3380CC4-5D6E-409C-BE32-E72D297353CC}">
              <c16:uniqueId val="{00000004-269F-4877-9F60-5012289F1A50}"/>
            </c:ext>
          </c:extLst>
        </c:ser>
        <c:ser>
          <c:idx val="3"/>
          <c:order val="6"/>
          <c:tx>
            <c:strRef>
              <c:f>'Gasforbrug DK'!$A$63</c:f>
              <c:strCache>
                <c:ptCount val="1"/>
                <c:pt idx="0">
                  <c:v>Skibe, fly, plast</c:v>
                </c:pt>
              </c:strCache>
            </c:strRef>
          </c:tx>
          <c:spPr>
            <a:solidFill>
              <a:srgbClr val="FFC000"/>
            </a:solidFill>
            <a:ln>
              <a:solidFill>
                <a:schemeClr val="tx1"/>
              </a:solidFill>
            </a:ln>
            <a:effectLst/>
          </c:spPr>
          <c:val>
            <c:numRef>
              <c:f>'Gasforbrug DK'!$D$63:$Z$63</c:f>
              <c:numCache>
                <c:formatCode>_-* #,##0.0_-;\-* #,##0.0_-;_-* "-"??_-;_-@_-</c:formatCode>
                <c:ptCount val="23"/>
                <c:pt idx="0">
                  <c:v>0</c:v>
                </c:pt>
                <c:pt idx="1">
                  <c:v>0</c:v>
                </c:pt>
                <c:pt idx="2">
                  <c:v>0</c:v>
                </c:pt>
                <c:pt idx="3">
                  <c:v>0</c:v>
                </c:pt>
                <c:pt idx="4">
                  <c:v>0</c:v>
                </c:pt>
                <c:pt idx="5">
                  <c:v>0</c:v>
                </c:pt>
                <c:pt idx="6">
                  <c:v>0</c:v>
                </c:pt>
                <c:pt idx="7">
                  <c:v>2.4779281077238338</c:v>
                </c:pt>
                <c:pt idx="8">
                  <c:v>4.2319288163727222</c:v>
                </c:pt>
                <c:pt idx="9">
                  <c:v>6.8662823495115006</c:v>
                </c:pt>
                <c:pt idx="10">
                  <c:v>12.710464036185641</c:v>
                </c:pt>
                <c:pt idx="11">
                  <c:v>16.469584706409542</c:v>
                </c:pt>
                <c:pt idx="12">
                  <c:v>20.389963510134393</c:v>
                </c:pt>
                <c:pt idx="13">
                  <c:v>21.625376431722763</c:v>
                </c:pt>
                <c:pt idx="14">
                  <c:v>22.850876361043646</c:v>
                </c:pt>
                <c:pt idx="15">
                  <c:v>24.012225108652771</c:v>
                </c:pt>
                <c:pt idx="16">
                  <c:v>25.185126641076195</c:v>
                </c:pt>
                <c:pt idx="17">
                  <c:v>26.359455732433936</c:v>
                </c:pt>
                <c:pt idx="18">
                  <c:v>25.787462372623509</c:v>
                </c:pt>
                <c:pt idx="19">
                  <c:v>25.153771165911323</c:v>
                </c:pt>
                <c:pt idx="20">
                  <c:v>24.564347788433324</c:v>
                </c:pt>
                <c:pt idx="21">
                  <c:v>23.952643914122227</c:v>
                </c:pt>
                <c:pt idx="22">
                  <c:v>23.364165177591829</c:v>
                </c:pt>
              </c:numCache>
            </c:numRef>
          </c:val>
          <c:extLst>
            <c:ext xmlns:c16="http://schemas.microsoft.com/office/drawing/2014/chart" uri="{C3380CC4-5D6E-409C-BE32-E72D297353CC}">
              <c16:uniqueId val="{00000005-269F-4877-9F60-5012289F1A50}"/>
            </c:ext>
          </c:extLst>
        </c:ser>
        <c:dLbls>
          <c:showLegendKey val="0"/>
          <c:showVal val="0"/>
          <c:showCatName val="0"/>
          <c:showSerName val="0"/>
          <c:showPercent val="0"/>
          <c:showBubbleSize val="0"/>
        </c:dLbls>
        <c:axId val="837012568"/>
        <c:axId val="837011584"/>
      </c:areaChart>
      <c:lineChart>
        <c:grouping val="standard"/>
        <c:varyColors val="0"/>
        <c:ser>
          <c:idx val="8"/>
          <c:order val="5"/>
          <c:tx>
            <c:v>Biogasproduktion</c:v>
          </c:tx>
          <c:spPr>
            <a:ln w="31750" cap="rnd">
              <a:solidFill>
                <a:srgbClr val="0D7C3F"/>
              </a:solidFill>
              <a:prstDash val="solid"/>
              <a:round/>
            </a:ln>
            <a:effectLst/>
          </c:spPr>
          <c:marker>
            <c:symbol val="none"/>
          </c:marker>
          <c:cat>
            <c:numRef>
              <c:f>'Gasforbrug DK'!$B$3:$P$3</c:f>
              <c:numCache>
                <c:formatCode>General</c:formatCode>
                <c:ptCount val="1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numCache>
            </c:numRef>
          </c:cat>
          <c:val>
            <c:numRef>
              <c:f>'2. Biogas Danmark'!$F$12:$AB$12</c:f>
              <c:numCache>
                <c:formatCode>0.0</c:formatCode>
                <c:ptCount val="23"/>
                <c:pt idx="0">
                  <c:v>32.885999999999996</c:v>
                </c:pt>
                <c:pt idx="1">
                  <c:v>34.862525540840664</c:v>
                </c:pt>
                <c:pt idx="2">
                  <c:v>37.439878045250623</c:v>
                </c:pt>
                <c:pt idx="3">
                  <c:v>43.632813713588732</c:v>
                </c:pt>
                <c:pt idx="4">
                  <c:v>47.193386686497405</c:v>
                </c:pt>
                <c:pt idx="5">
                  <c:v>48.259869864913128</c:v>
                </c:pt>
                <c:pt idx="6">
                  <c:v>49.30439828475356</c:v>
                </c:pt>
                <c:pt idx="7">
                  <c:v>50.318046717755124</c:v>
                </c:pt>
                <c:pt idx="8">
                  <c:v>51.326646207760881</c:v>
                </c:pt>
                <c:pt idx="9">
                  <c:v>53.494984655820659</c:v>
                </c:pt>
                <c:pt idx="10">
                  <c:v>55.663323103880437</c:v>
                </c:pt>
                <c:pt idx="11">
                  <c:v>57.831661551940215</c:v>
                </c:pt>
                <c:pt idx="12">
                  <c:v>60</c:v>
                </c:pt>
                <c:pt idx="13">
                  <c:v>60</c:v>
                </c:pt>
                <c:pt idx="14">
                  <c:v>60</c:v>
                </c:pt>
                <c:pt idx="15">
                  <c:v>60</c:v>
                </c:pt>
                <c:pt idx="16">
                  <c:v>60</c:v>
                </c:pt>
                <c:pt idx="17">
                  <c:v>60</c:v>
                </c:pt>
                <c:pt idx="18">
                  <c:v>60</c:v>
                </c:pt>
                <c:pt idx="19">
                  <c:v>60</c:v>
                </c:pt>
                <c:pt idx="20">
                  <c:v>60</c:v>
                </c:pt>
                <c:pt idx="21">
                  <c:v>60</c:v>
                </c:pt>
                <c:pt idx="22">
                  <c:v>60</c:v>
                </c:pt>
              </c:numCache>
            </c:numRef>
          </c:val>
          <c:smooth val="1"/>
          <c:extLst xmlns:c15="http://schemas.microsoft.com/office/drawing/2012/chart">
            <c:ext xmlns:c16="http://schemas.microsoft.com/office/drawing/2014/chart" uri="{C3380CC4-5D6E-409C-BE32-E72D297353CC}">
              <c16:uniqueId val="{00000006-269F-4877-9F60-5012289F1A50}"/>
            </c:ext>
          </c:extLst>
        </c:ser>
        <c:dLbls>
          <c:showLegendKey val="0"/>
          <c:showVal val="0"/>
          <c:showCatName val="0"/>
          <c:showSerName val="0"/>
          <c:showPercent val="0"/>
          <c:showBubbleSize val="0"/>
        </c:dLbls>
        <c:marker val="1"/>
        <c:smooth val="0"/>
        <c:axId val="837012568"/>
        <c:axId val="837011584"/>
        <c:extLst/>
      </c:lineChart>
      <c:catAx>
        <c:axId val="837012568"/>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7011584"/>
        <c:crosses val="autoZero"/>
        <c:auto val="1"/>
        <c:lblAlgn val="ctr"/>
        <c:lblOffset val="100"/>
        <c:noMultiLvlLbl val="0"/>
      </c:catAx>
      <c:valAx>
        <c:axId val="837011584"/>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a:solidFill>
                      <a:sysClr val="windowText" lastClr="000000"/>
                    </a:solidFill>
                  </a:rPr>
                  <a:t>Petajoule</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7012568"/>
        <c:crosses val="autoZero"/>
        <c:crossBetween val="between"/>
      </c:valAx>
      <c:spPr>
        <a:noFill/>
        <a:ln>
          <a:noFill/>
        </a:ln>
        <a:effectLst/>
      </c:spPr>
    </c:plotArea>
    <c:legend>
      <c:legendPos val="b"/>
      <c:legendEntry>
        <c:idx val="6"/>
        <c:delete val="1"/>
      </c:legendEntry>
      <c:overlay val="0"/>
      <c:spPr>
        <a:noFill/>
        <a:ln w="9525">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effectLst/>
              <a:latin typeface="Corbel" panose="020B0503020204020204" pitchFamily="34" charset="0"/>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effectLst/>
          <a:latin typeface="Corbel" panose="020B0503020204020204" pitchFamily="34" charset="0"/>
        </a:defRPr>
      </a:pPr>
      <a:endParaRPr lang="da-DK"/>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4"/>
          <c:order val="0"/>
          <c:tx>
            <c:strRef>
              <c:f>'Gasforbrug DK'!$A$11</c:f>
              <c:strCache>
                <c:ptCount val="1"/>
                <c:pt idx="0">
                  <c:v>Udenfor nettet</c:v>
                </c:pt>
              </c:strCache>
            </c:strRef>
          </c:tx>
          <c:spPr>
            <a:solidFill>
              <a:srgbClr val="FFFF00"/>
            </a:solidFill>
            <a:ln>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DK'!$B$38:$Z$38</c:f>
              <c:numCache>
                <c:formatCode>_-* #,##0.0_-;\-* #,##0.0_-;_-* "-"??_-;_-@_-</c:formatCode>
                <c:ptCount val="23"/>
                <c:pt idx="0">
                  <c:v>7</c:v>
                </c:pt>
                <c:pt idx="1">
                  <c:v>7</c:v>
                </c:pt>
                <c:pt idx="2">
                  <c:v>4</c:v>
                </c:pt>
                <c:pt idx="3">
                  <c:v>4</c:v>
                </c:pt>
                <c:pt idx="4">
                  <c:v>3.5</c:v>
                </c:pt>
                <c:pt idx="5">
                  <c:v>3.5</c:v>
                </c:pt>
                <c:pt idx="6">
                  <c:v>3</c:v>
                </c:pt>
                <c:pt idx="7">
                  <c:v>3</c:v>
                </c:pt>
                <c:pt idx="8">
                  <c:v>3</c:v>
                </c:pt>
                <c:pt idx="9">
                  <c:v>3</c:v>
                </c:pt>
                <c:pt idx="10">
                  <c:v>1</c:v>
                </c:pt>
                <c:pt idx="11">
                  <c:v>1</c:v>
                </c:pt>
                <c:pt idx="12">
                  <c:v>1</c:v>
                </c:pt>
                <c:pt idx="13">
                  <c:v>1</c:v>
                </c:pt>
                <c:pt idx="14">
                  <c:v>1</c:v>
                </c:pt>
                <c:pt idx="15">
                  <c:v>1</c:v>
                </c:pt>
                <c:pt idx="16">
                  <c:v>1</c:v>
                </c:pt>
                <c:pt idx="17">
                  <c:v>1</c:v>
                </c:pt>
                <c:pt idx="18">
                  <c:v>1</c:v>
                </c:pt>
                <c:pt idx="19">
                  <c:v>1</c:v>
                </c:pt>
                <c:pt idx="20">
                  <c:v>1</c:v>
                </c:pt>
                <c:pt idx="21">
                  <c:v>1</c:v>
                </c:pt>
                <c:pt idx="22">
                  <c:v>1</c:v>
                </c:pt>
              </c:numCache>
            </c:numRef>
          </c:val>
          <c:extLst xmlns:c15="http://schemas.microsoft.com/office/drawing/2012/chart">
            <c:ext xmlns:c16="http://schemas.microsoft.com/office/drawing/2014/chart" uri="{C3380CC4-5D6E-409C-BE32-E72D297353CC}">
              <c16:uniqueId val="{00000000-926A-4500-AF11-14C2C8F3ACFC}"/>
            </c:ext>
          </c:extLst>
        </c:ser>
        <c:ser>
          <c:idx val="2"/>
          <c:order val="1"/>
          <c:tx>
            <c:strRef>
              <c:f>'Gasforbrug DK'!$A$6</c:f>
              <c:strCache>
                <c:ptCount val="1"/>
                <c:pt idx="0">
                  <c:v>Bygninger</c:v>
                </c:pt>
              </c:strCache>
            </c:strRef>
          </c:tx>
          <c:spPr>
            <a:solidFill>
              <a:schemeClr val="tx1"/>
            </a:solidFill>
            <a:ln w="9525">
              <a:solidFill>
                <a:srgbClr val="000000"/>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DK'!$B$33:$Z$33</c:f>
              <c:numCache>
                <c:formatCode>_-* #,##0.0_-;\-* #,##0.0_-;_-* "-"??_-;_-@_-</c:formatCode>
                <c:ptCount val="23"/>
                <c:pt idx="0">
                  <c:v>20.143556140495186</c:v>
                </c:pt>
                <c:pt idx="1">
                  <c:v>18.753956732746566</c:v>
                </c:pt>
                <c:pt idx="2">
                  <c:v>17.364324751172163</c:v>
                </c:pt>
                <c:pt idx="3">
                  <c:v>15.309307230402236</c:v>
                </c:pt>
                <c:pt idx="4">
                  <c:v>13.254224561980751</c:v>
                </c:pt>
                <c:pt idx="5">
                  <c:v>11.199141893559265</c:v>
                </c:pt>
                <c:pt idx="6">
                  <c:v>9.1440917989635597</c:v>
                </c:pt>
                <c:pt idx="7">
                  <c:v>7.0890091305420739</c:v>
                </c:pt>
                <c:pt idx="8">
                  <c:v>6.207398535822982</c:v>
                </c:pt>
                <c:pt idx="9">
                  <c:v>5.3257227934523312</c:v>
                </c:pt>
                <c:pt idx="10">
                  <c:v>4.4441121987332401</c:v>
                </c:pt>
                <c:pt idx="11">
                  <c:v>3.5624364563625899</c:v>
                </c:pt>
                <c:pt idx="12">
                  <c:v>2.6808258616434975</c:v>
                </c:pt>
                <c:pt idx="13">
                  <c:v>2.5355465986674344</c:v>
                </c:pt>
                <c:pt idx="14">
                  <c:v>2.3902673356913713</c:v>
                </c:pt>
                <c:pt idx="15">
                  <c:v>2.2449880727153082</c:v>
                </c:pt>
                <c:pt idx="16">
                  <c:v>2.0997088097392447</c:v>
                </c:pt>
                <c:pt idx="17">
                  <c:v>1.9544295467631816</c:v>
                </c:pt>
                <c:pt idx="18">
                  <c:v>1.9549181541498721</c:v>
                </c:pt>
                <c:pt idx="19">
                  <c:v>1.9553741877107838</c:v>
                </c:pt>
                <c:pt idx="20">
                  <c:v>1.955862795097475</c:v>
                </c:pt>
                <c:pt idx="21">
                  <c:v>1.9563514024841653</c:v>
                </c:pt>
                <c:pt idx="22">
                  <c:v>1.9568074360450771</c:v>
                </c:pt>
              </c:numCache>
            </c:numRef>
          </c:val>
          <c:extLst>
            <c:ext xmlns:c16="http://schemas.microsoft.com/office/drawing/2014/chart" uri="{C3380CC4-5D6E-409C-BE32-E72D297353CC}">
              <c16:uniqueId val="{00000001-926A-4500-AF11-14C2C8F3ACFC}"/>
            </c:ext>
          </c:extLst>
        </c:ser>
        <c:ser>
          <c:idx val="0"/>
          <c:order val="2"/>
          <c:tx>
            <c:strRef>
              <c:f>'Gasforbrug DK'!$A$4</c:f>
              <c:strCache>
                <c:ptCount val="1"/>
                <c:pt idx="0">
                  <c:v>El og fjernvarme</c:v>
                </c:pt>
              </c:strCache>
            </c:strRef>
          </c:tx>
          <c:spPr>
            <a:solidFill>
              <a:srgbClr val="00B0F0"/>
            </a:solidFill>
            <a:ln w="9525">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DK'!$B$31:$Z$31</c:f>
              <c:numCache>
                <c:formatCode>_-* #,##0.0_-;\-* #,##0.0_-;_-* "-"??_-;_-@_-</c:formatCode>
                <c:ptCount val="23"/>
                <c:pt idx="0">
                  <c:v>12.906108085876451</c:v>
                </c:pt>
                <c:pt idx="1">
                  <c:v>18.434114337418769</c:v>
                </c:pt>
                <c:pt idx="2">
                  <c:v>18.173393435880563</c:v>
                </c:pt>
                <c:pt idx="3">
                  <c:v>14.562226536152009</c:v>
                </c:pt>
                <c:pt idx="4">
                  <c:v>12.416002303199804</c:v>
                </c:pt>
                <c:pt idx="5">
                  <c:v>6.3325797482931652</c:v>
                </c:pt>
                <c:pt idx="6">
                  <c:v>5.1133088755449529</c:v>
                </c:pt>
                <c:pt idx="7">
                  <c:v>2.6403040223739409</c:v>
                </c:pt>
                <c:pt idx="8">
                  <c:v>2.3304292177346388</c:v>
                </c:pt>
                <c:pt idx="9">
                  <c:v>2.3956094431191906</c:v>
                </c:pt>
                <c:pt idx="10">
                  <c:v>2.2199062268651808</c:v>
                </c:pt>
                <c:pt idx="11">
                  <c:v>2.1647587398206789</c:v>
                </c:pt>
                <c:pt idx="12">
                  <c:v>1.9608791642675003</c:v>
                </c:pt>
                <c:pt idx="13">
                  <c:v>1.86374401579337</c:v>
                </c:pt>
                <c:pt idx="14">
                  <c:v>1.7947852266184092</c:v>
                </c:pt>
                <c:pt idx="15">
                  <c:v>1.79208159907872</c:v>
                </c:pt>
                <c:pt idx="16">
                  <c:v>1.7831237969893887</c:v>
                </c:pt>
                <c:pt idx="17">
                  <c:v>1.780713333881714</c:v>
                </c:pt>
                <c:pt idx="18">
                  <c:v>1.7501265114748703</c:v>
                </c:pt>
                <c:pt idx="19">
                  <c:v>1.7822117298675659</c:v>
                </c:pt>
                <c:pt idx="20">
                  <c:v>1.7691170519042527</c:v>
                </c:pt>
                <c:pt idx="21">
                  <c:v>1.7782051492967015</c:v>
                </c:pt>
                <c:pt idx="22">
                  <c:v>1.7642961256889034</c:v>
                </c:pt>
              </c:numCache>
            </c:numRef>
          </c:val>
          <c:extLst>
            <c:ext xmlns:c16="http://schemas.microsoft.com/office/drawing/2014/chart" uri="{C3380CC4-5D6E-409C-BE32-E72D297353CC}">
              <c16:uniqueId val="{00000002-926A-4500-AF11-14C2C8F3ACFC}"/>
            </c:ext>
          </c:extLst>
        </c:ser>
        <c:ser>
          <c:idx val="1"/>
          <c:order val="3"/>
          <c:tx>
            <c:strRef>
              <c:f>'Gasforbrug DK'!$A$5</c:f>
              <c:strCache>
                <c:ptCount val="1"/>
                <c:pt idx="0">
                  <c:v>Erhverv</c:v>
                </c:pt>
              </c:strCache>
            </c:strRef>
          </c:tx>
          <c:spPr>
            <a:solidFill>
              <a:srgbClr val="13B45C"/>
            </a:solidFill>
            <a:ln w="9525">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DK'!$B$32:$Z$32</c:f>
              <c:numCache>
                <c:formatCode>_-* #,##0.0_-;\-* #,##0.0_-;_-* "-"??_-;_-@_-</c:formatCode>
                <c:ptCount val="23"/>
                <c:pt idx="0">
                  <c:v>39.770784568561318</c:v>
                </c:pt>
                <c:pt idx="1">
                  <c:v>40.651515669984363</c:v>
                </c:pt>
                <c:pt idx="2">
                  <c:v>41.00360464444794</c:v>
                </c:pt>
                <c:pt idx="3">
                  <c:v>38.693270727587098</c:v>
                </c:pt>
                <c:pt idx="4">
                  <c:v>36.414355463551907</c:v>
                </c:pt>
                <c:pt idx="5">
                  <c:v>34.213543013414487</c:v>
                </c:pt>
                <c:pt idx="6">
                  <c:v>31.962784473588684</c:v>
                </c:pt>
                <c:pt idx="7">
                  <c:v>29.727750758128881</c:v>
                </c:pt>
                <c:pt idx="8">
                  <c:v>29.245186429015888</c:v>
                </c:pt>
                <c:pt idx="9">
                  <c:v>28.773702203886476</c:v>
                </c:pt>
                <c:pt idx="10">
                  <c:v>28.200115944405905</c:v>
                </c:pt>
                <c:pt idx="11">
                  <c:v>27.725131367654015</c:v>
                </c:pt>
                <c:pt idx="12">
                  <c:v>27.261443036255045</c:v>
                </c:pt>
                <c:pt idx="13">
                  <c:v>26.954726478731196</c:v>
                </c:pt>
                <c:pt idx="14">
                  <c:v>26.647879719726994</c:v>
                </c:pt>
                <c:pt idx="15">
                  <c:v>26.341196056330272</c:v>
                </c:pt>
                <c:pt idx="16">
                  <c:v>26.034475140670825</c:v>
                </c:pt>
                <c:pt idx="17">
                  <c:v>25.727626411124522</c:v>
                </c:pt>
                <c:pt idx="18">
                  <c:v>26.350664342154804</c:v>
                </c:pt>
                <c:pt idx="19">
                  <c:v>26.973801629314462</c:v>
                </c:pt>
                <c:pt idx="20">
                  <c:v>27.596743473519457</c:v>
                </c:pt>
                <c:pt idx="21">
                  <c:v>28.219848186853334</c:v>
                </c:pt>
                <c:pt idx="22">
                  <c:v>28.84288775253566</c:v>
                </c:pt>
              </c:numCache>
            </c:numRef>
          </c:val>
          <c:extLst>
            <c:ext xmlns:c16="http://schemas.microsoft.com/office/drawing/2014/chart" uri="{C3380CC4-5D6E-409C-BE32-E72D297353CC}">
              <c16:uniqueId val="{00000003-926A-4500-AF11-14C2C8F3ACFC}"/>
            </c:ext>
          </c:extLst>
        </c:ser>
        <c:ser>
          <c:idx val="5"/>
          <c:order val="4"/>
          <c:tx>
            <c:strRef>
              <c:f>'Gasforbrug DK'!$A$34</c:f>
              <c:strCache>
                <c:ptCount val="1"/>
                <c:pt idx="0">
                  <c:v>Vejtransport</c:v>
                </c:pt>
              </c:strCache>
            </c:strRef>
          </c:tx>
          <c:spPr>
            <a:solidFill>
              <a:srgbClr val="FF0000"/>
            </a:solidFill>
            <a:ln w="9525">
              <a:solidFill>
                <a:schemeClr val="tx1"/>
              </a:solidFill>
            </a:ln>
            <a:effectLst/>
          </c:spPr>
          <c:cat>
            <c:numRef>
              <c:f>'Gasforbrug DK'!$D$3:$Z$3</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'Gasforbrug DK'!$B$34:$Z$34</c:f>
              <c:numCache>
                <c:formatCode>_-* #,##0.0_-;\-* #,##0.0_-;_-* "-"??_-;_-@_-</c:formatCode>
                <c:ptCount val="23"/>
                <c:pt idx="0">
                  <c:v>1.159921362178169</c:v>
                </c:pt>
                <c:pt idx="1">
                  <c:v>1.255525540840668</c:v>
                </c:pt>
                <c:pt idx="2">
                  <c:v>1.3556249074607221</c:v>
                </c:pt>
                <c:pt idx="3">
                  <c:v>1.4624670560171096</c:v>
                </c:pt>
                <c:pt idx="4">
                  <c:v>1.5480059225137781</c:v>
                </c:pt>
                <c:pt idx="5">
                  <c:v>1.6144891009295055</c:v>
                </c:pt>
                <c:pt idx="6">
                  <c:v>1.6590175207699265</c:v>
                </c:pt>
                <c:pt idx="7">
                  <c:v>1.6726659537714896</c:v>
                </c:pt>
                <c:pt idx="8">
                  <c:v>1.6812654437772476</c:v>
                </c:pt>
                <c:pt idx="9">
                  <c:v>1.6890831619643003</c:v>
                </c:pt>
                <c:pt idx="10">
                  <c:v>1.6947835814756929</c:v>
                </c:pt>
                <c:pt idx="11">
                  <c:v>1.7006794439417618</c:v>
                </c:pt>
                <c:pt idx="12">
                  <c:v>1.695793370074854</c:v>
                </c:pt>
                <c:pt idx="13">
                  <c:v>1.6990833264785721</c:v>
                </c:pt>
                <c:pt idx="14">
                  <c:v>1.6864772559019494</c:v>
                </c:pt>
                <c:pt idx="15">
                  <c:v>1.669506292670889</c:v>
                </c:pt>
                <c:pt idx="16">
                  <c:v>1.6493756683392284</c:v>
                </c:pt>
                <c:pt idx="17">
                  <c:v>1.6191797318417371</c:v>
                </c:pt>
                <c:pt idx="18">
                  <c:v>1.5982347618655917</c:v>
                </c:pt>
                <c:pt idx="19">
                  <c:v>1.5762474294645059</c:v>
                </c:pt>
                <c:pt idx="20">
                  <c:v>1.5553350333141398</c:v>
                </c:pt>
                <c:pt idx="21">
                  <c:v>1.5343574895122152</c:v>
                </c:pt>
                <c:pt idx="22">
                  <c:v>1.5132496504071726</c:v>
                </c:pt>
              </c:numCache>
            </c:numRef>
          </c:val>
          <c:extLst>
            <c:ext xmlns:c16="http://schemas.microsoft.com/office/drawing/2014/chart" uri="{C3380CC4-5D6E-409C-BE32-E72D297353CC}">
              <c16:uniqueId val="{00000004-926A-4500-AF11-14C2C8F3ACFC}"/>
            </c:ext>
          </c:extLst>
        </c:ser>
        <c:ser>
          <c:idx val="3"/>
          <c:order val="6"/>
          <c:tx>
            <c:strRef>
              <c:f>'Gasforbrug DK'!$A$37</c:f>
              <c:strCache>
                <c:ptCount val="1"/>
                <c:pt idx="0">
                  <c:v>Skibe, fly, plast</c:v>
                </c:pt>
              </c:strCache>
            </c:strRef>
          </c:tx>
          <c:spPr>
            <a:solidFill>
              <a:schemeClr val="accent4"/>
            </a:solidFill>
            <a:ln>
              <a:solidFill>
                <a:schemeClr val="tx1"/>
              </a:solidFill>
            </a:ln>
            <a:effectLst/>
          </c:spPr>
          <c:val>
            <c:numRef>
              <c:f>'Gasforbrug DK'!$D$37:$Z$37</c:f>
              <c:numCache>
                <c:formatCode>_-* #,##0.0_-;\-* #,##0.0_-;_-* "-"??_-;_-@_-</c:formatCode>
                <c:ptCount val="23"/>
                <c:pt idx="0">
                  <c:v>0</c:v>
                </c:pt>
                <c:pt idx="1">
                  <c:v>0</c:v>
                </c:pt>
                <c:pt idx="2">
                  <c:v>0</c:v>
                </c:pt>
                <c:pt idx="3">
                  <c:v>0</c:v>
                </c:pt>
                <c:pt idx="4">
                  <c:v>0</c:v>
                </c:pt>
                <c:pt idx="5">
                  <c:v>0</c:v>
                </c:pt>
                <c:pt idx="6">
                  <c:v>0</c:v>
                </c:pt>
                <c:pt idx="7">
                  <c:v>0</c:v>
                </c:pt>
                <c:pt idx="8">
                  <c:v>0</c:v>
                </c:pt>
                <c:pt idx="9">
                  <c:v>0</c:v>
                </c:pt>
                <c:pt idx="10">
                  <c:v>2.1280820485199854</c:v>
                </c:pt>
                <c:pt idx="11">
                  <c:v>3.5339939922209567</c:v>
                </c:pt>
                <c:pt idx="12">
                  <c:v>5.0880585677590986</c:v>
                </c:pt>
                <c:pt idx="13">
                  <c:v>5.6338995803294267</c:v>
                </c:pt>
                <c:pt idx="14">
                  <c:v>6.1675904620612769</c:v>
                </c:pt>
                <c:pt idx="15">
                  <c:v>6.6392279792048043</c:v>
                </c:pt>
                <c:pt idx="16">
                  <c:v>7.1203165842613103</c:v>
                </c:pt>
                <c:pt idx="17">
                  <c:v>7.6050509763888421</c:v>
                </c:pt>
                <c:pt idx="18">
                  <c:v>7.0330562303548589</c:v>
                </c:pt>
                <c:pt idx="19">
                  <c:v>6.3993650236426802</c:v>
                </c:pt>
                <c:pt idx="20">
                  <c:v>5.809941646164674</c:v>
                </c:pt>
                <c:pt idx="21">
                  <c:v>5.1982377718535773</c:v>
                </c:pt>
                <c:pt idx="22">
                  <c:v>4.6097590353231794</c:v>
                </c:pt>
              </c:numCache>
            </c:numRef>
          </c:val>
          <c:extLst>
            <c:ext xmlns:c16="http://schemas.microsoft.com/office/drawing/2014/chart" uri="{C3380CC4-5D6E-409C-BE32-E72D297353CC}">
              <c16:uniqueId val="{00000005-926A-4500-AF11-14C2C8F3ACFC}"/>
            </c:ext>
          </c:extLst>
        </c:ser>
        <c:dLbls>
          <c:showLegendKey val="0"/>
          <c:showVal val="0"/>
          <c:showCatName val="0"/>
          <c:showSerName val="0"/>
          <c:showPercent val="0"/>
          <c:showBubbleSize val="0"/>
        </c:dLbls>
        <c:axId val="837012568"/>
        <c:axId val="837011584"/>
      </c:areaChart>
      <c:lineChart>
        <c:grouping val="standard"/>
        <c:varyColors val="0"/>
        <c:ser>
          <c:idx val="8"/>
          <c:order val="5"/>
          <c:tx>
            <c:v>Biogasproduktion</c:v>
          </c:tx>
          <c:spPr>
            <a:ln w="28575" cap="rnd" cmpd="sng">
              <a:solidFill>
                <a:srgbClr val="1F4E79"/>
              </a:solidFill>
              <a:prstDash val="solid"/>
              <a:round/>
            </a:ln>
            <a:effectLst/>
          </c:spPr>
          <c:marker>
            <c:symbol val="none"/>
          </c:marker>
          <c:cat>
            <c:numRef>
              <c:f>'Gasforbrug DK'!$B$3:$P$3</c:f>
              <c:numCache>
                <c:formatCode>General</c:formatCode>
                <c:ptCount val="1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numCache>
            </c:numRef>
          </c:cat>
          <c:val>
            <c:numRef>
              <c:f>'3. Frozen policy'!$F$12:$AB$12</c:f>
              <c:numCache>
                <c:formatCode>0.0</c:formatCode>
                <c:ptCount val="23"/>
                <c:pt idx="0">
                  <c:v>32.885999999999996</c:v>
                </c:pt>
                <c:pt idx="1">
                  <c:v>33.207000000000001</c:v>
                </c:pt>
                <c:pt idx="2">
                  <c:v>31.353203137789905</c:v>
                </c:pt>
                <c:pt idx="3">
                  <c:v>33.653912551159621</c:v>
                </c:pt>
                <c:pt idx="4">
                  <c:v>37.052566166439291</c:v>
                </c:pt>
                <c:pt idx="5">
                  <c:v>37.830519781718962</c:v>
                </c:pt>
                <c:pt idx="6">
                  <c:v>38.767600272851297</c:v>
                </c:pt>
                <c:pt idx="7">
                  <c:v>39.686999999999998</c:v>
                </c:pt>
                <c:pt idx="8">
                  <c:v>39.686999999999998</c:v>
                </c:pt>
                <c:pt idx="9">
                  <c:v>39.686999999999998</c:v>
                </c:pt>
                <c:pt idx="10">
                  <c:v>39.686999999999998</c:v>
                </c:pt>
                <c:pt idx="11">
                  <c:v>39.686999999999998</c:v>
                </c:pt>
                <c:pt idx="12">
                  <c:v>39.686999999999998</c:v>
                </c:pt>
                <c:pt idx="13">
                  <c:v>39.686999999999998</c:v>
                </c:pt>
                <c:pt idx="14">
                  <c:v>39.686999999999998</c:v>
                </c:pt>
                <c:pt idx="15">
                  <c:v>39.686999999999998</c:v>
                </c:pt>
                <c:pt idx="16">
                  <c:v>39.686999999999998</c:v>
                </c:pt>
                <c:pt idx="17">
                  <c:v>39.686999999999998</c:v>
                </c:pt>
                <c:pt idx="18">
                  <c:v>39.686999999999998</c:v>
                </c:pt>
                <c:pt idx="19">
                  <c:v>39.686999999999998</c:v>
                </c:pt>
                <c:pt idx="20">
                  <c:v>39.686999999999998</c:v>
                </c:pt>
                <c:pt idx="21">
                  <c:v>39.686999999999998</c:v>
                </c:pt>
                <c:pt idx="22">
                  <c:v>39.686999999999998</c:v>
                </c:pt>
              </c:numCache>
            </c:numRef>
          </c:val>
          <c:smooth val="1"/>
          <c:extLst xmlns:c15="http://schemas.microsoft.com/office/drawing/2012/chart">
            <c:ext xmlns:c16="http://schemas.microsoft.com/office/drawing/2014/chart" uri="{C3380CC4-5D6E-409C-BE32-E72D297353CC}">
              <c16:uniqueId val="{00000006-926A-4500-AF11-14C2C8F3ACFC}"/>
            </c:ext>
          </c:extLst>
        </c:ser>
        <c:dLbls>
          <c:showLegendKey val="0"/>
          <c:showVal val="0"/>
          <c:showCatName val="0"/>
          <c:showSerName val="0"/>
          <c:showPercent val="0"/>
          <c:showBubbleSize val="0"/>
        </c:dLbls>
        <c:marker val="1"/>
        <c:smooth val="0"/>
        <c:axId val="837012568"/>
        <c:axId val="837011584"/>
        <c:extLst/>
      </c:lineChart>
      <c:catAx>
        <c:axId val="837012568"/>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7011584"/>
        <c:crosses val="autoZero"/>
        <c:auto val="1"/>
        <c:lblAlgn val="ctr"/>
        <c:lblOffset val="100"/>
        <c:noMultiLvlLbl val="0"/>
      </c:catAx>
      <c:valAx>
        <c:axId val="837011584"/>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a:solidFill>
                      <a:sysClr val="windowText" lastClr="000000"/>
                    </a:solidFill>
                  </a:rPr>
                  <a:t>Petajoule</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7012568"/>
        <c:crosses val="autoZero"/>
        <c:crossBetween val="between"/>
      </c:valAx>
      <c:spPr>
        <a:noFill/>
        <a:ln>
          <a:noFill/>
        </a:ln>
        <a:effectLst/>
      </c:spPr>
    </c:plotArea>
    <c:legend>
      <c:legendPos val="b"/>
      <c:legendEntry>
        <c:idx val="6"/>
        <c:delete val="1"/>
      </c:legendEntry>
      <c:overlay val="0"/>
      <c:spPr>
        <a:noFill/>
        <a:ln w="9525">
          <a:noFill/>
        </a:ln>
        <a:effectLst/>
      </c:spPr>
      <c:txPr>
        <a:bodyPr rot="0" spcFirstLastPara="1" vertOverflow="ellipsis" vert="horz" wrap="square" anchor="ctr" anchorCtr="1"/>
        <a:lstStyle/>
        <a:p>
          <a:pPr>
            <a:defRPr sz="105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effectLst/>
          <a:latin typeface="Corbel" panose="020B0503020204020204" pitchFamily="34" charset="0"/>
        </a:defRPr>
      </a:pPr>
      <a:endParaRPr lang="da-DK"/>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Beregningsark!$O$21</c:f>
              <c:strCache>
                <c:ptCount val="1"/>
                <c:pt idx="0">
                  <c:v>Støtte</c:v>
                </c:pt>
              </c:strCache>
            </c:strRef>
          </c:tx>
          <c:spPr>
            <a:solidFill>
              <a:srgbClr val="FF0000"/>
            </a:solidFill>
            <a:ln>
              <a:noFill/>
            </a:ln>
            <a:effectLst/>
          </c:spPr>
          <c:invertIfNegative val="0"/>
          <c:cat>
            <c:numRef>
              <c:f>Beregningsark!$N$14:$N$17</c:f>
              <c:numCache>
                <c:formatCode>General</c:formatCode>
                <c:ptCount val="4"/>
                <c:pt idx="0">
                  <c:v>2021</c:v>
                </c:pt>
                <c:pt idx="1">
                  <c:v>2022</c:v>
                </c:pt>
                <c:pt idx="2">
                  <c:v>2023</c:v>
                </c:pt>
                <c:pt idx="3">
                  <c:v>2024</c:v>
                </c:pt>
              </c:numCache>
              <c:extLst/>
            </c:numRef>
          </c:cat>
          <c:val>
            <c:numRef>
              <c:f>Beregningsark!$P$14:$P$17</c:f>
              <c:numCache>
                <c:formatCode>_(* #,##0.00_);_(* \(#,##0.00\);_(* "-"??_);_(@_)</c:formatCode>
                <c:ptCount val="4"/>
                <c:pt idx="0">
                  <c:v>2.6545164102443368</c:v>
                </c:pt>
                <c:pt idx="1">
                  <c:v>1.9097223031308954</c:v>
                </c:pt>
                <c:pt idx="2">
                  <c:v>2.2497158347486619</c:v>
                </c:pt>
                <c:pt idx="3">
                  <c:v>0.39309440200370921</c:v>
                </c:pt>
              </c:numCache>
              <c:extLst/>
            </c:numRef>
          </c:val>
          <c:extLst>
            <c:ext xmlns:c16="http://schemas.microsoft.com/office/drawing/2014/chart" uri="{C3380CC4-5D6E-409C-BE32-E72D297353CC}">
              <c16:uniqueId val="{00000000-F1D1-4725-B189-CD46DB31AF67}"/>
            </c:ext>
          </c:extLst>
        </c:ser>
        <c:ser>
          <c:idx val="0"/>
          <c:order val="1"/>
          <c:tx>
            <c:strRef>
              <c:f>Beregningsark!$N$21</c:f>
              <c:strCache>
                <c:ptCount val="1"/>
                <c:pt idx="0">
                  <c:v>Børsværdi</c:v>
                </c:pt>
              </c:strCache>
            </c:strRef>
          </c:tx>
          <c:spPr>
            <a:solidFill>
              <a:srgbClr val="00B050"/>
            </a:solidFill>
            <a:ln>
              <a:noFill/>
            </a:ln>
            <a:effectLst/>
          </c:spPr>
          <c:invertIfNegative val="0"/>
          <c:cat>
            <c:numRef>
              <c:f>Beregningsark!$N$14:$N$17</c:f>
              <c:numCache>
                <c:formatCode>General</c:formatCode>
                <c:ptCount val="4"/>
                <c:pt idx="0">
                  <c:v>2021</c:v>
                </c:pt>
                <c:pt idx="1">
                  <c:v>2022</c:v>
                </c:pt>
                <c:pt idx="2">
                  <c:v>2023</c:v>
                </c:pt>
                <c:pt idx="3">
                  <c:v>2024</c:v>
                </c:pt>
              </c:numCache>
              <c:extLst/>
            </c:numRef>
          </c:cat>
          <c:val>
            <c:numRef>
              <c:f>Beregningsark!$O$14:$O$17</c:f>
              <c:numCache>
                <c:formatCode>_(* #,##0.00_);_(* \(#,##0.00\);_(* "-"??_);_(@_)</c:formatCode>
                <c:ptCount val="4"/>
                <c:pt idx="0">
                  <c:v>2.210291119200062</c:v>
                </c:pt>
                <c:pt idx="1">
                  <c:v>6.5257122517482919</c:v>
                </c:pt>
                <c:pt idx="2">
                  <c:v>2.5117345018211998</c:v>
                </c:pt>
                <c:pt idx="3">
                  <c:v>0.29079777134242496</c:v>
                </c:pt>
              </c:numCache>
              <c:extLst/>
            </c:numRef>
          </c:val>
          <c:extLst>
            <c:ext xmlns:c16="http://schemas.microsoft.com/office/drawing/2014/chart" uri="{C3380CC4-5D6E-409C-BE32-E72D297353CC}">
              <c16:uniqueId val="{00000001-F1D1-4725-B189-CD46DB31AF67}"/>
            </c:ext>
          </c:extLst>
        </c:ser>
        <c:dLbls>
          <c:showLegendKey val="0"/>
          <c:showVal val="0"/>
          <c:showCatName val="0"/>
          <c:showSerName val="0"/>
          <c:showPercent val="0"/>
          <c:showBubbleSize val="0"/>
        </c:dLbls>
        <c:gapWidth val="219"/>
        <c:overlap val="-27"/>
        <c:axId val="841623416"/>
        <c:axId val="841620464"/>
      </c:barChart>
      <c:catAx>
        <c:axId val="84162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841620464"/>
        <c:crosses val="autoZero"/>
        <c:auto val="1"/>
        <c:lblAlgn val="ctr"/>
        <c:lblOffset val="100"/>
        <c:noMultiLvlLbl val="0"/>
      </c:catAx>
      <c:valAx>
        <c:axId val="841620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a:effectLst/>
                  </a:rPr>
                  <a:t>Mia. DKK</a:t>
                </a:r>
              </a:p>
            </c:rich>
          </c:tx>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_-* #,##0.0_-;\-* #,##0.0_-;_-* &quot;-&quot;?_-;_-@_-"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84162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chemeClr val="tx1"/>
      </a:solidFill>
      <a:round/>
    </a:ln>
    <a:effectLst/>
  </c:spPr>
  <c:txPr>
    <a:bodyPr/>
    <a:lstStyle/>
    <a:p>
      <a:pPr>
        <a:defRPr b="0" cap="none" spc="0">
          <a:ln w="0"/>
          <a:solidFill>
            <a:schemeClr val="tx1"/>
          </a:solidFill>
          <a:effectLst>
            <a:outerShdw blurRad="38100" dist="19050" dir="2700000" algn="tl" rotWithShape="0">
              <a:schemeClr val="dk1">
                <a:alpha val="40000"/>
              </a:schemeClr>
            </a:outerShdw>
          </a:effectLst>
          <a:latin typeface="Corbel" panose="020B0503020204020204" pitchFamily="34" charset="0"/>
        </a:defRPr>
      </a:pPr>
      <a:endParaRPr lang="da-DK"/>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'Eksempel med 100 N'!$O$98</c:f>
              <c:strCache>
                <c:ptCount val="1"/>
                <c:pt idx="0">
                  <c:v>CO2e afgifter 
ved ubehandlet gylle</c:v>
                </c:pt>
              </c:strCache>
            </c:strRef>
          </c:tx>
          <c:spPr>
            <a:solidFill>
              <a:srgbClr val="C00000"/>
            </a:solidFill>
            <a:ln>
              <a:noFill/>
            </a:ln>
            <a:effectLst/>
          </c:spPr>
          <c:invertIfNegative val="0"/>
          <c:dLbls>
            <c:dLbl>
              <c:idx val="1"/>
              <c:layout>
                <c:manualLayout>
                  <c:x val="0"/>
                  <c:y val="2.109068866373405E-2"/>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0-E7C5-4816-8FC9-5FFAD69B7075}"/>
                </c:ext>
              </c:extLst>
            </c:dLbl>
            <c:dLbl>
              <c:idx val="6"/>
              <c:layout>
                <c:manualLayout>
                  <c:x val="8.5292385709908994E-8"/>
                  <c:y val="-5.2260363600451012E-3"/>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15:layout>
                    <c:manualLayout>
                      <c:w val="4.2277900333459108E-2"/>
                      <c:h val="5.4507559235270397E-2"/>
                    </c:manualLayout>
                  </c15:layout>
                </c:ext>
                <c:ext xmlns:c16="http://schemas.microsoft.com/office/drawing/2014/chart" uri="{C3380CC4-5D6E-409C-BE32-E72D297353CC}">
                  <c16:uniqueId val="{00000001-E7C5-4816-8FC9-5FFAD69B707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('CO2 udledninger'!$J$52:$K$53,'CO2 udledninger'!$M$52:$N$53)</c:f>
              <c:multiLvlStrCache>
                <c:ptCount val="4"/>
                <c:lvl>
                  <c:pt idx="0">
                    <c:v>CO2e afgift, 
750 DKK/ton.
Uden
bundfradrag</c:v>
                  </c:pt>
                  <c:pt idx="1">
                    <c:v>CO2e afgift, 
750 DKK/ton.
Med 50% 
bundfradrag</c:v>
                  </c:pt>
                  <c:pt idx="2">
                    <c:v>CO2e afgift, 
750 DKK/ton.
Uden
bundfradrag</c:v>
                  </c:pt>
                  <c:pt idx="3">
                    <c:v>CO2e afgift, 
750 DKK/ton.
Med 50% 
bundfradrag</c:v>
                  </c:pt>
                </c:lvl>
                <c:lvl>
                  <c:pt idx="0">
                    <c:v> </c:v>
                  </c:pt>
                  <c:pt idx="2">
                    <c:v> </c:v>
                  </c:pt>
                </c:lvl>
              </c:multiLvlStrCache>
            </c:multiLvlStrRef>
          </c:cat>
          <c:val>
            <c:numRef>
              <c:f>('CO2 udledninger'!$J$54:$K$54,'CO2 udledninger'!$M$54:$N$54)</c:f>
              <c:numCache>
                <c:formatCode>0.0</c:formatCode>
                <c:ptCount val="4"/>
                <c:pt idx="1">
                  <c:v>0.992741308645544</c:v>
                </c:pt>
                <c:pt idx="3">
                  <c:v>1.0675188901210406</c:v>
                </c:pt>
              </c:numCache>
            </c:numRef>
          </c:val>
          <c:extLst>
            <c:ext xmlns:c16="http://schemas.microsoft.com/office/drawing/2014/chart" uri="{C3380CC4-5D6E-409C-BE32-E72D297353CC}">
              <c16:uniqueId val="{00000002-E7C5-4816-8FC9-5FFAD69B7075}"/>
            </c:ext>
          </c:extLst>
        </c:ser>
        <c:ser>
          <c:idx val="1"/>
          <c:order val="1"/>
          <c:tx>
            <c:strRef>
              <c:f>'Eksempel med 100 N'!$P$98</c:f>
              <c:strCache>
                <c:ptCount val="1"/>
                <c:pt idx="0">
                  <c:v>CO2e afgifter 
ved afgasset gylle</c:v>
                </c:pt>
              </c:strCache>
            </c:strRef>
          </c:tx>
          <c:spPr>
            <a:solidFill>
              <a:srgbClr val="09562C"/>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4-E7C5-4816-8FC9-5FFAD69B7075}"/>
              </c:ext>
            </c:extLst>
          </c:dPt>
          <c:dPt>
            <c:idx val="1"/>
            <c:invertIfNegative val="0"/>
            <c:bubble3D val="0"/>
            <c:spPr>
              <a:solidFill>
                <a:srgbClr val="09562C"/>
              </a:solidFill>
              <a:ln>
                <a:noFill/>
              </a:ln>
              <a:effectLst/>
            </c:spPr>
            <c:extLst>
              <c:ext xmlns:c16="http://schemas.microsoft.com/office/drawing/2014/chart" uri="{C3380CC4-5D6E-409C-BE32-E72D297353CC}">
                <c16:uniqueId val="{00000006-E7C5-4816-8FC9-5FFAD69B7075}"/>
              </c:ext>
            </c:extLst>
          </c:dPt>
          <c:dPt>
            <c:idx val="2"/>
            <c:invertIfNegative val="0"/>
            <c:bubble3D val="0"/>
            <c:spPr>
              <a:solidFill>
                <a:srgbClr val="C00000"/>
              </a:solidFill>
              <a:ln>
                <a:noFill/>
              </a:ln>
              <a:effectLst/>
            </c:spPr>
            <c:extLst>
              <c:ext xmlns:c16="http://schemas.microsoft.com/office/drawing/2014/chart" uri="{C3380CC4-5D6E-409C-BE32-E72D297353CC}">
                <c16:uniqueId val="{00000008-E7C5-4816-8FC9-5FFAD69B7075}"/>
              </c:ext>
            </c:extLst>
          </c:dPt>
          <c:dPt>
            <c:idx val="3"/>
            <c:invertIfNegative val="0"/>
            <c:bubble3D val="0"/>
            <c:spPr>
              <a:solidFill>
                <a:srgbClr val="09562C"/>
              </a:solidFill>
              <a:ln>
                <a:noFill/>
              </a:ln>
              <a:effectLst/>
            </c:spPr>
            <c:extLst>
              <c:ext xmlns:c16="http://schemas.microsoft.com/office/drawing/2014/chart" uri="{C3380CC4-5D6E-409C-BE32-E72D297353CC}">
                <c16:uniqueId val="{0000000A-E7C5-4816-8FC9-5FFAD69B7075}"/>
              </c:ext>
            </c:extLst>
          </c:dPt>
          <c:dLbls>
            <c:dLbl>
              <c:idx val="0"/>
              <c:layout>
                <c:manualLayout>
                  <c:x val="0"/>
                  <c:y val="1.0351734832568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7C5-4816-8FC9-5FFAD69B7075}"/>
                </c:ext>
              </c:extLst>
            </c:dLbl>
            <c:dLbl>
              <c:idx val="2"/>
              <c:layout>
                <c:manualLayout>
                  <c:x val="-6.0521582580258431E-17"/>
                  <c:y val="2.0957621379282122E-2"/>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8-E7C5-4816-8FC9-5FFAD69B7075}"/>
                </c:ext>
              </c:extLst>
            </c:dLbl>
            <c:dLbl>
              <c:idx val="3"/>
              <c:layout>
                <c:manualLayout>
                  <c:x val="0"/>
                  <c:y val="2.0703469665137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7C5-4816-8FC9-5FFAD69B707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('CO2 udledninger'!$J$52:$K$53,'CO2 udledninger'!$M$52:$N$53)</c:f>
              <c:multiLvlStrCache>
                <c:ptCount val="4"/>
                <c:lvl>
                  <c:pt idx="0">
                    <c:v>CO2e afgift, 
750 DKK/ton.
Uden
bundfradrag</c:v>
                  </c:pt>
                  <c:pt idx="1">
                    <c:v>CO2e afgift, 
750 DKK/ton.
Med 50% 
bundfradrag</c:v>
                  </c:pt>
                  <c:pt idx="2">
                    <c:v>CO2e afgift, 
750 DKK/ton.
Uden
bundfradrag</c:v>
                  </c:pt>
                  <c:pt idx="3">
                    <c:v>CO2e afgift, 
750 DKK/ton.
Med 50% 
bundfradrag</c:v>
                  </c:pt>
                </c:lvl>
                <c:lvl>
                  <c:pt idx="0">
                    <c:v> </c:v>
                  </c:pt>
                  <c:pt idx="2">
                    <c:v> </c:v>
                  </c:pt>
                </c:lvl>
              </c:multiLvlStrCache>
            </c:multiLvlStrRef>
          </c:cat>
          <c:val>
            <c:numRef>
              <c:f>('CO2 udledninger'!$J$55:$K$55,'CO2 udledninger'!$M$55:$N$55)</c:f>
              <c:numCache>
                <c:formatCode>0.0</c:formatCode>
                <c:ptCount val="4"/>
                <c:pt idx="0">
                  <c:v>1.985482617291088</c:v>
                </c:pt>
                <c:pt idx="1">
                  <c:v>0.67898450864554394</c:v>
                </c:pt>
                <c:pt idx="2">
                  <c:v>2.1350377802420812</c:v>
                </c:pt>
                <c:pt idx="3">
                  <c:v>0.17532137093563363</c:v>
                </c:pt>
              </c:numCache>
            </c:numRef>
          </c:val>
          <c:extLst>
            <c:ext xmlns:c16="http://schemas.microsoft.com/office/drawing/2014/chart" uri="{C3380CC4-5D6E-409C-BE32-E72D297353CC}">
              <c16:uniqueId val="{0000000B-E7C5-4816-8FC9-5FFAD69B7075}"/>
            </c:ext>
          </c:extLst>
        </c:ser>
        <c:ser>
          <c:idx val="2"/>
          <c:order val="2"/>
          <c:tx>
            <c:strRef>
              <c:f>'Eksempel med 100 N'!$Q$98</c:f>
              <c:strCache>
                <c:ptCount val="1"/>
                <c:pt idx="0">
                  <c:v>CO2e afgifter 
ved behandlet gylle og 
pyrolisering af restfibre</c:v>
                </c:pt>
              </c:strCache>
            </c:strRef>
          </c:tx>
          <c:spPr>
            <a:solidFill>
              <a:srgbClr val="FFC000"/>
            </a:solidFill>
            <a:ln>
              <a:noFill/>
            </a:ln>
            <a:effectLst/>
          </c:spPr>
          <c:invertIfNegative val="0"/>
          <c:dLbls>
            <c:dLbl>
              <c:idx val="2"/>
              <c:layout>
                <c:manualLayout>
                  <c:x val="0"/>
                  <c:y val="-3.45357860086557E-2"/>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C-E7C5-4816-8FC9-5FFAD69B707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('CO2 udledninger'!$J$52:$K$53,'CO2 udledninger'!$M$52:$N$53)</c:f>
              <c:multiLvlStrCache>
                <c:ptCount val="4"/>
                <c:lvl>
                  <c:pt idx="0">
                    <c:v>CO2e afgift, 
750 DKK/ton.
Uden
bundfradrag</c:v>
                  </c:pt>
                  <c:pt idx="1">
                    <c:v>CO2e afgift, 
750 DKK/ton.
Med 50% 
bundfradrag</c:v>
                  </c:pt>
                  <c:pt idx="2">
                    <c:v>CO2e afgift, 
750 DKK/ton.
Uden
bundfradrag</c:v>
                  </c:pt>
                  <c:pt idx="3">
                    <c:v>CO2e afgift, 
750 DKK/ton.
Med 50% 
bundfradrag</c:v>
                  </c:pt>
                </c:lvl>
                <c:lvl>
                  <c:pt idx="0">
                    <c:v> </c:v>
                  </c:pt>
                  <c:pt idx="2">
                    <c:v> </c:v>
                  </c:pt>
                </c:lvl>
              </c:multiLvlStrCache>
            </c:multiLvlStrRef>
          </c:cat>
          <c:val>
            <c:numRef>
              <c:f>('CO2 udledninger'!$J$56:$K$56,'CO2 udledninger'!$M$56:$N$56)</c:f>
              <c:numCache>
                <c:formatCode>#,##0.00</c:formatCode>
                <c:ptCount val="4"/>
                <c:pt idx="1">
                  <c:v>0.62319310252054394</c:v>
                </c:pt>
                <c:pt idx="3">
                  <c:v>8.704535356063349E-2</c:v>
                </c:pt>
              </c:numCache>
            </c:numRef>
          </c:val>
          <c:extLst>
            <c:ext xmlns:c16="http://schemas.microsoft.com/office/drawing/2014/chart" uri="{C3380CC4-5D6E-409C-BE32-E72D297353CC}">
              <c16:uniqueId val="{0000000D-E7C5-4816-8FC9-5FFAD69B7075}"/>
            </c:ext>
          </c:extLst>
        </c:ser>
        <c:dLbls>
          <c:showLegendKey val="0"/>
          <c:showVal val="0"/>
          <c:showCatName val="0"/>
          <c:showSerName val="0"/>
          <c:showPercent val="0"/>
          <c:showBubbleSize val="0"/>
        </c:dLbls>
        <c:gapWidth val="219"/>
        <c:overlap val="-27"/>
        <c:axId val="639312152"/>
        <c:axId val="639316416"/>
      </c:barChart>
      <c:catAx>
        <c:axId val="639312152"/>
        <c:scaling>
          <c:orientation val="minMax"/>
        </c:scaling>
        <c:delete val="0"/>
        <c:axPos val="b"/>
        <c:numFmt formatCode="General" sourceLinked="1"/>
        <c:majorTickMark val="in"/>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Corbel" panose="020B0503020204020204" pitchFamily="34" charset="0"/>
                <a:ea typeface="+mn-ea"/>
                <a:cs typeface="+mn-cs"/>
              </a:defRPr>
            </a:pPr>
            <a:endParaRPr lang="da-DK"/>
          </a:p>
        </c:txPr>
        <c:crossAx val="639316416"/>
        <c:crosses val="autoZero"/>
        <c:auto val="1"/>
        <c:lblAlgn val="ctr"/>
        <c:lblOffset val="100"/>
        <c:noMultiLvlLbl val="0"/>
      </c:catAx>
      <c:valAx>
        <c:axId val="639316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r>
                  <a:rPr lang="da-DK" sz="1500" b="0">
                    <a:solidFill>
                      <a:srgbClr val="000000"/>
                    </a:solidFill>
                  </a:rPr>
                  <a:t>Mio.</a:t>
                </a:r>
                <a:r>
                  <a:rPr lang="da-DK" sz="1500" b="0" baseline="0">
                    <a:solidFill>
                      <a:srgbClr val="000000"/>
                    </a:solidFill>
                  </a:rPr>
                  <a:t> DKK</a:t>
                </a:r>
                <a:endParaRPr lang="da-DK" sz="1500" b="0">
                  <a:solidFill>
                    <a:srgbClr val="000000"/>
                  </a:solidFill>
                </a:endParaRP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639312152"/>
        <c:crosses val="autoZero"/>
        <c:crossBetween val="between"/>
      </c:valAx>
      <c:spPr>
        <a:noFill/>
        <a:ln>
          <a:solidFill>
            <a:schemeClr val="tx1"/>
          </a:solid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rgbClr val="000000"/>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'Eksempel med 100 N'!$B$16</c:f>
              <c:strCache>
                <c:ptCount val="1"/>
                <c:pt idx="0">
                  <c:v>CO2e-afgift, 750 kr. / tons CO2e</c:v>
                </c:pt>
              </c:strCache>
            </c:strRef>
          </c:tx>
          <c:spPr>
            <a:solidFill>
              <a:schemeClr val="accent5"/>
            </a:solidFill>
            <a:ln>
              <a:noFill/>
            </a:ln>
            <a:effectLst/>
          </c:spPr>
          <c:invertIfNegative val="0"/>
          <c:cat>
            <c:multiLvlStrRef>
              <c:f>'Eksempel med 100 N'!$D$4:$J$5</c:f>
              <c:multiLvlStrCache>
                <c:ptCount val="7"/>
                <c:lvl>
                  <c:pt idx="0">
                    <c:v>Kvæggylle
65% udnyt. grad</c:v>
                  </c:pt>
                  <c:pt idx="1">
                    <c:v>Svinegylle
75% udnyt. grad</c:v>
                  </c:pt>
                  <c:pt idx="2">
                    <c:v>Afgasset
70% udnyt. grad</c:v>
                  </c:pt>
                  <c:pt idx="3">
                    <c:v>Afgasset
55% udnyt. grad</c:v>
                  </c:pt>
                  <c:pt idx="4">
                    <c:v>Afgasset
70% udnyt. grad</c:v>
                  </c:pt>
                  <c:pt idx="5">
                    <c:v>Afgasset
55% udnyt. grad</c:v>
                  </c:pt>
                  <c:pt idx="6">
                    <c:v>Handels-
gødning</c:v>
                  </c:pt>
                </c:lvl>
                <c:lvl>
                  <c:pt idx="2">
                    <c:v>Uden pyrolyse</c:v>
                  </c:pt>
                  <c:pt idx="4">
                    <c:v>Med pyrolyse</c:v>
                  </c:pt>
                  <c:pt idx="6">
                    <c:v> </c:v>
                  </c:pt>
                </c:lvl>
              </c:multiLvlStrCache>
            </c:multiLvlStrRef>
          </c:cat>
          <c:val>
            <c:numRef>
              <c:f>'Eksempel med 100 N'!$D$16:$J$16</c:f>
              <c:numCache>
                <c:formatCode>0</c:formatCode>
                <c:ptCount val="7"/>
                <c:pt idx="0">
                  <c:v>276.41250000000002</c:v>
                </c:pt>
                <c:pt idx="1">
                  <c:v>255.9375</c:v>
                </c:pt>
                <c:pt idx="2">
                  <c:v>266.17500000000001</c:v>
                </c:pt>
                <c:pt idx="3">
                  <c:v>296.88749999999999</c:v>
                </c:pt>
                <c:pt idx="4">
                  <c:v>204.75</c:v>
                </c:pt>
                <c:pt idx="5">
                  <c:v>204.75</c:v>
                </c:pt>
                <c:pt idx="6">
                  <c:v>204.75</c:v>
                </c:pt>
              </c:numCache>
            </c:numRef>
          </c:val>
          <c:extLst>
            <c:ext xmlns:c16="http://schemas.microsoft.com/office/drawing/2014/chart" uri="{C3380CC4-5D6E-409C-BE32-E72D297353CC}">
              <c16:uniqueId val="{00000000-D9E6-45A4-BE10-B035C2112D4B}"/>
            </c:ext>
          </c:extLst>
        </c:ser>
        <c:dLbls>
          <c:showLegendKey val="0"/>
          <c:showVal val="0"/>
          <c:showCatName val="0"/>
          <c:showSerName val="0"/>
          <c:showPercent val="0"/>
          <c:showBubbleSize val="0"/>
        </c:dLbls>
        <c:gapWidth val="219"/>
        <c:overlap val="-27"/>
        <c:axId val="1096332208"/>
        <c:axId val="1056905264"/>
      </c:barChart>
      <c:catAx>
        <c:axId val="10963322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rgbClr val="000000"/>
                </a:solidFill>
                <a:latin typeface="Corbel" panose="020B0503020204020204" pitchFamily="34" charset="0"/>
                <a:ea typeface="+mn-ea"/>
                <a:cs typeface="+mn-cs"/>
              </a:defRPr>
            </a:pPr>
            <a:endParaRPr lang="da-DK"/>
          </a:p>
        </c:txPr>
        <c:crossAx val="1056905264"/>
        <c:crosses val="autoZero"/>
        <c:auto val="1"/>
        <c:lblAlgn val="ctr"/>
        <c:lblOffset val="100"/>
        <c:noMultiLvlLbl val="0"/>
      </c:catAx>
      <c:valAx>
        <c:axId val="1056905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r>
                  <a:rPr lang="da-DK" sz="1500">
                    <a:solidFill>
                      <a:srgbClr val="000000"/>
                    </a:solidFill>
                  </a:rPr>
                  <a:t>DKK / 100 kg N</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109633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1"/>
          <c:tx>
            <c:strRef>
              <c:f>'Ark1'!$L$2</c:f>
              <c:strCache>
                <c:ptCount val="1"/>
                <c:pt idx="0">
                  <c:v>Gasforbrug, 2021</c:v>
                </c:pt>
              </c:strCache>
            </c:strRef>
          </c:tx>
          <c:spPr>
            <a:ln w="25400" cap="rnd">
              <a:solidFill>
                <a:schemeClr val="accent4"/>
              </a:solidFill>
              <a:round/>
            </a:ln>
            <a:effectLst/>
          </c:spPr>
          <c:marker>
            <c:symbol val="none"/>
          </c:marker>
          <c:cat>
            <c:numRef>
              <c:f>'Ark1'!$J$3:$J$54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'Ark1'!$L$3:$L$54</c:f>
              <c:numCache>
                <c:formatCode>_-* #,##0.0_-;\-* #,##0.0_-;_-* "-"??_-;_-@_-</c:formatCode>
                <c:ptCount val="52"/>
                <c:pt idx="0">
                  <c:v>2.7539719999200005</c:v>
                </c:pt>
                <c:pt idx="1">
                  <c:v>3.0168423496800005</c:v>
                </c:pt>
                <c:pt idx="2">
                  <c:v>2.96202336084</c:v>
                </c:pt>
                <c:pt idx="3">
                  <c:v>2.7104168905199999</c:v>
                </c:pt>
                <c:pt idx="4">
                  <c:v>3.2775588867600001</c:v>
                </c:pt>
                <c:pt idx="5">
                  <c:v>3.8959712326800005</c:v>
                </c:pt>
                <c:pt idx="6">
                  <c:v>3.42291181536</c:v>
                </c:pt>
                <c:pt idx="7">
                  <c:v>2.0808799916400003</c:v>
                </c:pt>
                <c:pt idx="8">
                  <c:v>2.3105011050000002</c:v>
                </c:pt>
                <c:pt idx="9">
                  <c:v>2.6077717335599999</c:v>
                </c:pt>
                <c:pt idx="10">
                  <c:v>2.20791144276</c:v>
                </c:pt>
                <c:pt idx="11">
                  <c:v>2.1186965134800007</c:v>
                </c:pt>
                <c:pt idx="12">
                  <c:v>1.70215240968</c:v>
                </c:pt>
                <c:pt idx="13">
                  <c:v>1.88268166512</c:v>
                </c:pt>
                <c:pt idx="14">
                  <c:v>2.0872087970399997</c:v>
                </c:pt>
                <c:pt idx="15">
                  <c:v>1.5790824061199999</c:v>
                </c:pt>
                <c:pt idx="16">
                  <c:v>1.72402479756</c:v>
                </c:pt>
                <c:pt idx="17">
                  <c:v>1.7011050407999999</c:v>
                </c:pt>
                <c:pt idx="18">
                  <c:v>1.4145571695600001</c:v>
                </c:pt>
                <c:pt idx="19">
                  <c:v>1.3815391849199998</c:v>
                </c:pt>
                <c:pt idx="20">
                  <c:v>1.3240176084000002</c:v>
                </c:pt>
                <c:pt idx="21">
                  <c:v>1.1014883982000001</c:v>
                </c:pt>
                <c:pt idx="22">
                  <c:v>0.98418623616000012</c:v>
                </c:pt>
                <c:pt idx="23">
                  <c:v>0.99370130616000008</c:v>
                </c:pt>
                <c:pt idx="24">
                  <c:v>0.95294876759999991</c:v>
                </c:pt>
                <c:pt idx="25">
                  <c:v>0.94059539603999998</c:v>
                </c:pt>
                <c:pt idx="26">
                  <c:v>0.90111941748000013</c:v>
                </c:pt>
                <c:pt idx="27">
                  <c:v>0.7915624106400001</c:v>
                </c:pt>
                <c:pt idx="28">
                  <c:v>0.6667487686800001</c:v>
                </c:pt>
                <c:pt idx="29">
                  <c:v>0.60846737976000009</c:v>
                </c:pt>
                <c:pt idx="30">
                  <c:v>0.72491395175999995</c:v>
                </c:pt>
                <c:pt idx="31">
                  <c:v>0.98322500268000013</c:v>
                </c:pt>
                <c:pt idx="32">
                  <c:v>1.01314475028</c:v>
                </c:pt>
                <c:pt idx="33">
                  <c:v>1.00493946648</c:v>
                </c:pt>
                <c:pt idx="34">
                  <c:v>1.0021544985600002</c:v>
                </c:pt>
                <c:pt idx="35">
                  <c:v>1.0052979465600003</c:v>
                </c:pt>
                <c:pt idx="36">
                  <c:v>1.0154247998400003</c:v>
                </c:pt>
                <c:pt idx="37">
                  <c:v>1.2103523949600001</c:v>
                </c:pt>
                <c:pt idx="38">
                  <c:v>1.1376137048400001</c:v>
                </c:pt>
                <c:pt idx="39">
                  <c:v>1.3374994849199999</c:v>
                </c:pt>
                <c:pt idx="40">
                  <c:v>1.41127511436</c:v>
                </c:pt>
                <c:pt idx="41">
                  <c:v>1.3512895016400002</c:v>
                </c:pt>
                <c:pt idx="42">
                  <c:v>1.41102303912</c:v>
                </c:pt>
                <c:pt idx="43">
                  <c:v>1.6173974991600002</c:v>
                </c:pt>
                <c:pt idx="44">
                  <c:v>1.6188830002800001</c:v>
                </c:pt>
                <c:pt idx="45">
                  <c:v>1.8470302992000001</c:v>
                </c:pt>
                <c:pt idx="46">
                  <c:v>1.78454258676</c:v>
                </c:pt>
                <c:pt idx="47">
                  <c:v>2.4436376200800001</c:v>
                </c:pt>
                <c:pt idx="48">
                  <c:v>2.7723929389199999</c:v>
                </c:pt>
                <c:pt idx="49">
                  <c:v>2.2248715273200004</c:v>
                </c:pt>
                <c:pt idx="50">
                  <c:v>2.3583349778400002</c:v>
                </c:pt>
                <c:pt idx="51">
                  <c:v>2.3275857934800004</c:v>
                </c:pt>
              </c:numCache>
            </c:numRef>
          </c:val>
          <c:smooth val="0"/>
          <c:extLst>
            <c:ext xmlns:c16="http://schemas.microsoft.com/office/drawing/2014/chart" uri="{C3380CC4-5D6E-409C-BE32-E72D297353CC}">
              <c16:uniqueId val="{00000000-06D6-4AAE-9C0B-BBE23DE242A3}"/>
            </c:ext>
          </c:extLst>
        </c:ser>
        <c:ser>
          <c:idx val="2"/>
          <c:order val="2"/>
          <c:tx>
            <c:strRef>
              <c:f>'Ark1'!$M$2</c:f>
              <c:strCache>
                <c:ptCount val="1"/>
                <c:pt idx="0">
                  <c:v>Gasforbrug, 2022</c:v>
                </c:pt>
              </c:strCache>
            </c:strRef>
          </c:tx>
          <c:spPr>
            <a:ln w="25400" cap="rnd">
              <a:solidFill>
                <a:srgbClr val="0070C0"/>
              </a:solidFill>
              <a:round/>
            </a:ln>
            <a:effectLst/>
          </c:spPr>
          <c:marker>
            <c:symbol val="none"/>
          </c:marker>
          <c:cat>
            <c:numRef>
              <c:f>'Ark1'!$J$3:$J$54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'Ark1'!$M$3:$M$54</c:f>
              <c:numCache>
                <c:formatCode>_-* #,##0.0_-;\-* #,##0.0_-;_-* "-"??_-;_-@_-</c:formatCode>
                <c:ptCount val="52"/>
                <c:pt idx="0">
                  <c:v>2.0084408395200004</c:v>
                </c:pt>
                <c:pt idx="1">
                  <c:v>2.1950712223200002</c:v>
                </c:pt>
                <c:pt idx="2">
                  <c:v>2.1638055301200003</c:v>
                </c:pt>
                <c:pt idx="3">
                  <c:v>2.12347935288</c:v>
                </c:pt>
                <c:pt idx="4">
                  <c:v>2.2107049707600002</c:v>
                </c:pt>
                <c:pt idx="5">
                  <c:v>2.0400600837600003</c:v>
                </c:pt>
                <c:pt idx="6">
                  <c:v>1.8366280135200002</c:v>
                </c:pt>
                <c:pt idx="7">
                  <c:v>1.9649643714</c:v>
                </c:pt>
                <c:pt idx="8">
                  <c:v>2.3830797877200003</c:v>
                </c:pt>
                <c:pt idx="9">
                  <c:v>2.0455663017600001</c:v>
                </c:pt>
                <c:pt idx="10">
                  <c:v>1.7392349257200002</c:v>
                </c:pt>
                <c:pt idx="11">
                  <c:v>1.5414688864799999</c:v>
                </c:pt>
                <c:pt idx="12">
                  <c:v>1.6570751158800001</c:v>
                </c:pt>
                <c:pt idx="13">
                  <c:v>1.64018869272</c:v>
                </c:pt>
                <c:pt idx="14">
                  <c:v>1.4379270562799999</c:v>
                </c:pt>
                <c:pt idx="15">
                  <c:v>1.1619297979200001</c:v>
                </c:pt>
                <c:pt idx="16">
                  <c:v>1.18569770568</c:v>
                </c:pt>
                <c:pt idx="17">
                  <c:v>1.1405265264</c:v>
                </c:pt>
                <c:pt idx="18">
                  <c:v>0.99086520779999998</c:v>
                </c:pt>
                <c:pt idx="19">
                  <c:v>0.96361319195999995</c:v>
                </c:pt>
                <c:pt idx="20">
                  <c:v>0.82034591940000001</c:v>
                </c:pt>
                <c:pt idx="21">
                  <c:v>0.99264656628000014</c:v>
                </c:pt>
                <c:pt idx="22">
                  <c:v>0.86994807732000012</c:v>
                </c:pt>
                <c:pt idx="23">
                  <c:v>0.87881728572000006</c:v>
                </c:pt>
                <c:pt idx="24">
                  <c:v>0.86122987884000002</c:v>
                </c:pt>
                <c:pt idx="25">
                  <c:v>0.73675225080000006</c:v>
                </c:pt>
                <c:pt idx="26">
                  <c:v>0.7237627765200001</c:v>
                </c:pt>
                <c:pt idx="27">
                  <c:v>0.71773292268000011</c:v>
                </c:pt>
                <c:pt idx="28">
                  <c:v>0.54934685999999999</c:v>
                </c:pt>
                <c:pt idx="29">
                  <c:v>0.55200994236000001</c:v>
                </c:pt>
                <c:pt idx="30">
                  <c:v>0.57407799060000009</c:v>
                </c:pt>
                <c:pt idx="31">
                  <c:v>0.67377274200000004</c:v>
                </c:pt>
                <c:pt idx="32">
                  <c:v>0.64776017844</c:v>
                </c:pt>
                <c:pt idx="33">
                  <c:v>0.67980716100000005</c:v>
                </c:pt>
                <c:pt idx="34">
                  <c:v>0.66019877820000006</c:v>
                </c:pt>
                <c:pt idx="35">
                  <c:v>0.67610717172000012</c:v>
                </c:pt>
                <c:pt idx="36">
                  <c:v>0.75633394895999995</c:v>
                </c:pt>
                <c:pt idx="37">
                  <c:v>0.81391272768</c:v>
                </c:pt>
                <c:pt idx="38">
                  <c:v>0.90294471684000011</c:v>
                </c:pt>
                <c:pt idx="39">
                  <c:v>0.82316025792000003</c:v>
                </c:pt>
                <c:pt idx="40">
                  <c:v>0.99072959112000003</c:v>
                </c:pt>
                <c:pt idx="41">
                  <c:v>1.0422117525600001</c:v>
                </c:pt>
                <c:pt idx="42">
                  <c:v>0.98967825648000007</c:v>
                </c:pt>
                <c:pt idx="43">
                  <c:v>1.0693196661600002</c:v>
                </c:pt>
                <c:pt idx="44">
                  <c:v>1.03196060964</c:v>
                </c:pt>
                <c:pt idx="45">
                  <c:v>1.19713979808</c:v>
                </c:pt>
                <c:pt idx="46">
                  <c:v>1.740428775</c:v>
                </c:pt>
                <c:pt idx="47">
                  <c:v>1.6708802763600001</c:v>
                </c:pt>
                <c:pt idx="48">
                  <c:v>2.1833350578000004</c:v>
                </c:pt>
                <c:pt idx="49">
                  <c:v>2.8239403377600003</c:v>
                </c:pt>
                <c:pt idx="50">
                  <c:v>1.8629227195200002</c:v>
                </c:pt>
                <c:pt idx="51">
                  <c:v>1.3050422989200001</c:v>
                </c:pt>
              </c:numCache>
            </c:numRef>
          </c:val>
          <c:smooth val="0"/>
          <c:extLst>
            <c:ext xmlns:c16="http://schemas.microsoft.com/office/drawing/2014/chart" uri="{C3380CC4-5D6E-409C-BE32-E72D297353CC}">
              <c16:uniqueId val="{00000001-06D6-4AAE-9C0B-BBE23DE242A3}"/>
            </c:ext>
          </c:extLst>
        </c:ser>
        <c:ser>
          <c:idx val="3"/>
          <c:order val="3"/>
          <c:tx>
            <c:strRef>
              <c:f>'Ark1'!$N$2</c:f>
              <c:strCache>
                <c:ptCount val="1"/>
                <c:pt idx="0">
                  <c:v>Gasforbrug, 2023</c:v>
                </c:pt>
              </c:strCache>
            </c:strRef>
          </c:tx>
          <c:spPr>
            <a:ln w="25400" cap="rnd">
              <a:solidFill>
                <a:srgbClr val="FF0000"/>
              </a:solidFill>
              <a:round/>
            </a:ln>
            <a:effectLst/>
          </c:spPr>
          <c:marker>
            <c:symbol val="none"/>
          </c:marker>
          <c:cat>
            <c:numRef>
              <c:f>'Ark1'!$J$3:$J$54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'Ark1'!$N$3:$N$54</c:f>
              <c:numCache>
                <c:formatCode>_-* #,##0.0_-;\-* #,##0.0_-;_-* "-"??_-;_-@_-</c:formatCode>
                <c:ptCount val="52"/>
                <c:pt idx="0">
                  <c:v>1.4812536160800001</c:v>
                </c:pt>
                <c:pt idx="1">
                  <c:v>1.4972098417199999</c:v>
                </c:pt>
                <c:pt idx="2">
                  <c:v>2.0873749312800003</c:v>
                </c:pt>
                <c:pt idx="3">
                  <c:v>2.3284567281599999</c:v>
                </c:pt>
                <c:pt idx="4">
                  <c:v>1.8245937981600002</c:v>
                </c:pt>
                <c:pt idx="5">
                  <c:v>2.0146810147200003</c:v>
                </c:pt>
                <c:pt idx="6">
                  <c:v>1.71925721208</c:v>
                </c:pt>
                <c:pt idx="7">
                  <c:v>1.7830609866</c:v>
                </c:pt>
                <c:pt idx="8">
                  <c:v>1.8749527714800001</c:v>
                </c:pt>
                <c:pt idx="9">
                  <c:v>2.1039531850800004</c:v>
                </c:pt>
                <c:pt idx="10">
                  <c:v>1.6310394219600002</c:v>
                </c:pt>
                <c:pt idx="11">
                  <c:v>1.3661609914800001</c:v>
                </c:pt>
                <c:pt idx="12">
                  <c:v>1.61688247848</c:v>
                </c:pt>
                <c:pt idx="13">
                  <c:v>1.4190944914800001</c:v>
                </c:pt>
                <c:pt idx="14">
                  <c:v>1.2006049456800001</c:v>
                </c:pt>
                <c:pt idx="15">
                  <c:v>1.0659431682</c:v>
                </c:pt>
                <c:pt idx="16">
                  <c:v>1.1854836388800001</c:v>
                </c:pt>
                <c:pt idx="17">
                  <c:v>1.1254184841600001</c:v>
                </c:pt>
                <c:pt idx="18">
                  <c:v>0.91581045876000011</c:v>
                </c:pt>
                <c:pt idx="19">
                  <c:v>0.79126173215999995</c:v>
                </c:pt>
                <c:pt idx="20">
                  <c:v>0.80626482755999995</c:v>
                </c:pt>
                <c:pt idx="21">
                  <c:v>0.79546235976000002</c:v>
                </c:pt>
                <c:pt idx="22">
                  <c:v>0.98807303411999992</c:v>
                </c:pt>
                <c:pt idx="23">
                  <c:v>0.71286191640000007</c:v>
                </c:pt>
                <c:pt idx="24">
                  <c:v>0.70022377152000004</c:v>
                </c:pt>
                <c:pt idx="25">
                  <c:v>0.69410520648000007</c:v>
                </c:pt>
                <c:pt idx="26">
                  <c:v>0.72434968956000001</c:v>
                </c:pt>
                <c:pt idx="27">
                  <c:v>0.5903879821200001</c:v>
                </c:pt>
                <c:pt idx="28">
                  <c:v>0.68433719940000004</c:v>
                </c:pt>
                <c:pt idx="29">
                  <c:v>0.77544418824000005</c:v>
                </c:pt>
                <c:pt idx="30">
                  <c:v>0.85505937012000011</c:v>
                </c:pt>
                <c:pt idx="31">
                  <c:v>1.0278201196800001</c:v>
                </c:pt>
                <c:pt idx="32">
                  <c:v>0.81368205588000009</c:v>
                </c:pt>
                <c:pt idx="33">
                  <c:v>0.79061243292000005</c:v>
                </c:pt>
                <c:pt idx="34">
                  <c:v>0.82658138040000007</c:v>
                </c:pt>
                <c:pt idx="35">
                  <c:v>0.77375267820000004</c:v>
                </c:pt>
                <c:pt idx="36">
                  <c:v>0.81230240232000006</c:v>
                </c:pt>
                <c:pt idx="37">
                  <c:v>0.78741297180000003</c:v>
                </c:pt>
                <c:pt idx="38">
                  <c:v>0.79022667852000006</c:v>
                </c:pt>
                <c:pt idx="39">
                  <c:v>0.91767022200000004</c:v>
                </c:pt>
                <c:pt idx="40">
                  <c:v>1.1654366572799999</c:v>
                </c:pt>
                <c:pt idx="41">
                  <c:v>1.2737177909999999</c:v>
                </c:pt>
                <c:pt idx="42">
                  <c:v>1.4238524962800001</c:v>
                </c:pt>
                <c:pt idx="43">
                  <c:v>1.3041296492400003</c:v>
                </c:pt>
                <c:pt idx="44">
                  <c:v>1.3251689974800001</c:v>
                </c:pt>
                <c:pt idx="45">
                  <c:v>1.8252358041600001</c:v>
                </c:pt>
                <c:pt idx="46">
                  <c:v>1.8423055886400002</c:v>
                </c:pt>
                <c:pt idx="47">
                  <c:v>2.9871805838400003</c:v>
                </c:pt>
                <c:pt idx="48">
                  <c:v>2.5886012562</c:v>
                </c:pt>
                <c:pt idx="49">
                  <c:v>2.0401892852399999</c:v>
                </c:pt>
                <c:pt idx="50">
                  <c:v>1.56414990708</c:v>
                </c:pt>
                <c:pt idx="51">
                  <c:v>1.3737238999199999</c:v>
                </c:pt>
              </c:numCache>
            </c:numRef>
          </c:val>
          <c:smooth val="0"/>
          <c:extLst>
            <c:ext xmlns:c16="http://schemas.microsoft.com/office/drawing/2014/chart" uri="{C3380CC4-5D6E-409C-BE32-E72D297353CC}">
              <c16:uniqueId val="{00000002-06D6-4AAE-9C0B-BBE23DE242A3}"/>
            </c:ext>
          </c:extLst>
        </c:ser>
        <c:ser>
          <c:idx val="5"/>
          <c:order val="4"/>
          <c:tx>
            <c:strRef>
              <c:f>'Ark1'!$O$2</c:f>
              <c:strCache>
                <c:ptCount val="1"/>
                <c:pt idx="0">
                  <c:v>Gasforbrug, 2024</c:v>
                </c:pt>
              </c:strCache>
            </c:strRef>
          </c:tx>
          <c:spPr>
            <a:ln w="25400" cap="rnd">
              <a:solidFill>
                <a:schemeClr val="tx1"/>
              </a:solidFill>
              <a:round/>
            </a:ln>
            <a:effectLst/>
          </c:spPr>
          <c:marker>
            <c:symbol val="none"/>
          </c:marker>
          <c:val>
            <c:numRef>
              <c:f>'Ark1'!$O$3:$O$12</c:f>
              <c:numCache>
                <c:formatCode>_-* #,##0.0_-;\-* #,##0.0_-;_-* "-"??_-;_-@_-</c:formatCode>
                <c:ptCount val="10"/>
                <c:pt idx="0">
                  <c:v>2.7518383918800002</c:v>
                </c:pt>
                <c:pt idx="1">
                  <c:v>2.97238609908</c:v>
                </c:pt>
                <c:pt idx="2">
                  <c:v>2.7521898346800002</c:v>
                </c:pt>
                <c:pt idx="3">
                  <c:v>1.9247436658800003</c:v>
                </c:pt>
                <c:pt idx="4">
                  <c:v>1.6852867614</c:v>
                </c:pt>
                <c:pt idx="5">
                  <c:v>2.0939277308399999</c:v>
                </c:pt>
                <c:pt idx="6">
                  <c:v>1.7777363932800001</c:v>
                </c:pt>
                <c:pt idx="7">
                  <c:v>1.6240414885200001</c:v>
                </c:pt>
                <c:pt idx="8">
                  <c:v>1.7521092633599999</c:v>
                </c:pt>
                <c:pt idx="9">
                  <c:v>1.9124897299200001</c:v>
                </c:pt>
              </c:numCache>
            </c:numRef>
          </c:val>
          <c:smooth val="0"/>
          <c:extLst>
            <c:ext xmlns:c16="http://schemas.microsoft.com/office/drawing/2014/chart" uri="{C3380CC4-5D6E-409C-BE32-E72D297353CC}">
              <c16:uniqueId val="{00000003-06D6-4AAE-9C0B-BBE23DE242A3}"/>
            </c:ext>
          </c:extLst>
        </c:ser>
        <c:ser>
          <c:idx val="4"/>
          <c:order val="5"/>
          <c:tx>
            <c:strRef>
              <c:f>'Ark1'!$P$2</c:f>
              <c:strCache>
                <c:ptCount val="1"/>
                <c:pt idx="0">
                  <c:v>Biogas, 2023</c:v>
                </c:pt>
              </c:strCache>
            </c:strRef>
          </c:tx>
          <c:spPr>
            <a:ln w="25400" cap="rnd">
              <a:solidFill>
                <a:srgbClr val="00AC42"/>
              </a:solidFill>
              <a:round/>
            </a:ln>
            <a:effectLst/>
          </c:spPr>
          <c:marker>
            <c:symbol val="none"/>
          </c:marker>
          <c:val>
            <c:numRef>
              <c:f>'Ark1'!$P$3:$P$54</c:f>
              <c:numCache>
                <c:formatCode>_-* #,##0.0_-;\-* #,##0.0_-;_-* "-"??_-;_-@_-</c:formatCode>
                <c:ptCount val="52"/>
                <c:pt idx="0">
                  <c:v>0.48185146188</c:v>
                </c:pt>
                <c:pt idx="1">
                  <c:v>0.49634338572000009</c:v>
                </c:pt>
                <c:pt idx="2">
                  <c:v>0.50178774888000011</c:v>
                </c:pt>
                <c:pt idx="3">
                  <c:v>0.50999775983999995</c:v>
                </c:pt>
                <c:pt idx="4">
                  <c:v>0.48258843876000002</c:v>
                </c:pt>
                <c:pt idx="5">
                  <c:v>0.47850839748000001</c:v>
                </c:pt>
                <c:pt idx="6">
                  <c:v>0.48786267923999999</c:v>
                </c:pt>
                <c:pt idx="7">
                  <c:v>0.48429865980000003</c:v>
                </c:pt>
                <c:pt idx="8">
                  <c:v>0.48517522883999997</c:v>
                </c:pt>
                <c:pt idx="9">
                  <c:v>0.47616592608000002</c:v>
                </c:pt>
                <c:pt idx="10">
                  <c:v>0.4885081812</c:v>
                </c:pt>
                <c:pt idx="11">
                  <c:v>0.48626490564000008</c:v>
                </c:pt>
                <c:pt idx="12">
                  <c:v>0.4888829098800001</c:v>
                </c:pt>
                <c:pt idx="13">
                  <c:v>0.49700896272000006</c:v>
                </c:pt>
                <c:pt idx="14">
                  <c:v>0.48782487168000011</c:v>
                </c:pt>
                <c:pt idx="15">
                  <c:v>0.49966934940000002</c:v>
                </c:pt>
                <c:pt idx="16">
                  <c:v>0.50178038436000005</c:v>
                </c:pt>
                <c:pt idx="17">
                  <c:v>0.49902770628000004</c:v>
                </c:pt>
                <c:pt idx="18">
                  <c:v>0.49878341352000011</c:v>
                </c:pt>
                <c:pt idx="19">
                  <c:v>0.51048040968000008</c:v>
                </c:pt>
                <c:pt idx="20">
                  <c:v>0.50179947120000001</c:v>
                </c:pt>
                <c:pt idx="21">
                  <c:v>0.50771821896000002</c:v>
                </c:pt>
                <c:pt idx="22">
                  <c:v>0.49720777560000007</c:v>
                </c:pt>
                <c:pt idx="23">
                  <c:v>0.49004275212000015</c:v>
                </c:pt>
                <c:pt idx="24">
                  <c:v>0.49503712463999999</c:v>
                </c:pt>
                <c:pt idx="25">
                  <c:v>0.49641804828000002</c:v>
                </c:pt>
                <c:pt idx="26">
                  <c:v>0.50330398464000004</c:v>
                </c:pt>
                <c:pt idx="27">
                  <c:v>0.49805932860000002</c:v>
                </c:pt>
                <c:pt idx="28">
                  <c:v>0.47836396151999999</c:v>
                </c:pt>
                <c:pt idx="29">
                  <c:v>0.49090948452000005</c:v>
                </c:pt>
                <c:pt idx="30">
                  <c:v>0.49503375503999997</c:v>
                </c:pt>
                <c:pt idx="31">
                  <c:v>0.49833379548000006</c:v>
                </c:pt>
                <c:pt idx="32">
                  <c:v>0.49661591508000003</c:v>
                </c:pt>
                <c:pt idx="33">
                  <c:v>0.49507720344</c:v>
                </c:pt>
                <c:pt idx="34">
                  <c:v>0.50309598960000002</c:v>
                </c:pt>
                <c:pt idx="35">
                  <c:v>0.49956052103999998</c:v>
                </c:pt>
                <c:pt idx="36">
                  <c:v>0.50327546292000003</c:v>
                </c:pt>
                <c:pt idx="37">
                  <c:v>0.49849378020000007</c:v>
                </c:pt>
                <c:pt idx="38">
                  <c:v>0.50856474024000009</c:v>
                </c:pt>
                <c:pt idx="39">
                  <c:v>0.51410667275999999</c:v>
                </c:pt>
                <c:pt idx="40">
                  <c:v>0.51631725672000006</c:v>
                </c:pt>
                <c:pt idx="41">
                  <c:v>0.50988331980000001</c:v>
                </c:pt>
                <c:pt idx="42">
                  <c:v>0.51200654040000004</c:v>
                </c:pt>
                <c:pt idx="43">
                  <c:v>0.50925110184</c:v>
                </c:pt>
                <c:pt idx="44">
                  <c:v>0.51100680275999999</c:v>
                </c:pt>
                <c:pt idx="45">
                  <c:v>0.48690564804000003</c:v>
                </c:pt>
                <c:pt idx="46">
                  <c:v>0.51220151388000013</c:v>
                </c:pt>
                <c:pt idx="47">
                  <c:v>0.49217891652000006</c:v>
                </c:pt>
                <c:pt idx="48">
                  <c:v>0.48613558104000004</c:v>
                </c:pt>
                <c:pt idx="49">
                  <c:v>0.50709425328000002</c:v>
                </c:pt>
                <c:pt idx="50">
                  <c:v>0.50778383867999999</c:v>
                </c:pt>
                <c:pt idx="51">
                  <c:v>0.49003389719999996</c:v>
                </c:pt>
              </c:numCache>
            </c:numRef>
          </c:val>
          <c:smooth val="0"/>
          <c:extLst>
            <c:ext xmlns:c16="http://schemas.microsoft.com/office/drawing/2014/chart" uri="{C3380CC4-5D6E-409C-BE32-E72D297353CC}">
              <c16:uniqueId val="{00000004-06D6-4AAE-9C0B-BBE23DE242A3}"/>
            </c:ext>
          </c:extLst>
        </c:ser>
        <c:dLbls>
          <c:showLegendKey val="0"/>
          <c:showVal val="0"/>
          <c:showCatName val="0"/>
          <c:showSerName val="0"/>
          <c:showPercent val="0"/>
          <c:showBubbleSize val="0"/>
        </c:dLbls>
        <c:smooth val="0"/>
        <c:axId val="1890087743"/>
        <c:axId val="1103805935"/>
        <c:extLst>
          <c:ext xmlns:c15="http://schemas.microsoft.com/office/drawing/2012/chart" uri="{02D57815-91ED-43cb-92C2-25804820EDAC}">
            <c15:filteredLineSeries>
              <c15:ser>
                <c:idx val="0"/>
                <c:order val="0"/>
                <c:tx>
                  <c:strRef>
                    <c:extLst>
                      <c:ext uri="{02D57815-91ED-43cb-92C2-25804820EDAC}">
                        <c15:formulaRef>
                          <c15:sqref>'Ark1'!$K$2</c15:sqref>
                        </c15:formulaRef>
                      </c:ext>
                    </c:extLst>
                    <c:strCache>
                      <c:ptCount val="1"/>
                      <c:pt idx="0">
                        <c:v>Gasforbrug, 2020</c:v>
                      </c:pt>
                    </c:strCache>
                  </c:strRef>
                </c:tx>
                <c:spPr>
                  <a:ln w="12700" cap="rnd">
                    <a:solidFill>
                      <a:srgbClr val="6B007B"/>
                    </a:solidFill>
                    <a:round/>
                  </a:ln>
                  <a:effectLst/>
                </c:spPr>
                <c:marker>
                  <c:symbol val="none"/>
                </c:marker>
                <c:cat>
                  <c:numRef>
                    <c:extLst>
                      <c:ext uri="{02D57815-91ED-43cb-92C2-25804820EDAC}">
                        <c15:formulaRef>
                          <c15:sqref>'Ark1'!$J$3:$J$54</c15:sqref>
                        </c15:formulaRef>
                      </c:ext>
                    </c:extLst>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extLst>
                      <c:ext uri="{02D57815-91ED-43cb-92C2-25804820EDAC}">
                        <c15:formulaRef>
                          <c15:sqref>'Ark1'!$K$3:$K$54</c15:sqref>
                        </c15:formulaRef>
                      </c:ext>
                    </c:extLst>
                    <c:numCache>
                      <c:formatCode>_-* #,##0.0_-;\-* #,##0.0_-;_-* "-"??_-;_-@_-</c:formatCode>
                      <c:ptCount val="52"/>
                      <c:pt idx="0">
                        <c:v>2.2126358196</c:v>
                      </c:pt>
                      <c:pt idx="1">
                        <c:v>2.2107826594800004</c:v>
                      </c:pt>
                      <c:pt idx="2">
                        <c:v>2.1644997487200004</c:v>
                      </c:pt>
                      <c:pt idx="3">
                        <c:v>2.1753702370800005</c:v>
                      </c:pt>
                      <c:pt idx="4">
                        <c:v>2.1407071618800004</c:v>
                      </c:pt>
                      <c:pt idx="5">
                        <c:v>2.3116644399599999</c:v>
                      </c:pt>
                      <c:pt idx="6">
                        <c:v>2.2680837572400003</c:v>
                      </c:pt>
                      <c:pt idx="7">
                        <c:v>2.3156239338</c:v>
                      </c:pt>
                      <c:pt idx="8">
                        <c:v>2.4349715208</c:v>
                      </c:pt>
                      <c:pt idx="9">
                        <c:v>2.1813442333199999</c:v>
                      </c:pt>
                      <c:pt idx="10">
                        <c:v>2.0034619412399999</c:v>
                      </c:pt>
                      <c:pt idx="11">
                        <c:v>2.0289520710000004</c:v>
                      </c:pt>
                      <c:pt idx="12">
                        <c:v>1.9990975219200002</c:v>
                      </c:pt>
                      <c:pt idx="13">
                        <c:v>1.85894555472</c:v>
                      </c:pt>
                      <c:pt idx="14">
                        <c:v>1.5075093546</c:v>
                      </c:pt>
                      <c:pt idx="15">
                        <c:v>1.5275834161199999</c:v>
                      </c:pt>
                      <c:pt idx="16">
                        <c:v>1.44930603996</c:v>
                      </c:pt>
                      <c:pt idx="17">
                        <c:v>1.5794998153199999</c:v>
                      </c:pt>
                      <c:pt idx="18">
                        <c:v>1.298857194</c:v>
                      </c:pt>
                      <c:pt idx="19">
                        <c:v>1.43825029488</c:v>
                      </c:pt>
                      <c:pt idx="20">
                        <c:v>1.15256789244</c:v>
                      </c:pt>
                      <c:pt idx="21">
                        <c:v>1.0484504924400002</c:v>
                      </c:pt>
                      <c:pt idx="22">
                        <c:v>1.2646424116800001</c:v>
                      </c:pt>
                      <c:pt idx="23">
                        <c:v>1.1553148584000001</c:v>
                      </c:pt>
                      <c:pt idx="24">
                        <c:v>1.1058026169600002</c:v>
                      </c:pt>
                      <c:pt idx="25">
                        <c:v>1.0149953994000001</c:v>
                      </c:pt>
                      <c:pt idx="26">
                        <c:v>0.95452627176000004</c:v>
                      </c:pt>
                      <c:pt idx="27">
                        <c:v>0.96222503339999998</c:v>
                      </c:pt>
                      <c:pt idx="28">
                        <c:v>0.80666116704000013</c:v>
                      </c:pt>
                      <c:pt idx="29">
                        <c:v>0.87850879559999995</c:v>
                      </c:pt>
                      <c:pt idx="30">
                        <c:v>0.89470310940000009</c:v>
                      </c:pt>
                      <c:pt idx="31">
                        <c:v>0.83378386475999999</c:v>
                      </c:pt>
                      <c:pt idx="32">
                        <c:v>0.82274642568</c:v>
                      </c:pt>
                      <c:pt idx="33">
                        <c:v>0.90066132359999995</c:v>
                      </c:pt>
                      <c:pt idx="34">
                        <c:v>1.0342371664800001</c:v>
                      </c:pt>
                      <c:pt idx="35">
                        <c:v>1.0630282438800001</c:v>
                      </c:pt>
                      <c:pt idx="36">
                        <c:v>1.1170778688</c:v>
                      </c:pt>
                      <c:pt idx="37">
                        <c:v>1.18297314108</c:v>
                      </c:pt>
                      <c:pt idx="38">
                        <c:v>1.2964344094800002</c:v>
                      </c:pt>
                      <c:pt idx="39">
                        <c:v>1.3175583735600001</c:v>
                      </c:pt>
                      <c:pt idx="40">
                        <c:v>1.5112020765600001</c:v>
                      </c:pt>
                      <c:pt idx="41">
                        <c:v>1.78977298032</c:v>
                      </c:pt>
                      <c:pt idx="42">
                        <c:v>1.5911023071600001</c:v>
                      </c:pt>
                      <c:pt idx="43">
                        <c:v>1.5208892715600002</c:v>
                      </c:pt>
                      <c:pt idx="44">
                        <c:v>1.8296407947600002</c:v>
                      </c:pt>
                      <c:pt idx="45">
                        <c:v>1.9421656902000002</c:v>
                      </c:pt>
                      <c:pt idx="46">
                        <c:v>1.9865277183600001</c:v>
                      </c:pt>
                      <c:pt idx="47">
                        <c:v>2.6485558297200003</c:v>
                      </c:pt>
                      <c:pt idx="48">
                        <c:v>2.6208924375600002</c:v>
                      </c:pt>
                      <c:pt idx="49">
                        <c:v>2.66268143916</c:v>
                      </c:pt>
                      <c:pt idx="50">
                        <c:v>2.0126121969600002</c:v>
                      </c:pt>
                      <c:pt idx="51">
                        <c:v>2.2972959180000001</c:v>
                      </c:pt>
                    </c:numCache>
                  </c:numRef>
                </c:val>
                <c:smooth val="0"/>
                <c:extLst>
                  <c:ext xmlns:c16="http://schemas.microsoft.com/office/drawing/2014/chart" uri="{C3380CC4-5D6E-409C-BE32-E72D297353CC}">
                    <c16:uniqueId val="{00000005-06D6-4AAE-9C0B-BBE23DE242A3}"/>
                  </c:ext>
                </c:extLst>
              </c15:ser>
            </c15:filteredLineSeries>
          </c:ext>
        </c:extLst>
      </c:lineChart>
      <c:catAx>
        <c:axId val="1890087743"/>
        <c:scaling>
          <c:orientation val="minMax"/>
        </c:scaling>
        <c:delete val="0"/>
        <c:axPos val="b"/>
        <c:title>
          <c:tx>
            <c:rich>
              <a:bodyPr rot="0" spcFirstLastPara="1" vertOverflow="ellipsis" vert="horz" wrap="square" anchor="ctr" anchorCtr="1"/>
              <a:lstStyle/>
              <a:p>
                <a:pPr>
                  <a:defRPr sz="1050" b="0" i="0" u="none" strike="noStrike" kern="1200" baseline="0">
                    <a:solidFill>
                      <a:sysClr val="windowText" lastClr="000000"/>
                    </a:solidFill>
                    <a:latin typeface="Corbel" panose="020B0503020204020204" pitchFamily="34" charset="0"/>
                    <a:ea typeface="+mn-ea"/>
                    <a:cs typeface="+mn-cs"/>
                  </a:defRPr>
                </a:pPr>
                <a:r>
                  <a:rPr lang="da-DK" sz="1050">
                    <a:solidFill>
                      <a:sysClr val="windowText" lastClr="000000"/>
                    </a:solidFill>
                  </a:rPr>
                  <a:t>Ugenummer</a:t>
                </a:r>
              </a:p>
            </c:rich>
          </c:tx>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General" sourceLinked="1"/>
        <c:majorTickMark val="cross"/>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000" b="0" i="0" u="none" strike="noStrike" kern="1200" baseline="0">
                <a:solidFill>
                  <a:sysClr val="windowText" lastClr="000000"/>
                </a:solidFill>
                <a:latin typeface="Corbel" panose="020B0503020204020204" pitchFamily="34" charset="0"/>
                <a:ea typeface="+mn-ea"/>
                <a:cs typeface="+mn-cs"/>
              </a:defRPr>
            </a:pPr>
            <a:endParaRPr lang="da-DK"/>
          </a:p>
        </c:txPr>
        <c:crossAx val="1103805935"/>
        <c:crosses val="autoZero"/>
        <c:auto val="1"/>
        <c:lblAlgn val="ctr"/>
        <c:lblOffset val="100"/>
        <c:tickMarkSkip val="3"/>
        <c:noMultiLvlLbl val="0"/>
      </c:catAx>
      <c:valAx>
        <c:axId val="1103805935"/>
        <c:scaling>
          <c:orientation val="minMax"/>
          <c:max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ysClr val="windowText" lastClr="000000"/>
                    </a:solidFill>
                    <a:latin typeface="Corbel" panose="020B0503020204020204" pitchFamily="34" charset="0"/>
                    <a:ea typeface="+mn-ea"/>
                    <a:cs typeface="+mn-cs"/>
                  </a:defRPr>
                </a:pPr>
                <a:r>
                  <a:rPr lang="da-DK" sz="1600">
                    <a:solidFill>
                      <a:sysClr val="windowText" lastClr="000000"/>
                    </a:solidFill>
                  </a:rPr>
                  <a:t>Petajoule</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ysClr val="windowText" lastClr="000000"/>
                </a:solidFill>
                <a:latin typeface="Corbel" panose="020B0503020204020204" pitchFamily="34" charset="0"/>
                <a:ea typeface="+mn-ea"/>
                <a:cs typeface="+mn-cs"/>
              </a:defRPr>
            </a:pPr>
            <a:endParaRPr lang="da-DK"/>
          </a:p>
        </c:txPr>
        <c:crossAx val="189008774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8"/>
          <c:order val="0"/>
          <c:tx>
            <c:strRef>
              <c:f>'Grafer Outlook'!$D$33</c:f>
              <c:strCache>
                <c:ptCount val="1"/>
                <c:pt idx="0">
                  <c:v>Sættevogn (Brint/El)</c:v>
                </c:pt>
              </c:strCache>
            </c:strRef>
          </c:tx>
          <c:spPr>
            <a:solidFill>
              <a:srgbClr val="C3EBD6"/>
            </a:solidFill>
            <a:ln w="25400">
              <a:noFill/>
            </a:ln>
            <a:effectLst/>
          </c:spPr>
          <c:cat>
            <c:numRef>
              <c:f>'Grafer Outlook'!$E$15:$R$15</c:f>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f>'Grafer Outlook'!$E$33:$R$33</c:f>
              <c:numCache>
                <c:formatCode>0.0</c:formatCode>
                <c:ptCount val="14"/>
                <c:pt idx="0">
                  <c:v>2.7706196345061423E-2</c:v>
                </c:pt>
                <c:pt idx="1">
                  <c:v>4.3598886772013352E-2</c:v>
                </c:pt>
                <c:pt idx="2">
                  <c:v>5.5672143254453382E-2</c:v>
                </c:pt>
                <c:pt idx="3">
                  <c:v>4.6344382231785719E-2</c:v>
                </c:pt>
                <c:pt idx="4">
                  <c:v>4.9544265479179589E-2</c:v>
                </c:pt>
                <c:pt idx="5">
                  <c:v>6.1252829459165416E-2</c:v>
                </c:pt>
                <c:pt idx="6">
                  <c:v>9.5216018017978243E-2</c:v>
                </c:pt>
                <c:pt idx="7">
                  <c:v>0.23879298813440336</c:v>
                </c:pt>
                <c:pt idx="8">
                  <c:v>0.74011524091539671</c:v>
                </c:pt>
                <c:pt idx="9">
                  <c:v>1.5097478453004562</c:v>
                </c:pt>
                <c:pt idx="10">
                  <c:v>2.3239926189041338</c:v>
                </c:pt>
                <c:pt idx="11">
                  <c:v>3.2582161197926531</c:v>
                </c:pt>
                <c:pt idx="12">
                  <c:v>4.3208814612941104</c:v>
                </c:pt>
                <c:pt idx="13">
                  <c:v>5.4424560398533037</c:v>
                </c:pt>
              </c:numCache>
            </c:numRef>
          </c:val>
          <c:extLst>
            <c:ext xmlns:c16="http://schemas.microsoft.com/office/drawing/2014/chart" uri="{C3380CC4-5D6E-409C-BE32-E72D297353CC}">
              <c16:uniqueId val="{00000000-057B-4BAF-BBF4-32852328FCC0}"/>
            </c:ext>
          </c:extLst>
        </c:ser>
        <c:ser>
          <c:idx val="1"/>
          <c:order val="1"/>
          <c:tx>
            <c:strRef>
              <c:f>'Grafer Outlook'!$D$27</c:f>
              <c:strCache>
                <c:ptCount val="1"/>
                <c:pt idx="0">
                  <c:v>Solo (Diesel)</c:v>
                </c:pt>
              </c:strCache>
            </c:strRef>
          </c:tx>
          <c:spPr>
            <a:solidFill>
              <a:schemeClr val="bg1">
                <a:lumMod val="75000"/>
              </a:schemeClr>
            </a:solidFill>
            <a:ln w="25400">
              <a:noFill/>
            </a:ln>
            <a:effectLst/>
          </c:spPr>
          <c:cat>
            <c:numRef>
              <c:f>'Grafer Outlook'!$E$15:$R$15</c:f>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f>'Grafer Outlook'!$E$27:$R$27</c:f>
              <c:numCache>
                <c:formatCode>0.0</c:formatCode>
                <c:ptCount val="14"/>
                <c:pt idx="0">
                  <c:v>3.7137010400806458</c:v>
                </c:pt>
                <c:pt idx="1">
                  <c:v>3.8304290722456025</c:v>
                </c:pt>
                <c:pt idx="2">
                  <c:v>3.9400310442824611</c:v>
                </c:pt>
                <c:pt idx="3">
                  <c:v>3.5599033205756849</c:v>
                </c:pt>
                <c:pt idx="4">
                  <c:v>3.6344906005849262</c:v>
                </c:pt>
                <c:pt idx="5">
                  <c:v>3.6866688054942056</c:v>
                </c:pt>
                <c:pt idx="6">
                  <c:v>3.645311885036417</c:v>
                </c:pt>
                <c:pt idx="7">
                  <c:v>3.6567893518962187</c:v>
                </c:pt>
                <c:pt idx="8">
                  <c:v>3.6145487281744479</c:v>
                </c:pt>
                <c:pt idx="9">
                  <c:v>3.5280133078978531</c:v>
                </c:pt>
                <c:pt idx="10">
                  <c:v>3.4215790980532628</c:v>
                </c:pt>
                <c:pt idx="11">
                  <c:v>3.325321088359726</c:v>
                </c:pt>
                <c:pt idx="12">
                  <c:v>3.2110652953152128</c:v>
                </c:pt>
                <c:pt idx="13">
                  <c:v>3.0694915211272815</c:v>
                </c:pt>
              </c:numCache>
            </c:numRef>
          </c:val>
          <c:extLst>
            <c:ext xmlns:c16="http://schemas.microsoft.com/office/drawing/2014/chart" uri="{C3380CC4-5D6E-409C-BE32-E72D297353CC}">
              <c16:uniqueId val="{00000001-057B-4BAF-BBF4-32852328FCC0}"/>
            </c:ext>
          </c:extLst>
        </c:ser>
        <c:ser>
          <c:idx val="3"/>
          <c:order val="2"/>
          <c:tx>
            <c:strRef>
              <c:f>'Grafer Outlook'!$D$36</c:f>
              <c:strCache>
                <c:ptCount val="1"/>
                <c:pt idx="0">
                  <c:v>Sættevogn 28-40t (diesel)</c:v>
                </c:pt>
              </c:strCache>
            </c:strRef>
          </c:tx>
          <c:spPr>
            <a:solidFill>
              <a:srgbClr val="636363"/>
            </a:solidFill>
            <a:ln w="25400">
              <a:noFill/>
            </a:ln>
            <a:effectLst/>
          </c:spPr>
          <c:cat>
            <c:numRef>
              <c:f>'Grafer Outlook'!$E$15:$R$15</c:f>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f>'Grafer Outlook'!$E$36:$R$36</c:f>
              <c:numCache>
                <c:formatCode>0.0</c:formatCode>
                <c:ptCount val="14"/>
                <c:pt idx="0">
                  <c:v>6.0756308788979076</c:v>
                </c:pt>
                <c:pt idx="1">
                  <c:v>5.7998835718045525</c:v>
                </c:pt>
                <c:pt idx="2">
                  <c:v>5.5688743269370642</c:v>
                </c:pt>
                <c:pt idx="3">
                  <c:v>4.7608845532231943</c:v>
                </c:pt>
                <c:pt idx="4">
                  <c:v>4.6409013830907471</c:v>
                </c:pt>
                <c:pt idx="5">
                  <c:v>4.5495986377572795</c:v>
                </c:pt>
                <c:pt idx="6">
                  <c:v>4.3885452403858523</c:v>
                </c:pt>
                <c:pt idx="7">
                  <c:v>4.3162345531049695</c:v>
                </c:pt>
                <c:pt idx="8">
                  <c:v>4.1554890158480671</c:v>
                </c:pt>
                <c:pt idx="9">
                  <c:v>3.9246221574824469</c:v>
                </c:pt>
                <c:pt idx="10">
                  <c:v>3.6922665739884222</c:v>
                </c:pt>
                <c:pt idx="11">
                  <c:v>3.4283269627579447</c:v>
                </c:pt>
                <c:pt idx="12">
                  <c:v>3.1419344185688103</c:v>
                </c:pt>
                <c:pt idx="13">
                  <c:v>2.8616984985512102</c:v>
                </c:pt>
              </c:numCache>
            </c:numRef>
          </c:val>
          <c:extLst>
            <c:ext xmlns:c16="http://schemas.microsoft.com/office/drawing/2014/chart" uri="{C3380CC4-5D6E-409C-BE32-E72D297353CC}">
              <c16:uniqueId val="{00000002-057B-4BAF-BBF4-32852328FCC0}"/>
            </c:ext>
          </c:extLst>
        </c:ser>
        <c:ser>
          <c:idx val="5"/>
          <c:order val="3"/>
          <c:tx>
            <c:strRef>
              <c:f>'Grafer Outlook'!$D$35</c:f>
              <c:strCache>
                <c:ptCount val="1"/>
                <c:pt idx="0">
                  <c:v>Sættevogn 40-50t (diesel)</c:v>
                </c:pt>
              </c:strCache>
            </c:strRef>
          </c:tx>
          <c:spPr>
            <a:solidFill>
              <a:schemeClr val="tx1"/>
            </a:solidFill>
            <a:ln w="25400">
              <a:noFill/>
            </a:ln>
            <a:effectLst/>
          </c:spPr>
          <c:cat>
            <c:numRef>
              <c:f>'Grafer Outlook'!$E$15:$R$15</c:f>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f>'Grafer Outlook'!$E$35:$R$35</c:f>
              <c:numCache>
                <c:formatCode>0.00</c:formatCode>
                <c:ptCount val="14"/>
                <c:pt idx="0">
                  <c:v>14.588556840364765</c:v>
                </c:pt>
                <c:pt idx="1">
                  <c:v>14.678565843519271</c:v>
                </c:pt>
                <c:pt idx="2">
                  <c:v>13.17445392862725</c:v>
                </c:pt>
                <c:pt idx="3">
                  <c:v>10.963373394587871</c:v>
                </c:pt>
                <c:pt idx="4">
                  <c:v>10.822086570357357</c:v>
                </c:pt>
                <c:pt idx="5">
                  <c:v>9.7950169208246045</c:v>
                </c:pt>
                <c:pt idx="6">
                  <c:v>8.5097941066187879</c:v>
                </c:pt>
                <c:pt idx="7">
                  <c:v>7.4568327086307216</c:v>
                </c:pt>
                <c:pt idx="8">
                  <c:v>6.153341997018086</c:v>
                </c:pt>
                <c:pt idx="9">
                  <c:v>4.6397889829335242</c:v>
                </c:pt>
                <c:pt idx="10">
                  <c:v>3.1307145774341478</c:v>
                </c:pt>
                <c:pt idx="11">
                  <c:v>2.2904359564613963</c:v>
                </c:pt>
                <c:pt idx="12">
                  <c:v>1.513135466670797</c:v>
                </c:pt>
                <c:pt idx="13">
                  <c:v>0.74051629459959745</c:v>
                </c:pt>
              </c:numCache>
            </c:numRef>
          </c:val>
          <c:extLst>
            <c:ext xmlns:c16="http://schemas.microsoft.com/office/drawing/2014/chart" uri="{C3380CC4-5D6E-409C-BE32-E72D297353CC}">
              <c16:uniqueId val="{00000003-057B-4BAF-BBF4-32852328FCC0}"/>
            </c:ext>
          </c:extLst>
        </c:ser>
        <c:ser>
          <c:idx val="0"/>
          <c:order val="4"/>
          <c:tx>
            <c:strRef>
              <c:f>'Grafer Outlook'!$D$34</c:f>
              <c:strCache>
                <c:ptCount val="1"/>
                <c:pt idx="0">
                  <c:v>Sættevogn 40-50t (biogas)</c:v>
                </c:pt>
              </c:strCache>
            </c:strRef>
          </c:tx>
          <c:spPr>
            <a:solidFill>
              <a:srgbClr val="13B45C"/>
            </a:solidFill>
            <a:ln w="25400">
              <a:noFill/>
            </a:ln>
            <a:effectLst/>
          </c:spPr>
          <c:val>
            <c:numRef>
              <c:f>'Grafer Outlook'!$E$34:$R$34</c:f>
              <c:numCache>
                <c:formatCode>0.00</c:formatCode>
                <c:ptCount val="14"/>
                <c:pt idx="0">
                  <c:v>0.29614909495500352</c:v>
                </c:pt>
                <c:pt idx="1">
                  <c:v>0.31927161945340671</c:v>
                </c:pt>
                <c:pt idx="2">
                  <c:v>1.8259339073114176</c:v>
                </c:pt>
                <c:pt idx="3">
                  <c:v>2.2462978107166309</c:v>
                </c:pt>
                <c:pt idx="4">
                  <c:v>2.3487272151919978</c:v>
                </c:pt>
                <c:pt idx="5">
                  <c:v>3.3289145967396734</c:v>
                </c:pt>
                <c:pt idx="6">
                  <c:v>4.2854445943274042</c:v>
                </c:pt>
                <c:pt idx="7">
                  <c:v>5.2282854380921853</c:v>
                </c:pt>
                <c:pt idx="8">
                  <c:v>6.141544802311599</c:v>
                </c:pt>
                <c:pt idx="9">
                  <c:v>7.045862617702201</c:v>
                </c:pt>
                <c:pt idx="10">
                  <c:v>7.9441447960886817</c:v>
                </c:pt>
                <c:pt idx="11">
                  <c:v>8.0721909614321774</c:v>
                </c:pt>
                <c:pt idx="12">
                  <c:v>8.0610841028707583</c:v>
                </c:pt>
                <c:pt idx="13">
                  <c:v>8.0367676181133607</c:v>
                </c:pt>
              </c:numCache>
            </c:numRef>
          </c:val>
          <c:extLst>
            <c:ext xmlns:c16="http://schemas.microsoft.com/office/drawing/2014/chart" uri="{C3380CC4-5D6E-409C-BE32-E72D297353CC}">
              <c16:uniqueId val="{00000004-057B-4BAF-BBF4-32852328FCC0}"/>
            </c:ext>
          </c:extLst>
        </c:ser>
        <c:dLbls>
          <c:showLegendKey val="0"/>
          <c:showVal val="0"/>
          <c:showCatName val="0"/>
          <c:showSerName val="0"/>
          <c:showPercent val="0"/>
          <c:showBubbleSize val="0"/>
        </c:dLbls>
        <c:axId val="1111501007"/>
        <c:axId val="1527358127"/>
        <c:extLst>
          <c:ext xmlns:c15="http://schemas.microsoft.com/office/drawing/2012/chart" uri="{02D57815-91ED-43cb-92C2-25804820EDAC}">
            <c15:filteredAreaSeries>
              <c15:ser>
                <c:idx val="4"/>
                <c:order val="5"/>
                <c:tx>
                  <c:strRef>
                    <c:extLst>
                      <c:ext uri="{02D57815-91ED-43cb-92C2-25804820EDAC}">
                        <c15:formulaRef>
                          <c15:sqref>'Grafer Outlook'!$D$31</c15:sqref>
                        </c15:formulaRef>
                      </c:ext>
                    </c:extLst>
                    <c:strCache>
                      <c:ptCount val="1"/>
                      <c:pt idx="0">
                        <c:v>TT/AT 50-60t</c:v>
                      </c:pt>
                    </c:strCache>
                  </c:strRef>
                </c:tx>
                <c:spPr>
                  <a:solidFill>
                    <a:srgbClr val="4472C4"/>
                  </a:solidFill>
                  <a:ln w="25400">
                    <a:noFill/>
                  </a:ln>
                  <a:effectLst/>
                </c:spPr>
                <c:cat>
                  <c:numRef>
                    <c:extLst>
                      <c:ext uri="{02D57815-91ED-43cb-92C2-25804820EDAC}">
                        <c15:formulaRef>
                          <c15:sqref>'Grafer Outlook'!$E$15:$R$15</c15:sqref>
                        </c15:formulaRef>
                      </c:ext>
                    </c:extLst>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extLst>
                      <c:ext uri="{02D57815-91ED-43cb-92C2-25804820EDAC}">
                        <c15:formulaRef>
                          <c15:sqref>'Grafer Outlook'!$E$31:$R$31</c15:sqref>
                        </c15:formulaRef>
                      </c:ext>
                    </c:extLst>
                    <c:numCache>
                      <c:formatCode>0.0</c:formatCode>
                      <c:ptCount val="14"/>
                      <c:pt idx="0">
                        <c:v>0.43031581856719908</c:v>
                      </c:pt>
                      <c:pt idx="1">
                        <c:v>0.39047217858523109</c:v>
                      </c:pt>
                      <c:pt idx="2">
                        <c:v>0.36123097058463821</c:v>
                      </c:pt>
                      <c:pt idx="3">
                        <c:v>0.30055133159178865</c:v>
                      </c:pt>
                      <c:pt idx="4">
                        <c:v>0.28722502730054339</c:v>
                      </c:pt>
                      <c:pt idx="5">
                        <c:v>0.27802736473573547</c:v>
                      </c:pt>
                      <c:pt idx="6">
                        <c:v>0.26645022315806</c:v>
                      </c:pt>
                      <c:pt idx="7">
                        <c:v>0.26128544563818029</c:v>
                      </c:pt>
                      <c:pt idx="8">
                        <c:v>0.25074716278559067</c:v>
                      </c:pt>
                      <c:pt idx="9">
                        <c:v>0.23559845977767263</c:v>
                      </c:pt>
                      <c:pt idx="10">
                        <c:v>0.22078697922924298</c:v>
                      </c:pt>
                      <c:pt idx="11">
                        <c:v>0.20391228627029845</c:v>
                      </c:pt>
                      <c:pt idx="12">
                        <c:v>0.18570590069066004</c:v>
                      </c:pt>
                      <c:pt idx="13">
                        <c:v>0.16791914960298984</c:v>
                      </c:pt>
                    </c:numCache>
                  </c:numRef>
                </c:val>
                <c:extLst>
                  <c:ext xmlns:c16="http://schemas.microsoft.com/office/drawing/2014/chart" uri="{C3380CC4-5D6E-409C-BE32-E72D297353CC}">
                    <c16:uniqueId val="{00000005-057B-4BAF-BBF4-32852328FCC0}"/>
                  </c:ext>
                </c:extLst>
              </c15:ser>
            </c15:filteredAreaSeries>
          </c:ext>
        </c:extLst>
      </c:areaChart>
      <c:catAx>
        <c:axId val="1111501007"/>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orbel" panose="020B0503020204020204" pitchFamily="34" charset="0"/>
                <a:ea typeface="+mn-ea"/>
                <a:cs typeface="+mn-cs"/>
              </a:defRPr>
            </a:pPr>
            <a:endParaRPr lang="da-DK"/>
          </a:p>
        </c:txPr>
        <c:crossAx val="1527358127"/>
        <c:crosses val="autoZero"/>
        <c:auto val="1"/>
        <c:lblAlgn val="ctr"/>
        <c:lblOffset val="100"/>
        <c:noMultiLvlLbl val="0"/>
      </c:catAx>
      <c:valAx>
        <c:axId val="15273581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latin typeface="Corbel" panose="020B0503020204020204" pitchFamily="34" charset="0"/>
                    <a:ea typeface="+mn-ea"/>
                    <a:cs typeface="+mn-cs"/>
                  </a:defRPr>
                </a:pPr>
                <a:r>
                  <a:rPr lang="da-DK" sz="1500" dirty="0"/>
                  <a:t>petajoule</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orbel" panose="020B0503020204020204" pitchFamily="34" charset="0"/>
                <a:ea typeface="+mn-ea"/>
                <a:cs typeface="+mn-cs"/>
              </a:defRPr>
            </a:pPr>
            <a:endParaRPr lang="da-DK"/>
          </a:p>
        </c:txPr>
        <c:crossAx val="1111501007"/>
        <c:crosses val="autoZero"/>
        <c:crossBetween val="midCat"/>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orbel" panose="020B0503020204020204" pitchFamily="34" charset="0"/>
              <a:ea typeface="+mn-ea"/>
              <a:cs typeface="+mn-cs"/>
            </a:defRPr>
          </a:pPr>
          <a:endParaRPr lang="da-DK"/>
        </a:p>
      </c:txPr>
    </c:legend>
    <c:plotVisOnly val="1"/>
    <c:dispBlanksAs val="zero"/>
    <c:showDLblsOverMax val="0"/>
  </c:chart>
  <c:spPr>
    <a:solidFill>
      <a:srgbClr val="F5F0E6"/>
    </a:solidFill>
    <a:ln w="9525" cap="flat" cmpd="sng" algn="ctr">
      <a:solidFill>
        <a:srgbClr val="000000"/>
      </a:solidFill>
      <a:round/>
    </a:ln>
    <a:effectLst/>
  </c:spPr>
  <c:txPr>
    <a:bodyPr/>
    <a:lstStyle/>
    <a:p>
      <a:pPr>
        <a:defRPr>
          <a:solidFill>
            <a:sysClr val="windowText" lastClr="000000"/>
          </a:solidFill>
          <a:latin typeface="Corbel" panose="020B0503020204020204" pitchFamily="34" charset="0"/>
        </a:defRPr>
      </a:pPr>
      <a:endParaRPr lang="da-DK"/>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2"/>
          <c:order val="0"/>
          <c:tx>
            <c:strRef>
              <c:f>'Grafer Outlook'!$D$10</c:f>
              <c:strCache>
                <c:ptCount val="1"/>
                <c:pt idx="0">
                  <c:v>El / Brint</c:v>
                </c:pt>
              </c:strCache>
            </c:strRef>
          </c:tx>
          <c:spPr>
            <a:solidFill>
              <a:srgbClr val="C3EBD6"/>
            </a:solidFill>
            <a:ln>
              <a:noFill/>
            </a:ln>
            <a:effectLst/>
          </c:spPr>
          <c:cat>
            <c:strRef>
              <c:f>'Grafer Outlook'!$E$7:$R$7</c:f>
              <c:strCach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strCache>
            </c:strRef>
          </c:cat>
          <c:val>
            <c:numRef>
              <c:f>'Grafer Outlook'!$E$10:$R$10</c:f>
              <c:numCache>
                <c:formatCode>0.00</c:formatCode>
                <c:ptCount val="14"/>
                <c:pt idx="0">
                  <c:v>2.770619634506143E-2</c:v>
                </c:pt>
                <c:pt idx="1">
                  <c:v>4.3598886772013352E-2</c:v>
                </c:pt>
                <c:pt idx="2">
                  <c:v>5.5672143254453382E-2</c:v>
                </c:pt>
                <c:pt idx="3">
                  <c:v>4.6344382231785726E-2</c:v>
                </c:pt>
                <c:pt idx="4">
                  <c:v>4.9544265479179596E-2</c:v>
                </c:pt>
                <c:pt idx="5">
                  <c:v>6.1252829459165416E-2</c:v>
                </c:pt>
                <c:pt idx="6">
                  <c:v>9.521601801797823E-2</c:v>
                </c:pt>
                <c:pt idx="7">
                  <c:v>0.23879298813440336</c:v>
                </c:pt>
                <c:pt idx="8">
                  <c:v>0.74011524091539671</c:v>
                </c:pt>
                <c:pt idx="9">
                  <c:v>1.5097478453004562</c:v>
                </c:pt>
                <c:pt idx="10">
                  <c:v>2.3239926189041333</c:v>
                </c:pt>
                <c:pt idx="11">
                  <c:v>3.2582161197926531</c:v>
                </c:pt>
                <c:pt idx="12">
                  <c:v>4.3208814612941095</c:v>
                </c:pt>
                <c:pt idx="13">
                  <c:v>5.4424560398533028</c:v>
                </c:pt>
              </c:numCache>
            </c:numRef>
          </c:val>
          <c:extLst>
            <c:ext xmlns:c16="http://schemas.microsoft.com/office/drawing/2014/chart" uri="{C3380CC4-5D6E-409C-BE32-E72D297353CC}">
              <c16:uniqueId val="{00000000-90E6-4ABB-B055-2931B41A16B3}"/>
            </c:ext>
          </c:extLst>
        </c:ser>
        <c:ser>
          <c:idx val="0"/>
          <c:order val="1"/>
          <c:tx>
            <c:strRef>
              <c:f>'Grafer Outlook'!$D$8</c:f>
              <c:strCache>
                <c:ptCount val="1"/>
                <c:pt idx="0">
                  <c:v>Diesel</c:v>
                </c:pt>
              </c:strCache>
            </c:strRef>
          </c:tx>
          <c:spPr>
            <a:solidFill>
              <a:srgbClr val="000000"/>
            </a:solidFill>
            <a:ln>
              <a:noFill/>
            </a:ln>
            <a:effectLst/>
          </c:spPr>
          <c:cat>
            <c:strRef>
              <c:f>'Grafer Outlook'!$E$7:$R$7</c:f>
              <c:strCach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strCache>
            </c:strRef>
          </c:cat>
          <c:val>
            <c:numRef>
              <c:f>'Grafer Outlook'!$E$8:$R$8</c:f>
              <c:numCache>
                <c:formatCode>0.00</c:formatCode>
                <c:ptCount val="14"/>
                <c:pt idx="0">
                  <c:v>24.083169469913695</c:v>
                </c:pt>
                <c:pt idx="1">
                  <c:v>23.991117019197358</c:v>
                </c:pt>
                <c:pt idx="2">
                  <c:v>22.347684162462123</c:v>
                </c:pt>
                <c:pt idx="3">
                  <c:v>18.977650182618465</c:v>
                </c:pt>
                <c:pt idx="4">
                  <c:v>18.784638238456896</c:v>
                </c:pt>
                <c:pt idx="5">
                  <c:v>17.714472992410762</c:v>
                </c:pt>
                <c:pt idx="6">
                  <c:v>16.229350248044906</c:v>
                </c:pt>
                <c:pt idx="7">
                  <c:v>15.112024771683489</c:v>
                </c:pt>
                <c:pt idx="8">
                  <c:v>13.603785983958602</c:v>
                </c:pt>
                <c:pt idx="9">
                  <c:v>11.775434250771859</c:v>
                </c:pt>
                <c:pt idx="10">
                  <c:v>9.9354998111777419</c:v>
                </c:pt>
                <c:pt idx="11">
                  <c:v>8.7471319657222466</c:v>
                </c:pt>
                <c:pt idx="12">
                  <c:v>7.585493574411637</c:v>
                </c:pt>
                <c:pt idx="13">
                  <c:v>6.4108890518446282</c:v>
                </c:pt>
              </c:numCache>
            </c:numRef>
          </c:val>
          <c:extLst>
            <c:ext xmlns:c16="http://schemas.microsoft.com/office/drawing/2014/chart" uri="{C3380CC4-5D6E-409C-BE32-E72D297353CC}">
              <c16:uniqueId val="{00000001-90E6-4ABB-B055-2931B41A16B3}"/>
            </c:ext>
          </c:extLst>
        </c:ser>
        <c:ser>
          <c:idx val="1"/>
          <c:order val="2"/>
          <c:tx>
            <c:strRef>
              <c:f>'Grafer Outlook'!$D$9</c:f>
              <c:strCache>
                <c:ptCount val="1"/>
                <c:pt idx="0">
                  <c:v>Biogas</c:v>
                </c:pt>
              </c:strCache>
            </c:strRef>
          </c:tx>
          <c:spPr>
            <a:solidFill>
              <a:srgbClr val="13B45C"/>
            </a:solidFill>
            <a:ln>
              <a:noFill/>
            </a:ln>
            <a:effectLst/>
          </c:spPr>
          <c:cat>
            <c:strRef>
              <c:f>'Grafer Outlook'!$E$7:$R$7</c:f>
              <c:strCach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strCache>
            </c:strRef>
          </c:cat>
          <c:val>
            <c:numRef>
              <c:f>'Grafer Outlook'!$E$9:$R$9</c:f>
              <c:numCache>
                <c:formatCode>0.00</c:formatCode>
                <c:ptCount val="14"/>
                <c:pt idx="0">
                  <c:v>0.29614909495500352</c:v>
                </c:pt>
                <c:pt idx="1">
                  <c:v>0.31927161945340671</c:v>
                </c:pt>
                <c:pt idx="2">
                  <c:v>1.8259339073114176</c:v>
                </c:pt>
                <c:pt idx="3">
                  <c:v>2.2462978107166309</c:v>
                </c:pt>
                <c:pt idx="4">
                  <c:v>2.3487272151919978</c:v>
                </c:pt>
                <c:pt idx="5">
                  <c:v>3.3289145967396734</c:v>
                </c:pt>
                <c:pt idx="6">
                  <c:v>4.2854445943274042</c:v>
                </c:pt>
                <c:pt idx="7">
                  <c:v>5.2282854380921853</c:v>
                </c:pt>
                <c:pt idx="8">
                  <c:v>6.141544802311599</c:v>
                </c:pt>
                <c:pt idx="9">
                  <c:v>7.045862617702201</c:v>
                </c:pt>
                <c:pt idx="10">
                  <c:v>7.9441447960886817</c:v>
                </c:pt>
                <c:pt idx="11">
                  <c:v>8.0721909614321774</c:v>
                </c:pt>
                <c:pt idx="12">
                  <c:v>8.0610841028707583</c:v>
                </c:pt>
                <c:pt idx="13">
                  <c:v>8.0367676181133607</c:v>
                </c:pt>
              </c:numCache>
            </c:numRef>
          </c:val>
          <c:extLst>
            <c:ext xmlns:c16="http://schemas.microsoft.com/office/drawing/2014/chart" uri="{C3380CC4-5D6E-409C-BE32-E72D297353CC}">
              <c16:uniqueId val="{00000002-90E6-4ABB-B055-2931B41A16B3}"/>
            </c:ext>
          </c:extLst>
        </c:ser>
        <c:dLbls>
          <c:showLegendKey val="0"/>
          <c:showVal val="0"/>
          <c:showCatName val="0"/>
          <c:showSerName val="0"/>
          <c:showPercent val="0"/>
          <c:showBubbleSize val="0"/>
        </c:dLbls>
        <c:axId val="1881470975"/>
        <c:axId val="1958495343"/>
      </c:areaChart>
      <c:catAx>
        <c:axId val="1881470975"/>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orbel" panose="020B0503020204020204" pitchFamily="34" charset="0"/>
                <a:ea typeface="+mn-ea"/>
                <a:cs typeface="+mn-cs"/>
              </a:defRPr>
            </a:pPr>
            <a:endParaRPr lang="da-DK"/>
          </a:p>
        </c:txPr>
        <c:crossAx val="1958495343"/>
        <c:crosses val="autoZero"/>
        <c:auto val="1"/>
        <c:lblAlgn val="ctr"/>
        <c:lblOffset val="100"/>
        <c:noMultiLvlLbl val="0"/>
      </c:catAx>
      <c:valAx>
        <c:axId val="19584953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latin typeface="Corbel" panose="020B0503020204020204" pitchFamily="34" charset="0"/>
                    <a:ea typeface="+mn-ea"/>
                    <a:cs typeface="+mn-cs"/>
                  </a:defRPr>
                </a:pPr>
                <a:r>
                  <a:rPr lang="da-DK" sz="1500" dirty="0"/>
                  <a:t>Petajoule</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orbel" panose="020B0503020204020204" pitchFamily="34" charset="0"/>
                <a:ea typeface="+mn-ea"/>
                <a:cs typeface="+mn-cs"/>
              </a:defRPr>
            </a:pPr>
            <a:endParaRPr lang="da-DK"/>
          </a:p>
        </c:txPr>
        <c:crossAx val="1881470975"/>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Corbel" panose="020B0503020204020204" pitchFamily="34" charset="0"/>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solidFill>
            <a:sysClr val="windowText" lastClr="000000"/>
          </a:solidFill>
          <a:latin typeface="Corbel" panose="020B0503020204020204" pitchFamily="34" charset="0"/>
        </a:defRPr>
      </a:pPr>
      <a:endParaRPr lang="da-DK"/>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9"/>
          <c:order val="0"/>
          <c:tx>
            <c:strRef>
              <c:f>'Grafer til Outlook - aleneståen'!$Y$15</c:f>
              <c:strCache>
                <c:ptCount val="1"/>
                <c:pt idx="0">
                  <c:v>Udenfor gasnet</c:v>
                </c:pt>
              </c:strCache>
            </c:strRef>
          </c:tx>
          <c:spPr>
            <a:solidFill>
              <a:srgbClr val="22D5EE"/>
            </a:solidFill>
            <a:ln>
              <a:solidFill>
                <a:schemeClr val="tx1"/>
              </a:solidFill>
            </a:ln>
            <a:effectLst/>
          </c:spPr>
          <c:invertIfNegative val="0"/>
          <c:dLbls>
            <c:spPr>
              <a:noFill/>
              <a:ln>
                <a:noFill/>
              </a:ln>
              <a:effectLst/>
            </c:spPr>
            <c:txPr>
              <a:bodyPr wrap="square" lIns="38100" tIns="19050" rIns="38100" bIns="19050" anchor="ctr">
                <a:spAutoFit/>
              </a:bodyPr>
              <a:lstStyle/>
              <a:p>
                <a:pPr>
                  <a:defRPr sz="900" b="1">
                    <a:effectLst/>
                    <a:latin typeface="Corbel" panose="020B0503020204020204" pitchFamily="34" charset="0"/>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aleneståen'!$Z$15,'Grafer til Outlook - aleneståen'!$AB$15:$AD$15)</c:f>
              <c:numCache>
                <c:formatCode>General</c:formatCode>
                <c:ptCount val="4"/>
                <c:pt idx="3" formatCode="0.0">
                  <c:v>3</c:v>
                </c:pt>
              </c:numCache>
              <c:extLst/>
            </c:numRef>
          </c:val>
          <c:extLst>
            <c:ext xmlns:c16="http://schemas.microsoft.com/office/drawing/2014/chart" uri="{C3380CC4-5D6E-409C-BE32-E72D297353CC}">
              <c16:uniqueId val="{00000000-DA83-4BB4-8F8E-88C3E26CDE3E}"/>
            </c:ext>
          </c:extLst>
        </c:ser>
        <c:ser>
          <c:idx val="1"/>
          <c:order val="1"/>
          <c:tx>
            <c:strRef>
              <c:f>'Grafer til Outlook - aleneståen'!$Y$7</c:f>
              <c:strCache>
                <c:ptCount val="1"/>
                <c:pt idx="0">
                  <c:v>Dybstrøelse</c:v>
                </c:pt>
              </c:strCache>
            </c:strRef>
          </c:tx>
          <c:spPr>
            <a:solidFill>
              <a:srgbClr val="CC9900"/>
            </a:solidFill>
            <a:ln>
              <a:solidFill>
                <a:schemeClr val="tx1"/>
              </a:solidFill>
            </a:ln>
            <a:effectLst/>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aleneståen'!$Z$7,'Grafer til Outlook - aleneståen'!$AB$7:$AD$7)</c:f>
              <c:numCache>
                <c:formatCode>0.0</c:formatCode>
                <c:ptCount val="4"/>
                <c:pt idx="0">
                  <c:v>8.6</c:v>
                </c:pt>
                <c:pt idx="1">
                  <c:v>6.2367132665281275</c:v>
                </c:pt>
                <c:pt idx="2">
                  <c:v>6.2367132665281275</c:v>
                </c:pt>
              </c:numCache>
              <c:extLst/>
            </c:numRef>
          </c:val>
          <c:extLst>
            <c:ext xmlns:c16="http://schemas.microsoft.com/office/drawing/2014/chart" uri="{C3380CC4-5D6E-409C-BE32-E72D297353CC}">
              <c16:uniqueId val="{00000001-DA83-4BB4-8F8E-88C3E26CDE3E}"/>
            </c:ext>
          </c:extLst>
        </c:ser>
        <c:ser>
          <c:idx val="0"/>
          <c:order val="2"/>
          <c:tx>
            <c:strRef>
              <c:f>'Grafer til Outlook - aleneståen'!$Y$6</c:f>
              <c:strCache>
                <c:ptCount val="1"/>
                <c:pt idx="0">
                  <c:v>Gylle</c:v>
                </c:pt>
              </c:strCache>
            </c:strRef>
          </c:tx>
          <c:spPr>
            <a:solidFill>
              <a:srgbClr val="7F6100"/>
            </a:solidFill>
            <a:ln>
              <a:solidFill>
                <a:schemeClr val="tx1"/>
              </a:solidFill>
            </a:ln>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aleneståen'!$Z$6,'Grafer til Outlook - aleneståen'!$AB$6:$AD$6)</c:f>
              <c:numCache>
                <c:formatCode>0.0</c:formatCode>
                <c:ptCount val="4"/>
                <c:pt idx="0">
                  <c:v>20</c:v>
                </c:pt>
                <c:pt idx="1">
                  <c:v>12.075532654343561</c:v>
                </c:pt>
                <c:pt idx="2">
                  <c:v>17.038596631611973</c:v>
                </c:pt>
              </c:numCache>
              <c:extLst/>
            </c:numRef>
          </c:val>
          <c:extLst>
            <c:ext xmlns:c16="http://schemas.microsoft.com/office/drawing/2014/chart" uri="{C3380CC4-5D6E-409C-BE32-E72D297353CC}">
              <c16:uniqueId val="{00000002-DA83-4BB4-8F8E-88C3E26CDE3E}"/>
            </c:ext>
          </c:extLst>
        </c:ser>
        <c:ser>
          <c:idx val="4"/>
          <c:order val="3"/>
          <c:tx>
            <c:strRef>
              <c:f>'Grafer til Outlook - aleneståen'!$Y$10</c:f>
              <c:strCache>
                <c:ptCount val="1"/>
                <c:pt idx="0">
                  <c:v>Afgrøderester</c:v>
                </c:pt>
              </c:strCache>
            </c:strRef>
          </c:tx>
          <c:spPr>
            <a:solidFill>
              <a:srgbClr val="92D050"/>
            </a:solidFill>
            <a:ln>
              <a:solidFill>
                <a:schemeClr val="tx1"/>
              </a:solidFill>
            </a:ln>
            <a:effectLst/>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aleneståen'!$Z$10,'Grafer til Outlook - aleneståen'!$AB$10:$AD$10)</c:f>
              <c:numCache>
                <c:formatCode>0.0</c:formatCode>
                <c:ptCount val="4"/>
                <c:pt idx="0">
                  <c:v>7.6</c:v>
                </c:pt>
                <c:pt idx="1">
                  <c:v>5</c:v>
                </c:pt>
                <c:pt idx="2">
                  <c:v>5</c:v>
                </c:pt>
              </c:numCache>
              <c:extLst/>
            </c:numRef>
          </c:val>
          <c:extLst>
            <c:ext xmlns:c16="http://schemas.microsoft.com/office/drawing/2014/chart" uri="{C3380CC4-5D6E-409C-BE32-E72D297353CC}">
              <c16:uniqueId val="{00000003-DA83-4BB4-8F8E-88C3E26CDE3E}"/>
            </c:ext>
          </c:extLst>
        </c:ser>
        <c:ser>
          <c:idx val="5"/>
          <c:order val="4"/>
          <c:tx>
            <c:strRef>
              <c:f>'Grafer til Outlook - aleneståen'!$Y$11</c:f>
              <c:strCache>
                <c:ptCount val="1"/>
                <c:pt idx="0">
                  <c:v>Halm + græs</c:v>
                </c:pt>
              </c:strCache>
            </c:strRef>
          </c:tx>
          <c:spPr>
            <a:solidFill>
              <a:srgbClr val="FFFF00"/>
            </a:solidFill>
            <a:ln>
              <a:solidFill>
                <a:schemeClr val="tx1"/>
              </a:solidFill>
            </a:ln>
            <a:effectLst/>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aleneståen'!$Z$11,'Grafer til Outlook - aleneståen'!$AB$11:$AD$11)</c:f>
              <c:numCache>
                <c:formatCode>0.0</c:formatCode>
                <c:ptCount val="4"/>
                <c:pt idx="0">
                  <c:v>45</c:v>
                </c:pt>
                <c:pt idx="1">
                  <c:v>3.3747540791283086</c:v>
                </c:pt>
                <c:pt idx="2">
                  <c:v>9.0427368196150226</c:v>
                </c:pt>
              </c:numCache>
              <c:extLst/>
            </c:numRef>
          </c:val>
          <c:extLst>
            <c:ext xmlns:c16="http://schemas.microsoft.com/office/drawing/2014/chart" uri="{C3380CC4-5D6E-409C-BE32-E72D297353CC}">
              <c16:uniqueId val="{00000004-DA83-4BB4-8F8E-88C3E26CDE3E}"/>
            </c:ext>
          </c:extLst>
        </c:ser>
        <c:ser>
          <c:idx val="2"/>
          <c:order val="5"/>
          <c:tx>
            <c:strRef>
              <c:f>'Grafer til Outlook - aleneståen'!$Y$8</c:f>
              <c:strCache>
                <c:ptCount val="1"/>
                <c:pt idx="0">
                  <c:v>Industriaffald</c:v>
                </c:pt>
              </c:strCache>
            </c:strRef>
          </c:tx>
          <c:spPr>
            <a:solidFill>
              <a:srgbClr val="558ED5"/>
            </a:solidFill>
            <a:ln>
              <a:solidFill>
                <a:schemeClr val="tx1"/>
              </a:solidFill>
            </a:ln>
            <a:effectLst/>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aleneståen'!$Z$8,'Grafer til Outlook - aleneståen'!$AB$8:$AD$8)</c:f>
              <c:numCache>
                <c:formatCode>0.0</c:formatCode>
                <c:ptCount val="4"/>
                <c:pt idx="0">
                  <c:v>8</c:v>
                </c:pt>
                <c:pt idx="1">
                  <c:v>10</c:v>
                </c:pt>
                <c:pt idx="2">
                  <c:v>10</c:v>
                </c:pt>
              </c:numCache>
              <c:extLst/>
            </c:numRef>
          </c:val>
          <c:extLst>
            <c:ext xmlns:c16="http://schemas.microsoft.com/office/drawing/2014/chart" uri="{C3380CC4-5D6E-409C-BE32-E72D297353CC}">
              <c16:uniqueId val="{00000005-DA83-4BB4-8F8E-88C3E26CDE3E}"/>
            </c:ext>
          </c:extLst>
        </c:ser>
        <c:ser>
          <c:idx val="3"/>
          <c:order val="6"/>
          <c:tx>
            <c:strRef>
              <c:f>'Grafer til Outlook - aleneståen'!$Y$9</c:f>
              <c:strCache>
                <c:ptCount val="1"/>
                <c:pt idx="0">
                  <c:v>Madaffald</c:v>
                </c:pt>
              </c:strCache>
            </c:strRef>
          </c:tx>
          <c:spPr>
            <a:solidFill>
              <a:srgbClr val="8EB4E3"/>
            </a:solidFill>
            <a:ln>
              <a:solidFill>
                <a:schemeClr val="tx1"/>
              </a:solidFill>
            </a:ln>
            <a:effectLst/>
          </c:spPr>
          <c:invertIfNegative val="0"/>
          <c:dLbls>
            <c:dLbl>
              <c:idx val="1"/>
              <c:layout>
                <c:manualLayout>
                  <c:x val="-7.8865049498027916E-17"/>
                  <c:y val="-2.6826322008277611E-2"/>
                </c:manualLayout>
              </c:layout>
              <c:dLblPos val="ct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DA83-4BB4-8F8E-88C3E26CDE3E}"/>
                </c:ext>
              </c:extLst>
            </c:dLbl>
            <c:dLbl>
              <c:idx val="2"/>
              <c:layout>
                <c:manualLayout>
                  <c:x val="0"/>
                  <c:y val="-2.6826322008277611E-2"/>
                </c:manualLayout>
              </c:layout>
              <c:dLblPos val="ct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7-DA83-4BB4-8F8E-88C3E26CDE3E}"/>
                </c:ext>
              </c:extLst>
            </c:dLbl>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aleneståen'!$Z$9,'Grafer til Outlook - aleneståen'!$AB$9:$AD$9)</c:f>
              <c:numCache>
                <c:formatCode>0.0</c:formatCode>
                <c:ptCount val="4"/>
                <c:pt idx="0">
                  <c:v>6</c:v>
                </c:pt>
                <c:pt idx="1">
                  <c:v>3</c:v>
                </c:pt>
                <c:pt idx="2">
                  <c:v>3</c:v>
                </c:pt>
              </c:numCache>
              <c:extLst/>
            </c:numRef>
          </c:val>
          <c:extLst>
            <c:ext xmlns:c16="http://schemas.microsoft.com/office/drawing/2014/chart" uri="{C3380CC4-5D6E-409C-BE32-E72D297353CC}">
              <c16:uniqueId val="{00000008-DA83-4BB4-8F8E-88C3E26CDE3E}"/>
            </c:ext>
          </c:extLst>
        </c:ser>
        <c:ser>
          <c:idx val="6"/>
          <c:order val="7"/>
          <c:tx>
            <c:strRef>
              <c:f>'Grafer til Outlook - aleneståen'!$Y$12</c:f>
              <c:strCache>
                <c:ptCount val="1"/>
                <c:pt idx="0">
                  <c:v>Erhverv</c:v>
                </c:pt>
              </c:strCache>
            </c:strRef>
          </c:tx>
          <c:spPr>
            <a:solidFill>
              <a:srgbClr val="13B45C"/>
            </a:solidFill>
            <a:ln>
              <a:solidFill>
                <a:schemeClr val="tx1"/>
              </a:solidFill>
            </a:ln>
            <a:effectLst/>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aleneståen'!$Z$12,'Grafer til Outlook - aleneståen'!$AB$12:$AD$12)</c:f>
              <c:numCache>
                <c:formatCode>General</c:formatCode>
                <c:ptCount val="4"/>
                <c:pt idx="3" formatCode="0.0">
                  <c:v>28.638139503343787</c:v>
                </c:pt>
              </c:numCache>
              <c:extLst/>
            </c:numRef>
          </c:val>
          <c:extLst>
            <c:ext xmlns:c16="http://schemas.microsoft.com/office/drawing/2014/chart" uri="{C3380CC4-5D6E-409C-BE32-E72D297353CC}">
              <c16:uniqueId val="{00000009-DA83-4BB4-8F8E-88C3E26CDE3E}"/>
            </c:ext>
          </c:extLst>
        </c:ser>
        <c:ser>
          <c:idx val="8"/>
          <c:order val="8"/>
          <c:tx>
            <c:strRef>
              <c:f>'Grafer til Outlook - aleneståen'!$Y$14</c:f>
              <c:strCache>
                <c:ptCount val="1"/>
                <c:pt idx="0">
                  <c:v>El &amp; Fjernvarme</c:v>
                </c:pt>
              </c:strCache>
            </c:strRef>
          </c:tx>
          <c:spPr>
            <a:solidFill>
              <a:srgbClr val="00B0F0"/>
            </a:solidFill>
            <a:ln>
              <a:solidFill>
                <a:schemeClr val="tx1"/>
              </a:solidFill>
            </a:ln>
            <a:effectLst/>
          </c:spPr>
          <c:invertIfNegative val="0"/>
          <c:dLbls>
            <c:dLbl>
              <c:idx val="0"/>
              <c:tx>
                <c:rich>
                  <a:bodyPr/>
                  <a:lstStyle/>
                  <a:p>
                    <a:endParaRPr lang="da-DK"/>
                  </a:p>
                </c:rich>
              </c:tx>
              <c:dLblPos val="ctr"/>
              <c:showLegendKey val="0"/>
              <c:showVal val="0"/>
              <c:showCatName val="0"/>
              <c:showSerName val="1"/>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A-DA83-4BB4-8F8E-88C3E26CDE3E}"/>
                </c:ext>
              </c:extLst>
            </c:dLbl>
            <c:dLbl>
              <c:idx val="1"/>
              <c:tx>
                <c:rich>
                  <a:bodyPr/>
                  <a:lstStyle/>
                  <a:p>
                    <a:endParaRPr lang="da-DK"/>
                  </a:p>
                </c:rich>
              </c:tx>
              <c:dLblPos val="ctr"/>
              <c:showLegendKey val="0"/>
              <c:showVal val="0"/>
              <c:showCatName val="0"/>
              <c:showSerName val="1"/>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B-DA83-4BB4-8F8E-88C3E26CDE3E}"/>
                </c:ext>
              </c:extLst>
            </c:dLbl>
            <c:dLbl>
              <c:idx val="2"/>
              <c:layout>
                <c:manualLayout>
                  <c:x val="-9.2545254595134067E-4"/>
                  <c:y val="3.4591018371653878E-4"/>
                </c:manualLayout>
              </c:layout>
              <c:tx>
                <c:rich>
                  <a:bodyPr rot="0" spcFirstLastPara="1" vertOverflow="ellipsis" vert="horz" wrap="square" tIns="46800"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en-US" sz="900"/>
                  </a:p>
                </c:rich>
              </c:tx>
              <c:spPr>
                <a:noFill/>
                <a:ln>
                  <a:noFill/>
                </a:ln>
                <a:effectLst/>
              </c:spPr>
              <c:dLblPos val="ct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showDataLabelsRange val="1"/>
                </c:ext>
                <c:ext xmlns:c16="http://schemas.microsoft.com/office/drawing/2014/chart" uri="{C3380CC4-5D6E-409C-BE32-E72D297353CC}">
                  <c16:uniqueId val="{0000000C-DA83-4BB4-8F8E-88C3E26CDE3E}"/>
                </c:ext>
              </c:extLst>
            </c:dLbl>
            <c:dLbl>
              <c:idx val="3"/>
              <c:tx>
                <c:rich>
                  <a:bodyPr/>
                  <a:lstStyle/>
                  <a:p>
                    <a:fld id="{751459D9-1155-4706-BF6B-AC7665A0743B}" type="SERIESNAME">
                      <a:rPr lang="da-DK"/>
                      <a:pPr/>
                      <a:t>[SERIENAVN]</a:t>
                    </a:fld>
                    <a:endParaRPr lang="da-DK"/>
                  </a:p>
                </c:rich>
              </c:tx>
              <c:dLblPos val="ctr"/>
              <c:showLegendKey val="0"/>
              <c:showVal val="0"/>
              <c:showCatName val="0"/>
              <c:showSerName val="1"/>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DA83-4BB4-8F8E-88C3E26CDE3E}"/>
                </c:ext>
              </c:extLst>
            </c:dLbl>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DataLabelsRange val="1"/>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aleneståen'!$Z$14,'Grafer til Outlook - aleneståen'!$AB$14:$AD$14)</c:f>
              <c:numCache>
                <c:formatCode>General</c:formatCode>
                <c:ptCount val="4"/>
                <c:pt idx="3" formatCode="0.0">
                  <c:v>2.6403040223739409</c:v>
                </c:pt>
              </c:numCache>
              <c:extLst/>
            </c:numRef>
          </c:val>
          <c:extLst>
            <c:ext xmlns:c15="http://schemas.microsoft.com/office/drawing/2012/chart" uri="{02D57815-91ED-43cb-92C2-25804820EDAC}">
              <c15:datalabelsRange>
                <c15:f>'Grafer i Biogas Outlook'!$AA$135</c15:f>
                <c15:dlblRangeCache>
                  <c:ptCount val="1"/>
                  <c:pt idx="0">
                    <c:v>El &amp; 
Fjernvarme</c:v>
                  </c:pt>
                </c15:dlblRangeCache>
              </c15:datalabelsRange>
            </c:ext>
            <c:ext xmlns:c16="http://schemas.microsoft.com/office/drawing/2014/chart" uri="{C3380CC4-5D6E-409C-BE32-E72D297353CC}">
              <c16:uniqueId val="{0000000E-DA83-4BB4-8F8E-88C3E26CDE3E}"/>
            </c:ext>
          </c:extLst>
        </c:ser>
        <c:ser>
          <c:idx val="7"/>
          <c:order val="9"/>
          <c:tx>
            <c:strRef>
              <c:f>'Grafer til Outlook - aleneståen'!$Y$13</c:f>
              <c:strCache>
                <c:ptCount val="1"/>
                <c:pt idx="0">
                  <c:v>Husholdninger</c:v>
                </c:pt>
              </c:strCache>
            </c:strRef>
          </c:tx>
          <c:spPr>
            <a:solidFill>
              <a:schemeClr val="tx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bg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aleneståen'!$Z$13,'Grafer til Outlook - aleneståen'!$AB$13:$AD$13)</c:f>
              <c:numCache>
                <c:formatCode>General</c:formatCode>
                <c:ptCount val="4"/>
                <c:pt idx="3" formatCode="0.0">
                  <c:v>7.0890091305420739</c:v>
                </c:pt>
              </c:numCache>
              <c:extLst/>
            </c:numRef>
          </c:val>
          <c:extLst>
            <c:ext xmlns:c16="http://schemas.microsoft.com/office/drawing/2014/chart" uri="{C3380CC4-5D6E-409C-BE32-E72D297353CC}">
              <c16:uniqueId val="{0000000F-DA83-4BB4-8F8E-88C3E26CDE3E}"/>
            </c:ext>
          </c:extLst>
        </c:ser>
        <c:ser>
          <c:idx val="10"/>
          <c:order val="10"/>
          <c:tx>
            <c:strRef>
              <c:f>'Grafer til Outlook - aleneståen'!$Y$16</c:f>
              <c:strCache>
                <c:ptCount val="1"/>
                <c:pt idx="0">
                  <c:v>Vejtransport</c:v>
                </c:pt>
              </c:strCache>
            </c:strRef>
          </c:tx>
          <c:spPr>
            <a:solidFill>
              <a:srgbClr val="FF0000"/>
            </a:solidFill>
            <a:ln>
              <a:solidFill>
                <a:schemeClr val="tx1"/>
              </a:solidFill>
            </a:ln>
          </c:spPr>
          <c:invertIfNegative val="0"/>
          <c:dLbls>
            <c:spPr>
              <a:noFill/>
              <a:ln>
                <a:noFill/>
              </a:ln>
              <a:effectLst/>
            </c:spPr>
            <c:txPr>
              <a:bodyPr rot="0" spcFirstLastPara="1" vertOverflow="ellipsis" vert="horz" wrap="square" anchor="ctr" anchorCtr="1"/>
              <a:lstStyle/>
              <a:p>
                <a:pP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aleneståen'!$Z$16,'Grafer til Outlook - aleneståen'!$AB$16:$AD$16)</c:f>
              <c:numCache>
                <c:formatCode>General</c:formatCode>
                <c:ptCount val="4"/>
                <c:pt idx="3" formatCode="0.0">
                  <c:v>6.4726659537714895</c:v>
                </c:pt>
              </c:numCache>
              <c:extLst/>
            </c:numRef>
          </c:val>
          <c:extLst>
            <c:ext xmlns:c16="http://schemas.microsoft.com/office/drawing/2014/chart" uri="{C3380CC4-5D6E-409C-BE32-E72D297353CC}">
              <c16:uniqueId val="{00000010-DA83-4BB4-8F8E-88C3E26CDE3E}"/>
            </c:ext>
          </c:extLst>
        </c:ser>
        <c:ser>
          <c:idx val="11"/>
          <c:order val="11"/>
          <c:tx>
            <c:strRef>
              <c:f>'Grafer til Outlook - aleneståen'!$Y$17</c:f>
              <c:strCache>
                <c:ptCount val="1"/>
                <c:pt idx="0">
                  <c:v>Skibe, fly, plast</c:v>
                </c:pt>
              </c:strCache>
            </c:strRef>
          </c:tx>
          <c:spPr>
            <a:solidFill>
              <a:srgbClr val="FFC000"/>
            </a:solidFill>
            <a:ln>
              <a:solidFill>
                <a:schemeClr val="tx1"/>
              </a:solidFill>
            </a:ln>
          </c:spPr>
          <c:invertIfNegative val="0"/>
          <c:dLbls>
            <c:dLbl>
              <c:idx val="3"/>
              <c:layout>
                <c:manualLayout>
                  <c:x val="-1.5822673710762461E-16"/>
                  <c:y val="-3.0528611111111111E-2"/>
                </c:manualLayout>
              </c:layout>
              <c:dLblPos val="ct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1-DA83-4BB4-8F8E-88C3E26CDE3E}"/>
                </c:ext>
              </c:extLst>
            </c:dLbl>
            <c:spPr>
              <a:noFill/>
              <a:ln>
                <a:noFill/>
              </a:ln>
              <a:effectLst/>
            </c:spPr>
            <c:txPr>
              <a:bodyPr wrap="square" lIns="38100" tIns="19050" rIns="38100" bIns="19050" anchor="ctr" anchorCtr="0">
                <a:spAutoFit/>
              </a:bodyPr>
              <a:lstStyle/>
              <a:p>
                <a:pPr algn="ctr">
                  <a:defRPr lang="en-US" sz="900" b="1"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('Grafer til Outlook - aleneståen'!$Z$5,'Grafer til Outlook - aleneståen'!$AB$5:$AD$5)</c:f>
              <c:strCache>
                <c:ptCount val="4"/>
                <c:pt idx="0">
                  <c:v>Biogaspotentiale i Danmark ifølge Syddansk Universitet</c:v>
                </c:pt>
                <c:pt idx="1">
                  <c:v>Frozen Policy
2030</c:v>
                </c:pt>
                <c:pt idx="2">
                  <c:v>Green Policy
2030</c:v>
                </c:pt>
                <c:pt idx="3">
                  <c:v>Behov for biogas i 2030
Green Policy</c:v>
                </c:pt>
              </c:strCache>
              <c:extLst/>
            </c:strRef>
          </c:cat>
          <c:val>
            <c:numRef>
              <c:f>('Grafer til Outlook - aleneståen'!$Z$17,'Grafer til Outlook - aleneståen'!$AB$17:$AD$17)</c:f>
              <c:numCache>
                <c:formatCode>General</c:formatCode>
                <c:ptCount val="4"/>
                <c:pt idx="3" formatCode="0.0">
                  <c:v>2.4779281077238338</c:v>
                </c:pt>
              </c:numCache>
              <c:extLst/>
            </c:numRef>
          </c:val>
          <c:extLst>
            <c:ext xmlns:c16="http://schemas.microsoft.com/office/drawing/2014/chart" uri="{C3380CC4-5D6E-409C-BE32-E72D297353CC}">
              <c16:uniqueId val="{00000012-DA83-4BB4-8F8E-88C3E26CDE3E}"/>
            </c:ext>
          </c:extLst>
        </c:ser>
        <c:dLbls>
          <c:dLblPos val="ctr"/>
          <c:showLegendKey val="0"/>
          <c:showVal val="1"/>
          <c:showCatName val="0"/>
          <c:showSerName val="0"/>
          <c:showPercent val="0"/>
          <c:showBubbleSize val="0"/>
        </c:dLbls>
        <c:gapWidth val="50"/>
        <c:overlap val="100"/>
        <c:axId val="905648152"/>
        <c:axId val="905651104"/>
        <c:extLst/>
      </c:barChart>
      <c:catAx>
        <c:axId val="9056481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1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905651104"/>
        <c:crosses val="autoZero"/>
        <c:auto val="1"/>
        <c:lblAlgn val="ctr"/>
        <c:lblOffset val="100"/>
        <c:noMultiLvlLbl val="0"/>
      </c:catAx>
      <c:valAx>
        <c:axId val="9056511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a:ln w="0"/>
                    <a:solidFill>
                      <a:schemeClr val="tx1"/>
                    </a:solidFill>
                    <a:effectLst/>
                    <a:latin typeface="Corbel" panose="020B0503020204020204" pitchFamily="34" charset="0"/>
                  </a:rPr>
                  <a:t>Petajoule</a:t>
                </a:r>
              </a:p>
            </c:rich>
          </c:tx>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905648152"/>
        <c:crosses val="autoZero"/>
        <c:crossBetween val="between"/>
      </c:valAx>
      <c:spPr>
        <a:noFill/>
        <a:ln>
          <a:solidFill>
            <a:schemeClr val="tx1"/>
          </a:solidFill>
        </a:ln>
        <a:effectLst/>
      </c:spPr>
    </c:plotArea>
    <c:plotVisOnly val="1"/>
    <c:dispBlanksAs val="gap"/>
    <c:showDLblsOverMax val="0"/>
  </c:chart>
  <c:spPr>
    <a:solidFill>
      <a:srgbClr val="F5F0E6"/>
    </a:solidFill>
    <a:ln w="9525" cap="flat" cmpd="sng" algn="ctr">
      <a:solidFill>
        <a:srgbClr val="000000"/>
      </a:solidFill>
      <a:round/>
    </a:ln>
    <a:effectLst/>
  </c:spPr>
  <c:txPr>
    <a:bodyPr/>
    <a:lstStyle/>
    <a:p>
      <a:pPr>
        <a:defRPr lang="en-US" sz="1000" b="0" i="0" u="none" strike="noStrike" kern="1200" baseline="0">
          <a:solidFill>
            <a:schemeClr val="tx1"/>
          </a:solidFill>
          <a:latin typeface="+mn-lt"/>
          <a:ea typeface="+mn-ea"/>
          <a:cs typeface="+mn-cs"/>
        </a:defRPr>
      </a:pPr>
      <a:endParaRPr lang="da-DK"/>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0"/>
          <c:tx>
            <c:strRef>
              <c:f>Måned!$C$3</c:f>
              <c:strCache>
                <c:ptCount val="1"/>
                <c:pt idx="0">
                  <c:v> Biogas produktion </c:v>
                </c:pt>
              </c:strCache>
            </c:strRef>
          </c:tx>
          <c:spPr>
            <a:ln>
              <a:solidFill>
                <a:srgbClr val="00B050"/>
              </a:solidFill>
            </a:ln>
          </c:spPr>
          <c:marker>
            <c:symbol val="none"/>
          </c:marker>
          <c:cat>
            <c:numRef>
              <c:f>Måned!$B$8:$B$129</c:f>
              <c:numCache>
                <c:formatCode>m/d/yyyy</c:formatCode>
                <c:ptCount val="122"/>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pt idx="60">
                  <c:v>43466</c:v>
                </c:pt>
                <c:pt idx="61">
                  <c:v>43497</c:v>
                </c:pt>
                <c:pt idx="62">
                  <c:v>43525</c:v>
                </c:pt>
                <c:pt idx="63">
                  <c:v>43556</c:v>
                </c:pt>
                <c:pt idx="64">
                  <c:v>43586</c:v>
                </c:pt>
                <c:pt idx="65">
                  <c:v>43617</c:v>
                </c:pt>
                <c:pt idx="66">
                  <c:v>43647</c:v>
                </c:pt>
                <c:pt idx="67">
                  <c:v>43678</c:v>
                </c:pt>
                <c:pt idx="68">
                  <c:v>43709</c:v>
                </c:pt>
                <c:pt idx="69">
                  <c:v>43739</c:v>
                </c:pt>
                <c:pt idx="70">
                  <c:v>43770</c:v>
                </c:pt>
                <c:pt idx="71">
                  <c:v>43800</c:v>
                </c:pt>
                <c:pt idx="72">
                  <c:v>43831</c:v>
                </c:pt>
                <c:pt idx="73">
                  <c:v>43862</c:v>
                </c:pt>
                <c:pt idx="74">
                  <c:v>43891</c:v>
                </c:pt>
                <c:pt idx="75">
                  <c:v>43922</c:v>
                </c:pt>
                <c:pt idx="76">
                  <c:v>43952</c:v>
                </c:pt>
                <c:pt idx="77">
                  <c:v>43983</c:v>
                </c:pt>
                <c:pt idx="78">
                  <c:v>44013</c:v>
                </c:pt>
                <c:pt idx="79">
                  <c:v>44044</c:v>
                </c:pt>
                <c:pt idx="80">
                  <c:v>44075</c:v>
                </c:pt>
                <c:pt idx="81">
                  <c:v>44105</c:v>
                </c:pt>
                <c:pt idx="82">
                  <c:v>44136</c:v>
                </c:pt>
                <c:pt idx="83">
                  <c:v>44166</c:v>
                </c:pt>
                <c:pt idx="84">
                  <c:v>44197</c:v>
                </c:pt>
                <c:pt idx="85">
                  <c:v>44228</c:v>
                </c:pt>
                <c:pt idx="86">
                  <c:v>44256</c:v>
                </c:pt>
                <c:pt idx="87">
                  <c:v>44287</c:v>
                </c:pt>
                <c:pt idx="88">
                  <c:v>44317</c:v>
                </c:pt>
                <c:pt idx="89">
                  <c:v>44348</c:v>
                </c:pt>
                <c:pt idx="90">
                  <c:v>44378</c:v>
                </c:pt>
                <c:pt idx="91">
                  <c:v>44409</c:v>
                </c:pt>
                <c:pt idx="92">
                  <c:v>44440</c:v>
                </c:pt>
                <c:pt idx="93">
                  <c:v>44470</c:v>
                </c:pt>
                <c:pt idx="94">
                  <c:v>44501</c:v>
                </c:pt>
                <c:pt idx="95">
                  <c:v>44531</c:v>
                </c:pt>
                <c:pt idx="96">
                  <c:v>44562</c:v>
                </c:pt>
                <c:pt idx="97">
                  <c:v>44593</c:v>
                </c:pt>
                <c:pt idx="98">
                  <c:v>44621</c:v>
                </c:pt>
                <c:pt idx="99">
                  <c:v>44652</c:v>
                </c:pt>
                <c:pt idx="100">
                  <c:v>44682</c:v>
                </c:pt>
                <c:pt idx="101">
                  <c:v>44713</c:v>
                </c:pt>
                <c:pt idx="102">
                  <c:v>44743</c:v>
                </c:pt>
                <c:pt idx="103">
                  <c:v>44774</c:v>
                </c:pt>
                <c:pt idx="104">
                  <c:v>44805</c:v>
                </c:pt>
                <c:pt idx="105">
                  <c:v>44835</c:v>
                </c:pt>
                <c:pt idx="106">
                  <c:v>44866</c:v>
                </c:pt>
                <c:pt idx="107">
                  <c:v>44896</c:v>
                </c:pt>
                <c:pt idx="108">
                  <c:v>44927</c:v>
                </c:pt>
                <c:pt idx="109">
                  <c:v>44958</c:v>
                </c:pt>
                <c:pt idx="110">
                  <c:v>44986</c:v>
                </c:pt>
                <c:pt idx="111">
                  <c:v>45017</c:v>
                </c:pt>
                <c:pt idx="112">
                  <c:v>45047</c:v>
                </c:pt>
                <c:pt idx="113">
                  <c:v>45078</c:v>
                </c:pt>
                <c:pt idx="114">
                  <c:v>45108</c:v>
                </c:pt>
                <c:pt idx="115">
                  <c:v>45139</c:v>
                </c:pt>
                <c:pt idx="116">
                  <c:v>45170</c:v>
                </c:pt>
                <c:pt idx="117">
                  <c:v>45200</c:v>
                </c:pt>
                <c:pt idx="118">
                  <c:v>45231</c:v>
                </c:pt>
                <c:pt idx="119">
                  <c:v>45261</c:v>
                </c:pt>
                <c:pt idx="120">
                  <c:v>45292</c:v>
                </c:pt>
                <c:pt idx="121">
                  <c:v>45323</c:v>
                </c:pt>
              </c:numCache>
            </c:numRef>
          </c:cat>
          <c:val>
            <c:numRef>
              <c:f>Måned!$T$9:$T$128</c:f>
              <c:numCache>
                <c:formatCode>0.00</c:formatCode>
                <c:ptCount val="120"/>
                <c:pt idx="0">
                  <c:v>6.7353390539999997E-3</c:v>
                </c:pt>
                <c:pt idx="1">
                  <c:v>1.8316229857200002E-2</c:v>
                </c:pt>
                <c:pt idx="2">
                  <c:v>2.64414766608E-2</c:v>
                </c:pt>
                <c:pt idx="3">
                  <c:v>2.7451115125200001E-2</c:v>
                </c:pt>
                <c:pt idx="4">
                  <c:v>2.5342226503199998E-2</c:v>
                </c:pt>
                <c:pt idx="5">
                  <c:v>2.1613022287199999E-2</c:v>
                </c:pt>
                <c:pt idx="6">
                  <c:v>2.1994605442800002E-2</c:v>
                </c:pt>
                <c:pt idx="7">
                  <c:v>3.7882617642000002E-2</c:v>
                </c:pt>
                <c:pt idx="8">
                  <c:v>4.0480129061999999E-2</c:v>
                </c:pt>
                <c:pt idx="9">
                  <c:v>6.024396546E-2</c:v>
                </c:pt>
                <c:pt idx="10">
                  <c:v>6.8571847432799996E-2</c:v>
                </c:pt>
                <c:pt idx="11">
                  <c:v>7.5025810313999991E-2</c:v>
                </c:pt>
                <c:pt idx="12">
                  <c:v>8.0431671236400007E-2</c:v>
                </c:pt>
                <c:pt idx="13">
                  <c:v>7.8994922515200003E-2</c:v>
                </c:pt>
                <c:pt idx="14">
                  <c:v>8.80504612632E-2</c:v>
                </c:pt>
                <c:pt idx="15">
                  <c:v>8.6929302567599995E-2</c:v>
                </c:pt>
                <c:pt idx="16">
                  <c:v>8.9668423645200002E-2</c:v>
                </c:pt>
                <c:pt idx="17">
                  <c:v>8.74917595548E-2</c:v>
                </c:pt>
                <c:pt idx="18">
                  <c:v>0.1000697363244</c:v>
                </c:pt>
                <c:pt idx="19">
                  <c:v>0.1142236173384</c:v>
                </c:pt>
                <c:pt idx="20">
                  <c:v>0.11492223491879999</c:v>
                </c:pt>
                <c:pt idx="21">
                  <c:v>0.1278981633024</c:v>
                </c:pt>
                <c:pt idx="22">
                  <c:v>0.109693878264</c:v>
                </c:pt>
                <c:pt idx="23">
                  <c:v>0.15279599154600002</c:v>
                </c:pt>
                <c:pt idx="24">
                  <c:v>0.17637110125560002</c:v>
                </c:pt>
                <c:pt idx="25">
                  <c:v>0.2123020405512</c:v>
                </c:pt>
                <c:pt idx="26">
                  <c:v>0.25037976053160005</c:v>
                </c:pt>
                <c:pt idx="27">
                  <c:v>0.25309261819439999</c:v>
                </c:pt>
                <c:pt idx="28">
                  <c:v>0.26419690511280003</c:v>
                </c:pt>
                <c:pt idx="29">
                  <c:v>0.27539585156160001</c:v>
                </c:pt>
                <c:pt idx="30">
                  <c:v>0.30225259852200004</c:v>
                </c:pt>
                <c:pt idx="31">
                  <c:v>0.33670299728879999</c:v>
                </c:pt>
                <c:pt idx="32">
                  <c:v>0.34017880241159998</c:v>
                </c:pt>
                <c:pt idx="33">
                  <c:v>0.36611374131719998</c:v>
                </c:pt>
                <c:pt idx="34">
                  <c:v>0.3831508583712</c:v>
                </c:pt>
                <c:pt idx="35">
                  <c:v>0.4378097168424</c:v>
                </c:pt>
                <c:pt idx="36">
                  <c:v>0.42746324636880006</c:v>
                </c:pt>
                <c:pt idx="37">
                  <c:v>0.36326513752920003</c:v>
                </c:pt>
                <c:pt idx="38">
                  <c:v>0.42624495000000001</c:v>
                </c:pt>
                <c:pt idx="39">
                  <c:v>0.42203217240000002</c:v>
                </c:pt>
                <c:pt idx="40">
                  <c:v>0.43169246999999999</c:v>
                </c:pt>
                <c:pt idx="41">
                  <c:v>0.44680136040000001</c:v>
                </c:pt>
                <c:pt idx="42">
                  <c:v>0.48145192919999996</c:v>
                </c:pt>
                <c:pt idx="43">
                  <c:v>0.50946244599239998</c:v>
                </c:pt>
                <c:pt idx="44">
                  <c:v>0.53262733085640002</c:v>
                </c:pt>
                <c:pt idx="45">
                  <c:v>0.56290825498320007</c:v>
                </c:pt>
                <c:pt idx="46">
                  <c:v>0.56684353757399997</c:v>
                </c:pt>
                <c:pt idx="47">
                  <c:v>0.61205890356360004</c:v>
                </c:pt>
                <c:pt idx="48">
                  <c:v>0.59536993320000009</c:v>
                </c:pt>
                <c:pt idx="49">
                  <c:v>0.55058558400000002</c:v>
                </c:pt>
                <c:pt idx="50">
                  <c:v>0.59687766360000005</c:v>
                </c:pt>
                <c:pt idx="51">
                  <c:v>0.57550794480000012</c:v>
                </c:pt>
                <c:pt idx="52">
                  <c:v>0.62641928880000008</c:v>
                </c:pt>
                <c:pt idx="53">
                  <c:v>0.6073899732000001</c:v>
                </c:pt>
                <c:pt idx="54">
                  <c:v>0.67728553560000004</c:v>
                </c:pt>
                <c:pt idx="55">
                  <c:v>0.69341700960000008</c:v>
                </c:pt>
                <c:pt idx="56">
                  <c:v>0.70248536280000007</c:v>
                </c:pt>
                <c:pt idx="57">
                  <c:v>0.73683417239999993</c:v>
                </c:pt>
                <c:pt idx="58">
                  <c:v>0.76511412720000005</c:v>
                </c:pt>
                <c:pt idx="59">
                  <c:v>0.83591783280000009</c:v>
                </c:pt>
                <c:pt idx="60">
                  <c:v>0.83803303439999999</c:v>
                </c:pt>
                <c:pt idx="61">
                  <c:v>0.78764201280000012</c:v>
                </c:pt>
                <c:pt idx="62">
                  <c:v>0.87703659359999997</c:v>
                </c:pt>
                <c:pt idx="63">
                  <c:v>0.83191379760000006</c:v>
                </c:pt>
                <c:pt idx="64">
                  <c:v>0.87099833160000006</c:v>
                </c:pt>
                <c:pt idx="65">
                  <c:v>0.85399999199999999</c:v>
                </c:pt>
                <c:pt idx="66">
                  <c:v>0.91462476599999998</c:v>
                </c:pt>
                <c:pt idx="67">
                  <c:v>0.89796085199999998</c:v>
                </c:pt>
                <c:pt idx="68">
                  <c:v>0.93628636200000004</c:v>
                </c:pt>
                <c:pt idx="69">
                  <c:v>0.99553998960000001</c:v>
                </c:pt>
                <c:pt idx="70">
                  <c:v>0.96730804800000003</c:v>
                </c:pt>
                <c:pt idx="71">
                  <c:v>1.0310378688000001</c:v>
                </c:pt>
                <c:pt idx="72">
                  <c:v>1.1004877512</c:v>
                </c:pt>
                <c:pt idx="73">
                  <c:v>1.0906340904</c:v>
                </c:pt>
                <c:pt idx="74">
                  <c:v>1.2061801908000001</c:v>
                </c:pt>
                <c:pt idx="75">
                  <c:v>1.1601598932000001</c:v>
                </c:pt>
                <c:pt idx="76">
                  <c:v>1.2482403408</c:v>
                </c:pt>
                <c:pt idx="77">
                  <c:v>1.1735327879999999</c:v>
                </c:pt>
                <c:pt idx="78">
                  <c:v>1.2908438172000001</c:v>
                </c:pt>
                <c:pt idx="79">
                  <c:v>1.3769546076000001</c:v>
                </c:pt>
                <c:pt idx="80">
                  <c:v>1.4394571524000002</c:v>
                </c:pt>
                <c:pt idx="81">
                  <c:v>1.589989914</c:v>
                </c:pt>
                <c:pt idx="82">
                  <c:v>1.6377216407999999</c:v>
                </c:pt>
                <c:pt idx="83">
                  <c:v>1.7032373892000001</c:v>
                </c:pt>
                <c:pt idx="84">
                  <c:v>1.6990761599999999</c:v>
                </c:pt>
                <c:pt idx="85">
                  <c:v>1.5641616672</c:v>
                </c:pt>
                <c:pt idx="86">
                  <c:v>1.7651669544000002</c:v>
                </c:pt>
                <c:pt idx="87">
                  <c:v>1.6883430804000001</c:v>
                </c:pt>
                <c:pt idx="88">
                  <c:v>1.7730489204000002</c:v>
                </c:pt>
                <c:pt idx="89">
                  <c:v>1.7061084827999999</c:v>
                </c:pt>
                <c:pt idx="90">
                  <c:v>1.801024146</c:v>
                </c:pt>
                <c:pt idx="91">
                  <c:v>1.9016126424000002</c:v>
                </c:pt>
                <c:pt idx="92">
                  <c:v>1.8171578772000001</c:v>
                </c:pt>
                <c:pt idx="93">
                  <c:v>1.9818268524</c:v>
                </c:pt>
                <c:pt idx="94">
                  <c:v>1.9933257492000001</c:v>
                </c:pt>
                <c:pt idx="95">
                  <c:v>2.0804676120000001</c:v>
                </c:pt>
                <c:pt idx="96">
                  <c:v>2.0272530672000002</c:v>
                </c:pt>
                <c:pt idx="97">
                  <c:v>1.8333177768</c:v>
                </c:pt>
                <c:pt idx="98">
                  <c:v>2.0361624840000001</c:v>
                </c:pt>
                <c:pt idx="99">
                  <c:v>1.9225969884</c:v>
                </c:pt>
                <c:pt idx="100">
                  <c:v>1.9619545716000002</c:v>
                </c:pt>
                <c:pt idx="101">
                  <c:v>1.9339241184</c:v>
                </c:pt>
                <c:pt idx="102">
                  <c:v>2.06801046</c:v>
                </c:pt>
                <c:pt idx="103">
                  <c:v>2.073738348</c:v>
                </c:pt>
                <c:pt idx="104">
                  <c:v>2.2107063384000001</c:v>
                </c:pt>
                <c:pt idx="105">
                  <c:v>2.4381965592000001</c:v>
                </c:pt>
                <c:pt idx="106">
                  <c:v>2.2905158723999999</c:v>
                </c:pt>
                <c:pt idx="107">
                  <c:v>2.3274234072000004</c:v>
                </c:pt>
                <c:pt idx="108">
                  <c:v>2.3519432808</c:v>
                </c:pt>
                <c:pt idx="109">
                  <c:v>2.1411869904</c:v>
                </c:pt>
                <c:pt idx="110">
                  <c:v>2.3874223319999999</c:v>
                </c:pt>
                <c:pt idx="111">
                  <c:v>2.366617014</c:v>
                </c:pt>
                <c:pt idx="112">
                  <c:v>2.4730291944</c:v>
                </c:pt>
                <c:pt idx="113">
                  <c:v>2.3633329895999999</c:v>
                </c:pt>
                <c:pt idx="114">
                  <c:v>2.427510582</c:v>
                </c:pt>
                <c:pt idx="115">
                  <c:v>2.44370142</c:v>
                </c:pt>
                <c:pt idx="116">
                  <c:v>2.39502411</c:v>
                </c:pt>
                <c:pt idx="117">
                  <c:v>2.5219106964</c:v>
                </c:pt>
                <c:pt idx="118">
                  <c:v>2.3935187880000002</c:v>
                </c:pt>
                <c:pt idx="119">
                  <c:v>2.4735628692000002</c:v>
                </c:pt>
              </c:numCache>
            </c:numRef>
          </c:val>
          <c:smooth val="0"/>
          <c:extLst>
            <c:ext xmlns:c16="http://schemas.microsoft.com/office/drawing/2014/chart" uri="{C3380CC4-5D6E-409C-BE32-E72D297353CC}">
              <c16:uniqueId val="{00000000-8800-4805-9206-E55469B143A5}"/>
            </c:ext>
          </c:extLst>
        </c:ser>
        <c:ser>
          <c:idx val="0"/>
          <c:order val="1"/>
          <c:tx>
            <c:strRef>
              <c:f>Måned!$W$6</c:f>
              <c:strCache>
                <c:ptCount val="1"/>
                <c:pt idx="0">
                  <c:v>Gns. Biogasproduktion, okt. 2022 - feb. 2024</c:v>
                </c:pt>
              </c:strCache>
            </c:strRef>
          </c:tx>
          <c:spPr>
            <a:ln w="19050">
              <a:solidFill>
                <a:srgbClr val="FF0000"/>
              </a:solidFill>
            </a:ln>
          </c:spPr>
          <c:marker>
            <c:symbol val="none"/>
          </c:marker>
          <c:cat>
            <c:numRef>
              <c:f>Måned!$B$8:$B$129</c:f>
              <c:numCache>
                <c:formatCode>m/d/yyyy</c:formatCode>
                <c:ptCount val="122"/>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pt idx="60">
                  <c:v>43466</c:v>
                </c:pt>
                <c:pt idx="61">
                  <c:v>43497</c:v>
                </c:pt>
                <c:pt idx="62">
                  <c:v>43525</c:v>
                </c:pt>
                <c:pt idx="63">
                  <c:v>43556</c:v>
                </c:pt>
                <c:pt idx="64">
                  <c:v>43586</c:v>
                </c:pt>
                <c:pt idx="65">
                  <c:v>43617</c:v>
                </c:pt>
                <c:pt idx="66">
                  <c:v>43647</c:v>
                </c:pt>
                <c:pt idx="67">
                  <c:v>43678</c:v>
                </c:pt>
                <c:pt idx="68">
                  <c:v>43709</c:v>
                </c:pt>
                <c:pt idx="69">
                  <c:v>43739</c:v>
                </c:pt>
                <c:pt idx="70">
                  <c:v>43770</c:v>
                </c:pt>
                <c:pt idx="71">
                  <c:v>43800</c:v>
                </c:pt>
                <c:pt idx="72">
                  <c:v>43831</c:v>
                </c:pt>
                <c:pt idx="73">
                  <c:v>43862</c:v>
                </c:pt>
                <c:pt idx="74">
                  <c:v>43891</c:v>
                </c:pt>
                <c:pt idx="75">
                  <c:v>43922</c:v>
                </c:pt>
                <c:pt idx="76">
                  <c:v>43952</c:v>
                </c:pt>
                <c:pt idx="77">
                  <c:v>43983</c:v>
                </c:pt>
                <c:pt idx="78">
                  <c:v>44013</c:v>
                </c:pt>
                <c:pt idx="79">
                  <c:v>44044</c:v>
                </c:pt>
                <c:pt idx="80">
                  <c:v>44075</c:v>
                </c:pt>
                <c:pt idx="81">
                  <c:v>44105</c:v>
                </c:pt>
                <c:pt idx="82">
                  <c:v>44136</c:v>
                </c:pt>
                <c:pt idx="83">
                  <c:v>44166</c:v>
                </c:pt>
                <c:pt idx="84">
                  <c:v>44197</c:v>
                </c:pt>
                <c:pt idx="85">
                  <c:v>44228</c:v>
                </c:pt>
                <c:pt idx="86">
                  <c:v>44256</c:v>
                </c:pt>
                <c:pt idx="87">
                  <c:v>44287</c:v>
                </c:pt>
                <c:pt idx="88">
                  <c:v>44317</c:v>
                </c:pt>
                <c:pt idx="89">
                  <c:v>44348</c:v>
                </c:pt>
                <c:pt idx="90">
                  <c:v>44378</c:v>
                </c:pt>
                <c:pt idx="91">
                  <c:v>44409</c:v>
                </c:pt>
                <c:pt idx="92">
                  <c:v>44440</c:v>
                </c:pt>
                <c:pt idx="93">
                  <c:v>44470</c:v>
                </c:pt>
                <c:pt idx="94">
                  <c:v>44501</c:v>
                </c:pt>
                <c:pt idx="95">
                  <c:v>44531</c:v>
                </c:pt>
                <c:pt idx="96">
                  <c:v>44562</c:v>
                </c:pt>
                <c:pt idx="97">
                  <c:v>44593</c:v>
                </c:pt>
                <c:pt idx="98">
                  <c:v>44621</c:v>
                </c:pt>
                <c:pt idx="99">
                  <c:v>44652</c:v>
                </c:pt>
                <c:pt idx="100">
                  <c:v>44682</c:v>
                </c:pt>
                <c:pt idx="101">
                  <c:v>44713</c:v>
                </c:pt>
                <c:pt idx="102">
                  <c:v>44743</c:v>
                </c:pt>
                <c:pt idx="103">
                  <c:v>44774</c:v>
                </c:pt>
                <c:pt idx="104">
                  <c:v>44805</c:v>
                </c:pt>
                <c:pt idx="105">
                  <c:v>44835</c:v>
                </c:pt>
                <c:pt idx="106">
                  <c:v>44866</c:v>
                </c:pt>
                <c:pt idx="107">
                  <c:v>44896</c:v>
                </c:pt>
                <c:pt idx="108">
                  <c:v>44927</c:v>
                </c:pt>
                <c:pt idx="109">
                  <c:v>44958</c:v>
                </c:pt>
                <c:pt idx="110">
                  <c:v>44986</c:v>
                </c:pt>
                <c:pt idx="111">
                  <c:v>45017</c:v>
                </c:pt>
                <c:pt idx="112">
                  <c:v>45047</c:v>
                </c:pt>
                <c:pt idx="113">
                  <c:v>45078</c:v>
                </c:pt>
                <c:pt idx="114">
                  <c:v>45108</c:v>
                </c:pt>
                <c:pt idx="115">
                  <c:v>45139</c:v>
                </c:pt>
                <c:pt idx="116">
                  <c:v>45170</c:v>
                </c:pt>
                <c:pt idx="117">
                  <c:v>45200</c:v>
                </c:pt>
                <c:pt idx="118">
                  <c:v>45231</c:v>
                </c:pt>
                <c:pt idx="119">
                  <c:v>45261</c:v>
                </c:pt>
                <c:pt idx="120">
                  <c:v>45292</c:v>
                </c:pt>
                <c:pt idx="121">
                  <c:v>45323</c:v>
                </c:pt>
              </c:numCache>
            </c:numRef>
          </c:cat>
          <c:val>
            <c:numRef>
              <c:f>Måned!$U$9:$U$130</c:f>
              <c:numCache>
                <c:formatCode>General</c:formatCode>
                <c:ptCount val="122"/>
                <c:pt idx="105" formatCode="0.00">
                  <c:v>2.4246543457317071</c:v>
                </c:pt>
                <c:pt idx="106" formatCode="0.00">
                  <c:v>2.4246543457317071</c:v>
                </c:pt>
                <c:pt idx="107" formatCode="0.00">
                  <c:v>2.4246543457317071</c:v>
                </c:pt>
                <c:pt idx="108" formatCode="0.00">
                  <c:v>2.4246543457317071</c:v>
                </c:pt>
                <c:pt idx="109" formatCode="0.00">
                  <c:v>2.4246543457317071</c:v>
                </c:pt>
                <c:pt idx="110" formatCode="0.00">
                  <c:v>2.4246543457317071</c:v>
                </c:pt>
                <c:pt idx="111" formatCode="0.00">
                  <c:v>2.4246543457317071</c:v>
                </c:pt>
                <c:pt idx="112" formatCode="0.00">
                  <c:v>2.4246543457317071</c:v>
                </c:pt>
                <c:pt idx="113" formatCode="0.00">
                  <c:v>2.4246543457317071</c:v>
                </c:pt>
                <c:pt idx="114" formatCode="0.00">
                  <c:v>2.4246543457317071</c:v>
                </c:pt>
                <c:pt idx="115" formatCode="0.00">
                  <c:v>2.4246543457317071</c:v>
                </c:pt>
                <c:pt idx="116" formatCode="0.00">
                  <c:v>2.4246543457317071</c:v>
                </c:pt>
                <c:pt idx="117" formatCode="0.00">
                  <c:v>2.4246543457317071</c:v>
                </c:pt>
                <c:pt idx="118" formatCode="0.00">
                  <c:v>2.4246543457317071</c:v>
                </c:pt>
                <c:pt idx="119" formatCode="0.00">
                  <c:v>2.4246543457317071</c:v>
                </c:pt>
                <c:pt idx="120" formatCode="0.00">
                  <c:v>2.4246543457317071</c:v>
                </c:pt>
                <c:pt idx="121" formatCode="0.00">
                  <c:v>2.4246543457317071</c:v>
                </c:pt>
              </c:numCache>
            </c:numRef>
          </c:val>
          <c:smooth val="0"/>
          <c:extLst>
            <c:ext xmlns:c16="http://schemas.microsoft.com/office/drawing/2014/chart" uri="{C3380CC4-5D6E-409C-BE32-E72D297353CC}">
              <c16:uniqueId val="{00000001-8800-4805-9206-E55469B143A5}"/>
            </c:ext>
          </c:extLst>
        </c:ser>
        <c:dLbls>
          <c:showLegendKey val="0"/>
          <c:showVal val="0"/>
          <c:showCatName val="0"/>
          <c:showSerName val="0"/>
          <c:showPercent val="0"/>
          <c:showBubbleSize val="0"/>
        </c:dLbls>
        <c:smooth val="0"/>
        <c:axId val="105721856"/>
        <c:axId val="105723392"/>
      </c:lineChart>
      <c:dateAx>
        <c:axId val="105721856"/>
        <c:scaling>
          <c:orientation val="minMax"/>
        </c:scaling>
        <c:delete val="0"/>
        <c:axPos val="b"/>
        <c:numFmt formatCode="[$-406]mmm\ yyyy;@" sourceLinked="0"/>
        <c:majorTickMark val="out"/>
        <c:minorTickMark val="none"/>
        <c:tickLblPos val="nextTo"/>
        <c:txPr>
          <a:bodyPr/>
          <a:lstStyle/>
          <a:p>
            <a:pPr>
              <a:defRPr sz="1100"/>
            </a:pPr>
            <a:endParaRPr lang="da-DK"/>
          </a:p>
        </c:txPr>
        <c:crossAx val="105723392"/>
        <c:crosses val="autoZero"/>
        <c:auto val="1"/>
        <c:lblOffset val="100"/>
        <c:baseTimeUnit val="months"/>
      </c:dateAx>
      <c:valAx>
        <c:axId val="105723392"/>
        <c:scaling>
          <c:orientation val="minMax"/>
        </c:scaling>
        <c:delete val="0"/>
        <c:axPos val="l"/>
        <c:majorGridlines>
          <c:spPr>
            <a:ln>
              <a:solidFill>
                <a:srgbClr val="E0EAE0"/>
              </a:solidFill>
            </a:ln>
          </c:spPr>
        </c:majorGridlines>
        <c:title>
          <c:tx>
            <c:rich>
              <a:bodyPr rot="-5400000" vert="horz"/>
              <a:lstStyle/>
              <a:p>
                <a:pPr>
                  <a:defRPr sz="1500" b="0"/>
                </a:pPr>
                <a:r>
                  <a:rPr lang="en-US" sz="1500" b="0"/>
                  <a:t>Produktion i PJ /måned</a:t>
                </a:r>
              </a:p>
            </c:rich>
          </c:tx>
          <c:overlay val="0"/>
        </c:title>
        <c:numFmt formatCode="General" sourceLinked="0"/>
        <c:majorTickMark val="out"/>
        <c:minorTickMark val="none"/>
        <c:tickLblPos val="nextTo"/>
        <c:txPr>
          <a:bodyPr/>
          <a:lstStyle/>
          <a:p>
            <a:pPr>
              <a:defRPr sz="1400"/>
            </a:pPr>
            <a:endParaRPr lang="da-DK"/>
          </a:p>
        </c:txPr>
        <c:crossAx val="105721856"/>
        <c:crosses val="autoZero"/>
        <c:crossBetween val="between"/>
      </c:valAx>
      <c:spPr>
        <a:solidFill>
          <a:srgbClr val="F5F0E6"/>
        </a:solidFill>
      </c:spPr>
    </c:plotArea>
    <c:legend>
      <c:legendPos val="b"/>
      <c:overlay val="0"/>
      <c:txPr>
        <a:bodyPr/>
        <a:lstStyle/>
        <a:p>
          <a:pPr>
            <a:defRPr sz="1300"/>
          </a:pPr>
          <a:endParaRPr lang="da-DK"/>
        </a:p>
      </c:txPr>
    </c:legend>
    <c:plotVisOnly val="1"/>
    <c:dispBlanksAs val="gap"/>
    <c:showDLblsOverMax val="0"/>
  </c:chart>
  <c:spPr>
    <a:solidFill>
      <a:srgbClr val="F5F0E6"/>
    </a:solidFill>
    <a:ln>
      <a:solidFill>
        <a:srgbClr val="000000"/>
      </a:solidFill>
    </a:ln>
  </c:spPr>
  <c:txPr>
    <a:bodyPr/>
    <a:lstStyle/>
    <a:p>
      <a:pPr>
        <a:defRPr>
          <a:latin typeface="Corbel" panose="020B0503020204020204" pitchFamily="34" charset="0"/>
        </a:defRPr>
      </a:pPr>
      <a:endParaRPr lang="da-DK"/>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7"/>
          <c:order val="0"/>
          <c:tx>
            <c:strRef>
              <c:f>'1. Energistyrelsen'!$B$11</c:f>
              <c:strCache>
                <c:ptCount val="1"/>
                <c:pt idx="0">
                  <c:v>Industriaffald</c:v>
                </c:pt>
              </c:strCache>
            </c:strRef>
          </c:tx>
          <c:spPr>
            <a:solidFill>
              <a:srgbClr val="558ED5"/>
            </a:solidFill>
            <a:ln>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Danmark'!$F$23:$Q$23,'2. Biogas Danmark'!$S$23:$T$23,'2. Biogas Danmark'!$V$23:$AB$23)</c:f>
              <c:numCache>
                <c:formatCode>0.0</c:formatCode>
                <c:ptCount val="21"/>
                <c:pt idx="0">
                  <c:v>3.1055759809287822</c:v>
                </c:pt>
                <c:pt idx="1">
                  <c:v>3.1055759809287822</c:v>
                </c:pt>
                <c:pt idx="2">
                  <c:v>3.1055759809287822</c:v>
                </c:pt>
                <c:pt idx="3">
                  <c:v>3.1055759809287822</c:v>
                </c:pt>
                <c:pt idx="4">
                  <c:v>3.1055759809287822</c:v>
                </c:pt>
                <c:pt idx="5">
                  <c:v>3.1055759809287822</c:v>
                </c:pt>
                <c:pt idx="6">
                  <c:v>3.1055759809287822</c:v>
                </c:pt>
                <c:pt idx="7">
                  <c:v>3.1055759809287822</c:v>
                </c:pt>
                <c:pt idx="8">
                  <c:v>3.1055759809287822</c:v>
                </c:pt>
                <c:pt idx="9">
                  <c:v>3.1055759809287822</c:v>
                </c:pt>
                <c:pt idx="10">
                  <c:v>3.1055759809287822</c:v>
                </c:pt>
                <c:pt idx="11">
                  <c:v>3.1055759809287822</c:v>
                </c:pt>
                <c:pt idx="12">
                  <c:v>3.1055759809287822</c:v>
                </c:pt>
                <c:pt idx="13">
                  <c:v>3.1055759809287822</c:v>
                </c:pt>
                <c:pt idx="14">
                  <c:v>3.1055759809287822</c:v>
                </c:pt>
                <c:pt idx="15">
                  <c:v>3.1055759809287822</c:v>
                </c:pt>
                <c:pt idx="16">
                  <c:v>3.1055759809287822</c:v>
                </c:pt>
                <c:pt idx="17">
                  <c:v>3.1055759809287822</c:v>
                </c:pt>
                <c:pt idx="18">
                  <c:v>3.1055759809287822</c:v>
                </c:pt>
                <c:pt idx="19">
                  <c:v>3.1055759809287822</c:v>
                </c:pt>
                <c:pt idx="20">
                  <c:v>3.1055759809287822</c:v>
                </c:pt>
              </c:numCache>
              <c:extLst/>
            </c:numRef>
          </c:val>
          <c:extLst>
            <c:ext xmlns:c16="http://schemas.microsoft.com/office/drawing/2014/chart" uri="{C3380CC4-5D6E-409C-BE32-E72D297353CC}">
              <c16:uniqueId val="{00000000-9EE1-425B-B1EA-A712361C3DA1}"/>
            </c:ext>
          </c:extLst>
        </c:ser>
        <c:ser>
          <c:idx val="5"/>
          <c:order val="1"/>
          <c:tx>
            <c:strRef>
              <c:f>'1. Energistyrelsen'!$B$21</c:f>
              <c:strCache>
                <c:ptCount val="1"/>
                <c:pt idx="0">
                  <c:v>KOD</c:v>
                </c:pt>
              </c:strCache>
            </c:strRef>
          </c:tx>
          <c:spPr>
            <a:solidFill>
              <a:srgbClr val="8EB4E3"/>
            </a:solidFill>
            <a:ln w="3175">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Danmark'!$F$21:$Q$21,'2. Biogas Danmark'!$S$21:$T$21,'2. Biogas Danmark'!$V$21:$AB$21)</c:f>
              <c:numCache>
                <c:formatCode>0.0</c:formatCode>
                <c:ptCount val="21"/>
                <c:pt idx="0">
                  <c:v>0.90610340191491723</c:v>
                </c:pt>
                <c:pt idx="1">
                  <c:v>0.99305359013699157</c:v>
                </c:pt>
                <c:pt idx="2">
                  <c:v>0.99305359013699157</c:v>
                </c:pt>
                <c:pt idx="3">
                  <c:v>0.99305359013699157</c:v>
                </c:pt>
                <c:pt idx="4">
                  <c:v>0.99305359013699157</c:v>
                </c:pt>
                <c:pt idx="5">
                  <c:v>0.99305359013699157</c:v>
                </c:pt>
                <c:pt idx="6">
                  <c:v>0.99305359013699157</c:v>
                </c:pt>
                <c:pt idx="7">
                  <c:v>0.99305359013699157</c:v>
                </c:pt>
                <c:pt idx="8">
                  <c:v>0.99305359013699157</c:v>
                </c:pt>
                <c:pt idx="9">
                  <c:v>0.99305359013699157</c:v>
                </c:pt>
                <c:pt idx="10">
                  <c:v>0.99305359013699157</c:v>
                </c:pt>
                <c:pt idx="11">
                  <c:v>0.99305359013699157</c:v>
                </c:pt>
                <c:pt idx="12">
                  <c:v>0.99305359013699157</c:v>
                </c:pt>
                <c:pt idx="13">
                  <c:v>0.99305359013699157</c:v>
                </c:pt>
                <c:pt idx="14">
                  <c:v>0.99305359013699157</c:v>
                </c:pt>
                <c:pt idx="15">
                  <c:v>0.99305359013699157</c:v>
                </c:pt>
                <c:pt idx="16">
                  <c:v>0.99305359013699157</c:v>
                </c:pt>
                <c:pt idx="17">
                  <c:v>0.99305359013699157</c:v>
                </c:pt>
                <c:pt idx="18">
                  <c:v>0.99305359013699157</c:v>
                </c:pt>
                <c:pt idx="19">
                  <c:v>0.99305359013699157</c:v>
                </c:pt>
                <c:pt idx="20">
                  <c:v>0.99305359013699157</c:v>
                </c:pt>
              </c:numCache>
              <c:extLst/>
            </c:numRef>
          </c:val>
          <c:extLst>
            <c:ext xmlns:c16="http://schemas.microsoft.com/office/drawing/2014/chart" uri="{C3380CC4-5D6E-409C-BE32-E72D297353CC}">
              <c16:uniqueId val="{00000001-9EE1-425B-B1EA-A712361C3DA1}"/>
            </c:ext>
          </c:extLst>
        </c:ser>
        <c:ser>
          <c:idx val="4"/>
          <c:order val="2"/>
          <c:tx>
            <c:strRef>
              <c:f>'1. Energistyrelsen'!$B$20</c:f>
              <c:strCache>
                <c:ptCount val="1"/>
                <c:pt idx="0">
                  <c:v>Energiafgrøder</c:v>
                </c:pt>
              </c:strCache>
            </c:strRef>
          </c:tx>
          <c:spPr>
            <a:solidFill>
              <a:srgbClr val="FF0000"/>
            </a:solidFill>
            <a:ln w="3175">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Danmark'!$F$20:$Q$20,'2. Biogas Danmark'!$S$20:$T$20,'2. Biogas Danmark'!$V$20:$AB$20)</c:f>
              <c:numCache>
                <c:formatCode>0.0</c:formatCode>
                <c:ptCount val="21"/>
                <c:pt idx="0">
                  <c:v>0.74332591001295423</c:v>
                </c:pt>
                <c:pt idx="1">
                  <c:v>0.63713649429681785</c:v>
                </c:pt>
                <c:pt idx="2">
                  <c:v>0.53094707858068158</c:v>
                </c:pt>
                <c:pt idx="3">
                  <c:v>0.42475766286454519</c:v>
                </c:pt>
                <c:pt idx="4">
                  <c:v>0.31856824714840892</c:v>
                </c:pt>
                <c:pt idx="5">
                  <c:v>0.2123788314322726</c:v>
                </c:pt>
                <c:pt idx="6">
                  <c:v>0.10618941571613628</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extLst/>
            </c:numRef>
          </c:val>
          <c:extLst>
            <c:ext xmlns:c16="http://schemas.microsoft.com/office/drawing/2014/chart" uri="{C3380CC4-5D6E-409C-BE32-E72D297353CC}">
              <c16:uniqueId val="{00000002-9EE1-425B-B1EA-A712361C3DA1}"/>
            </c:ext>
          </c:extLst>
        </c:ser>
        <c:ser>
          <c:idx val="0"/>
          <c:order val="3"/>
          <c:tx>
            <c:strRef>
              <c:f>'1. Energistyrelsen'!$B$16</c:f>
              <c:strCache>
                <c:ptCount val="1"/>
                <c:pt idx="0">
                  <c:v>Gylle</c:v>
                </c:pt>
              </c:strCache>
            </c:strRef>
          </c:tx>
          <c:spPr>
            <a:solidFill>
              <a:srgbClr val="663300"/>
            </a:solidFill>
            <a:ln w="3175">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Danmark'!$F$16:$Q$16,'2. Biogas Danmark'!$S$16:$T$16,'2. Biogas Danmark'!$V$16:$AB$16)</c:f>
              <c:numCache>
                <c:formatCode>0.0</c:formatCode>
                <c:ptCount val="21"/>
                <c:pt idx="0">
                  <c:v>12.074129597205641</c:v>
                </c:pt>
                <c:pt idx="1">
                  <c:v>12.560541010409853</c:v>
                </c:pt>
                <c:pt idx="2">
                  <c:v>13.813698221772487</c:v>
                </c:pt>
                <c:pt idx="3">
                  <c:v>21.32315630053138</c:v>
                </c:pt>
                <c:pt idx="4">
                  <c:v>25.935586575728074</c:v>
                </c:pt>
                <c:pt idx="5">
                  <c:v>26.526286479725528</c:v>
                </c:pt>
                <c:pt idx="6">
                  <c:v>27.246243621443099</c:v>
                </c:pt>
                <c:pt idx="7">
                  <c:v>28.129038691291818</c:v>
                </c:pt>
                <c:pt idx="8">
                  <c:v>28.129038691291818</c:v>
                </c:pt>
                <c:pt idx="9">
                  <c:v>28.129038691291818</c:v>
                </c:pt>
                <c:pt idx="10">
                  <c:v>28.129038691291818</c:v>
                </c:pt>
                <c:pt idx="11">
                  <c:v>28.022803789763582</c:v>
                </c:pt>
                <c:pt idx="12">
                  <c:v>27.538486088939603</c:v>
                </c:pt>
                <c:pt idx="13">
                  <c:v>27.429341715995982</c:v>
                </c:pt>
                <c:pt idx="14">
                  <c:v>27.074301862759455</c:v>
                </c:pt>
                <c:pt idx="15">
                  <c:v>26.82649926955656</c:v>
                </c:pt>
                <c:pt idx="16">
                  <c:v>26.82649926955656</c:v>
                </c:pt>
                <c:pt idx="17">
                  <c:v>26.82649926955656</c:v>
                </c:pt>
                <c:pt idx="18">
                  <c:v>26.82649926955656</c:v>
                </c:pt>
                <c:pt idx="19">
                  <c:v>26.82649926955656</c:v>
                </c:pt>
                <c:pt idx="20">
                  <c:v>26.82649926955656</c:v>
                </c:pt>
              </c:numCache>
              <c:extLst/>
            </c:numRef>
          </c:val>
          <c:extLst>
            <c:ext xmlns:c16="http://schemas.microsoft.com/office/drawing/2014/chart" uri="{C3380CC4-5D6E-409C-BE32-E72D297353CC}">
              <c16:uniqueId val="{00000003-9EE1-425B-B1EA-A712361C3DA1}"/>
            </c:ext>
          </c:extLst>
        </c:ser>
        <c:ser>
          <c:idx val="1"/>
          <c:order val="4"/>
          <c:tx>
            <c:strRef>
              <c:f>'1. Energistyrelsen'!$B$17</c:f>
              <c:strCache>
                <c:ptCount val="1"/>
                <c:pt idx="0">
                  <c:v>Dybstrøelse</c:v>
                </c:pt>
              </c:strCache>
            </c:strRef>
          </c:tx>
          <c:spPr>
            <a:solidFill>
              <a:srgbClr val="CC9900"/>
            </a:solidFill>
            <a:ln w="3175">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Danmark'!$F$17:$Q$17,'2. Biogas Danmark'!$S$17:$T$17,'2. Biogas Danmark'!$V$17:$AB$17)</c:f>
              <c:numCache>
                <c:formatCode>0.0</c:formatCode>
                <c:ptCount val="21"/>
                <c:pt idx="0">
                  <c:v>2.0054462830040114</c:v>
                </c:pt>
                <c:pt idx="1">
                  <c:v>2.0974111325177947</c:v>
                </c:pt>
                <c:pt idx="2">
                  <c:v>2.1242120208600834</c:v>
                </c:pt>
                <c:pt idx="3">
                  <c:v>2.1691613010302468</c:v>
                </c:pt>
                <c:pt idx="4">
                  <c:v>2.707923324670646</c:v>
                </c:pt>
                <c:pt idx="5">
                  <c:v>2.6119557200546888</c:v>
                </c:pt>
                <c:pt idx="6">
                  <c:v>2.5195085833571271</c:v>
                </c:pt>
                <c:pt idx="7">
                  <c:v>2.4282204451031584</c:v>
                </c:pt>
                <c:pt idx="8">
                  <c:v>2.4183502670091617</c:v>
                </c:pt>
                <c:pt idx="9">
                  <c:v>2.4073092105862801</c:v>
                </c:pt>
                <c:pt idx="10">
                  <c:v>2.3946018466747665</c:v>
                </c:pt>
                <c:pt idx="11">
                  <c:v>2.3834356788794637</c:v>
                </c:pt>
                <c:pt idx="12">
                  <c:v>2.3617868536798747</c:v>
                </c:pt>
                <c:pt idx="13">
                  <c:v>2.351026923866486</c:v>
                </c:pt>
                <c:pt idx="14">
                  <c:v>2.325492104168116</c:v>
                </c:pt>
                <c:pt idx="15">
                  <c:v>2.3148712516923697</c:v>
                </c:pt>
                <c:pt idx="16">
                  <c:v>2.3148712516923697</c:v>
                </c:pt>
                <c:pt idx="17">
                  <c:v>2.3148712516923697</c:v>
                </c:pt>
                <c:pt idx="18">
                  <c:v>2.3148712516923697</c:v>
                </c:pt>
                <c:pt idx="19">
                  <c:v>2.3148712516923697</c:v>
                </c:pt>
                <c:pt idx="20">
                  <c:v>2.3148712516923697</c:v>
                </c:pt>
              </c:numCache>
              <c:extLst/>
            </c:numRef>
          </c:val>
          <c:extLst>
            <c:ext xmlns:c16="http://schemas.microsoft.com/office/drawing/2014/chart" uri="{C3380CC4-5D6E-409C-BE32-E72D297353CC}">
              <c16:uniqueId val="{00000004-9EE1-425B-B1EA-A712361C3DA1}"/>
            </c:ext>
          </c:extLst>
        </c:ser>
        <c:ser>
          <c:idx val="3"/>
          <c:order val="5"/>
          <c:tx>
            <c:strRef>
              <c:f>'1. Energistyrelsen'!$B$19</c:f>
              <c:strCache>
                <c:ptCount val="1"/>
                <c:pt idx="0">
                  <c:v>Afgrøderester</c:v>
                </c:pt>
              </c:strCache>
            </c:strRef>
          </c:tx>
          <c:spPr>
            <a:solidFill>
              <a:srgbClr val="0D7C3F"/>
            </a:solidFill>
            <a:ln w="3175">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Danmark'!$F$19:$Q$19,'2. Biogas Danmark'!$S$19:$T$19,'2. Biogas Danmark'!$V$19:$AB$19)</c:f>
              <c:numCache>
                <c:formatCode>0.0</c:formatCode>
                <c:ptCount val="21"/>
                <c:pt idx="0">
                  <c:v>0.64090596308049796</c:v>
                </c:pt>
                <c:pt idx="1">
                  <c:v>0.72701004159007343</c:v>
                </c:pt>
                <c:pt idx="2">
                  <c:v>0.76314182664814256</c:v>
                </c:pt>
                <c:pt idx="3">
                  <c:v>0.92863868565129348</c:v>
                </c:pt>
                <c:pt idx="4">
                  <c:v>1.1270963922540158</c:v>
                </c:pt>
                <c:pt idx="5">
                  <c:v>1.2299349878469872</c:v>
                </c:pt>
                <c:pt idx="6">
                  <c:v>1.3551073191213951</c:v>
                </c:pt>
                <c:pt idx="7">
                  <c:v>1.5082928960007915</c:v>
                </c:pt>
                <c:pt idx="8">
                  <c:v>1.5082928960007915</c:v>
                </c:pt>
                <c:pt idx="9">
                  <c:v>1.5082928960007915</c:v>
                </c:pt>
                <c:pt idx="10">
                  <c:v>1.5082928960007915</c:v>
                </c:pt>
                <c:pt idx="11">
                  <c:v>1.5082928960007915</c:v>
                </c:pt>
                <c:pt idx="12">
                  <c:v>1.5082928960007915</c:v>
                </c:pt>
                <c:pt idx="13">
                  <c:v>1.5082928960007915</c:v>
                </c:pt>
                <c:pt idx="14">
                  <c:v>1.5082928960007915</c:v>
                </c:pt>
                <c:pt idx="15">
                  <c:v>1.5082928960007915</c:v>
                </c:pt>
                <c:pt idx="16">
                  <c:v>1.5082928960007915</c:v>
                </c:pt>
                <c:pt idx="17">
                  <c:v>1.5082928960007915</c:v>
                </c:pt>
                <c:pt idx="18">
                  <c:v>1.5082928960007915</c:v>
                </c:pt>
                <c:pt idx="19">
                  <c:v>1.5082928960007915</c:v>
                </c:pt>
                <c:pt idx="20">
                  <c:v>1.5082928960007915</c:v>
                </c:pt>
              </c:numCache>
              <c:extLst/>
            </c:numRef>
          </c:val>
          <c:extLst>
            <c:ext xmlns:c16="http://schemas.microsoft.com/office/drawing/2014/chart" uri="{C3380CC4-5D6E-409C-BE32-E72D297353CC}">
              <c16:uniqueId val="{00000005-9EE1-425B-B1EA-A712361C3DA1}"/>
            </c:ext>
          </c:extLst>
        </c:ser>
        <c:ser>
          <c:idx val="2"/>
          <c:order val="6"/>
          <c:tx>
            <c:strRef>
              <c:f>'1. Energistyrelsen'!$B$18</c:f>
              <c:strCache>
                <c:ptCount val="1"/>
                <c:pt idx="0">
                  <c:v>Halm og græs</c:v>
                </c:pt>
              </c:strCache>
            </c:strRef>
          </c:tx>
          <c:spPr>
            <a:solidFill>
              <a:srgbClr val="FFFF00"/>
            </a:solidFill>
            <a:ln w="3175">
              <a:solidFill>
                <a:sysClr val="windowText" lastClr="000000"/>
              </a:solidFill>
            </a:ln>
            <a:effectLst/>
          </c:spPr>
          <c:cat>
            <c:numRef>
              <c:f>('1. Energistyrelsen'!$F$3:$Q$3,'1. Energistyrelsen'!$S$3:$T$3,'1. Energistyrelsen'!$V$3:$AB$3)</c:f>
              <c:numCache>
                <c:formatCode>General</c:formatCode>
                <c:ptCount val="21"/>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2036</c:v>
                </c:pt>
                <c:pt idx="13">
                  <c:v>2037</c:v>
                </c:pt>
                <c:pt idx="14">
                  <c:v>2039</c:v>
                </c:pt>
                <c:pt idx="15">
                  <c:v>2040</c:v>
                </c:pt>
                <c:pt idx="16" formatCode="0">
                  <c:v>2041</c:v>
                </c:pt>
                <c:pt idx="17" formatCode="0">
                  <c:v>2042</c:v>
                </c:pt>
                <c:pt idx="18" formatCode="0">
                  <c:v>2043</c:v>
                </c:pt>
                <c:pt idx="19" formatCode="0">
                  <c:v>2044</c:v>
                </c:pt>
                <c:pt idx="20" formatCode="0">
                  <c:v>2045</c:v>
                </c:pt>
              </c:numCache>
              <c:extLst/>
            </c:numRef>
          </c:cat>
          <c:val>
            <c:numRef>
              <c:f>('2. Biogas Danmark'!$F$18:$Q$18,'2. Biogas Danmark'!$S$18:$T$18,'2. Biogas Danmark'!$V$18:$AB$18)</c:f>
              <c:numCache>
                <c:formatCode>0.0</c:formatCode>
                <c:ptCount val="21"/>
                <c:pt idx="0">
                  <c:v>0.60456372734750008</c:v>
                </c:pt>
                <c:pt idx="1">
                  <c:v>0.60472526922804037</c:v>
                </c:pt>
                <c:pt idx="2">
                  <c:v>0.83693806655190883</c:v>
                </c:pt>
                <c:pt idx="3">
                  <c:v>1.0108857020442428</c:v>
                </c:pt>
                <c:pt idx="4">
                  <c:v>0.89146265133460523</c:v>
                </c:pt>
                <c:pt idx="5">
                  <c:v>0.98677736772425761</c:v>
                </c:pt>
                <c:pt idx="6">
                  <c:v>1.0618794764221657</c:v>
                </c:pt>
                <c:pt idx="7">
                  <c:v>1.1116594786261267</c:v>
                </c:pt>
                <c:pt idx="8">
                  <c:v>1.2338952377284005</c:v>
                </c:pt>
                <c:pt idx="9">
                  <c:v>1.4960578598024064</c:v>
                </c:pt>
                <c:pt idx="10">
                  <c:v>1.758019493672861</c:v>
                </c:pt>
                <c:pt idx="11">
                  <c:v>2.0281738365298589</c:v>
                </c:pt>
                <c:pt idx="12">
                  <c:v>2.3288172132014826</c:v>
                </c:pt>
                <c:pt idx="13">
                  <c:v>2.3406301881256035</c:v>
                </c:pt>
                <c:pt idx="14">
                  <c:v>2.3758473990627338</c:v>
                </c:pt>
                <c:pt idx="15">
                  <c:v>2.3980796423587982</c:v>
                </c:pt>
                <c:pt idx="16">
                  <c:v>2.3982520923007526</c:v>
                </c:pt>
                <c:pt idx="17">
                  <c:v>2.3982520923007526</c:v>
                </c:pt>
                <c:pt idx="18">
                  <c:v>2.3982520923007526</c:v>
                </c:pt>
                <c:pt idx="19">
                  <c:v>2.3982520923007526</c:v>
                </c:pt>
                <c:pt idx="20">
                  <c:v>2.3982520923007526</c:v>
                </c:pt>
              </c:numCache>
              <c:extLst/>
            </c:numRef>
          </c:val>
          <c:extLst>
            <c:ext xmlns:c16="http://schemas.microsoft.com/office/drawing/2014/chart" uri="{C3380CC4-5D6E-409C-BE32-E72D297353CC}">
              <c16:uniqueId val="{00000006-9EE1-425B-B1EA-A712361C3DA1}"/>
            </c:ext>
          </c:extLst>
        </c:ser>
        <c:dLbls>
          <c:showLegendKey val="0"/>
          <c:showVal val="0"/>
          <c:showCatName val="0"/>
          <c:showSerName val="0"/>
          <c:showPercent val="0"/>
          <c:showBubbleSize val="0"/>
        </c:dLbls>
        <c:axId val="688065136"/>
        <c:axId val="688068088"/>
        <c:extLst/>
      </c:areaChart>
      <c:catAx>
        <c:axId val="68806513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8088"/>
        <c:crosses val="autoZero"/>
        <c:auto val="1"/>
        <c:lblAlgn val="ctr"/>
        <c:lblOffset val="100"/>
        <c:noMultiLvlLbl val="0"/>
      </c:catAx>
      <c:valAx>
        <c:axId val="688068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dirty="0">
                    <a:solidFill>
                      <a:sysClr val="windowText" lastClr="000000"/>
                    </a:solidFill>
                  </a:rPr>
                  <a:t>Mio. tons</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lgn="ct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51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ysClr val="windowText" lastClr="000000"/>
      </a:solidFill>
      <a:round/>
    </a:ln>
    <a:effectLst/>
  </c:spPr>
  <c:txPr>
    <a:bodyPr/>
    <a:lstStyle/>
    <a:p>
      <a:pPr>
        <a:defRPr>
          <a:effectLst/>
          <a:latin typeface="Corbel" panose="020B0503020204020204" pitchFamily="34" charset="0"/>
        </a:defRPr>
      </a:pPr>
      <a:endParaRPr lang="da-DK"/>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7"/>
          <c:order val="0"/>
          <c:tx>
            <c:strRef>
              <c:f>'1. Energistyrelsen'!$B$11</c:f>
              <c:strCache>
                <c:ptCount val="1"/>
                <c:pt idx="0">
                  <c:v>Industriaffald</c:v>
                </c:pt>
              </c:strCache>
            </c:strRef>
          </c:tx>
          <c:spPr>
            <a:solidFill>
              <a:srgbClr val="558ED5"/>
            </a:solidFill>
            <a:ln>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Danmark'!$C$11:$AB$11</c:f>
              <c:numCache>
                <c:formatCode>0.0</c:formatCode>
                <c:ptCount val="23"/>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numCache>
            </c:numRef>
          </c:val>
          <c:extLst>
            <c:ext xmlns:c16="http://schemas.microsoft.com/office/drawing/2014/chart" uri="{C3380CC4-5D6E-409C-BE32-E72D297353CC}">
              <c16:uniqueId val="{00000000-2E03-4C51-8916-5D614E31CD19}"/>
            </c:ext>
          </c:extLst>
        </c:ser>
        <c:ser>
          <c:idx val="5"/>
          <c:order val="1"/>
          <c:tx>
            <c:strRef>
              <c:f>'1. Energistyrelsen'!$B$9</c:f>
              <c:strCache>
                <c:ptCount val="1"/>
                <c:pt idx="0">
                  <c:v>KOD</c:v>
                </c:pt>
              </c:strCache>
            </c:strRef>
          </c:tx>
          <c:spPr>
            <a:solidFill>
              <a:srgbClr val="8EB4E3"/>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Danmark'!$C$9:$AB$9</c:f>
              <c:numCache>
                <c:formatCode>0.0</c:formatCode>
                <c:ptCount val="23"/>
                <c:pt idx="0">
                  <c:v>2.7373247856339367</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numCache>
            </c:numRef>
          </c:val>
          <c:extLst>
            <c:ext xmlns:c16="http://schemas.microsoft.com/office/drawing/2014/chart" uri="{C3380CC4-5D6E-409C-BE32-E72D297353CC}">
              <c16:uniqueId val="{00000001-2E03-4C51-8916-5D614E31CD19}"/>
            </c:ext>
          </c:extLst>
        </c:ser>
        <c:ser>
          <c:idx val="4"/>
          <c:order val="2"/>
          <c:tx>
            <c:strRef>
              <c:f>'1. Energistyrelsen'!$B$8</c:f>
              <c:strCache>
                <c:ptCount val="1"/>
                <c:pt idx="0">
                  <c:v>Energiafgrøder</c:v>
                </c:pt>
              </c:strCache>
            </c:strRef>
          </c:tx>
          <c:spPr>
            <a:solidFill>
              <a:srgbClr val="FF00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Danmark'!$F$8:$AB$8</c:f>
              <c:numCache>
                <c:formatCode>0.0</c:formatCode>
                <c:ptCount val="23"/>
                <c:pt idx="0">
                  <c:v>2.5541263637199245</c:v>
                </c:pt>
                <c:pt idx="1">
                  <c:v>2.1892511689027923</c:v>
                </c:pt>
                <c:pt idx="2">
                  <c:v>1.8243759740856602</c:v>
                </c:pt>
                <c:pt idx="3">
                  <c:v>1.4595007792685282</c:v>
                </c:pt>
                <c:pt idx="4">
                  <c:v>1.0946255844513961</c:v>
                </c:pt>
                <c:pt idx="5">
                  <c:v>0.72975038963426409</c:v>
                </c:pt>
                <c:pt idx="6">
                  <c:v>0.36487519481713199</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numCache>
            </c:numRef>
          </c:val>
          <c:extLst>
            <c:ext xmlns:c16="http://schemas.microsoft.com/office/drawing/2014/chart" uri="{C3380CC4-5D6E-409C-BE32-E72D297353CC}">
              <c16:uniqueId val="{00000002-2E03-4C51-8916-5D614E31CD19}"/>
            </c:ext>
          </c:extLst>
        </c:ser>
        <c:ser>
          <c:idx val="0"/>
          <c:order val="3"/>
          <c:tx>
            <c:strRef>
              <c:f>'2. Biogas Danmark'!$B$4</c:f>
              <c:strCache>
                <c:ptCount val="1"/>
                <c:pt idx="0">
                  <c:v>Gylle</c:v>
                </c:pt>
              </c:strCache>
            </c:strRef>
          </c:tx>
          <c:spPr>
            <a:solidFill>
              <a:srgbClr val="6633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Danmark'!$F$4:$AB$4</c:f>
              <c:numCache>
                <c:formatCode>0.0</c:formatCode>
                <c:ptCount val="23"/>
                <c:pt idx="0">
                  <c:v>6.8533732197510142</c:v>
                </c:pt>
                <c:pt idx="1">
                  <c:v>7.2152710605262573</c:v>
                </c:pt>
                <c:pt idx="2">
                  <c:v>8.0204322940764765</c:v>
                </c:pt>
                <c:pt idx="3">
                  <c:v>12.509067689255843</c:v>
                </c:pt>
                <c:pt idx="4">
                  <c:v>15.358424813413778</c:v>
                </c:pt>
                <c:pt idx="5">
                  <c:v>15.846698634094741</c:v>
                </c:pt>
                <c:pt idx="6">
                  <c:v>16.400112600091351</c:v>
                </c:pt>
                <c:pt idx="7">
                  <c:v>17.038596631611973</c:v>
                </c:pt>
                <c:pt idx="8">
                  <c:v>17.07102231965229</c:v>
                </c:pt>
                <c:pt idx="9">
                  <c:v>17.103340221149512</c:v>
                </c:pt>
                <c:pt idx="10">
                  <c:v>17.141584689895591</c:v>
                </c:pt>
                <c:pt idx="11">
                  <c:v>17.108744684359145</c:v>
                </c:pt>
                <c:pt idx="12">
                  <c:v>17.005429070209509</c:v>
                </c:pt>
                <c:pt idx="13">
                  <c:v>16.853020247967471</c:v>
                </c:pt>
                <c:pt idx="14">
                  <c:v>16.783868116282843</c:v>
                </c:pt>
                <c:pt idx="15">
                  <c:v>16.633748738054621</c:v>
                </c:pt>
                <c:pt idx="16">
                  <c:v>16.560904328149235</c:v>
                </c:pt>
                <c:pt idx="17">
                  <c:v>16.406025906840398</c:v>
                </c:pt>
                <c:pt idx="18">
                  <c:v>16.40461295803825</c:v>
                </c:pt>
                <c:pt idx="19">
                  <c:v>16.40461295803825</c:v>
                </c:pt>
                <c:pt idx="20">
                  <c:v>16.40461295803825</c:v>
                </c:pt>
                <c:pt idx="21">
                  <c:v>16.40461295803825</c:v>
                </c:pt>
                <c:pt idx="22">
                  <c:v>16.40461295803825</c:v>
                </c:pt>
              </c:numCache>
            </c:numRef>
          </c:val>
          <c:extLst>
            <c:ext xmlns:c16="http://schemas.microsoft.com/office/drawing/2014/chart" uri="{C3380CC4-5D6E-409C-BE32-E72D297353CC}">
              <c16:uniqueId val="{00000003-2E03-4C51-8916-5D614E31CD19}"/>
            </c:ext>
          </c:extLst>
        </c:ser>
        <c:ser>
          <c:idx val="1"/>
          <c:order val="4"/>
          <c:tx>
            <c:strRef>
              <c:f>'2. Biogas Danmark'!$B$5</c:f>
              <c:strCache>
                <c:ptCount val="1"/>
                <c:pt idx="0">
                  <c:v>Dybstrøelse</c:v>
                </c:pt>
              </c:strCache>
            </c:strRef>
          </c:tx>
          <c:spPr>
            <a:solidFill>
              <a:srgbClr val="CC99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Danmark'!$F$5:$AB$5</c:f>
              <c:numCache>
                <c:formatCode>0.0</c:formatCode>
                <c:ptCount val="23"/>
                <c:pt idx="0">
                  <c:v>4.8230663839198229</c:v>
                </c:pt>
                <c:pt idx="1">
                  <c:v>5.0932135905212332</c:v>
                </c:pt>
                <c:pt idx="2">
                  <c:v>5.2078940750959077</c:v>
                </c:pt>
                <c:pt idx="3">
                  <c:v>6.5316120283406542</c:v>
                </c:pt>
                <c:pt idx="4">
                  <c:v>6.765425591934104</c:v>
                </c:pt>
                <c:pt idx="5">
                  <c:v>6.5866493964545443</c:v>
                </c:pt>
                <c:pt idx="6">
                  <c:v>6.412351510012618</c:v>
                </c:pt>
                <c:pt idx="7">
                  <c:v>6.2367132665281275</c:v>
                </c:pt>
                <c:pt idx="8">
                  <c:v>6.2113624089542352</c:v>
                </c:pt>
                <c:pt idx="9">
                  <c:v>6.1830042328224364</c:v>
                </c:pt>
                <c:pt idx="10">
                  <c:v>6.1503662632141332</c:v>
                </c:pt>
                <c:pt idx="11">
                  <c:v>6.1216867473301102</c:v>
                </c:pt>
                <c:pt idx="12">
                  <c:v>6.0936908999710111</c:v>
                </c:pt>
                <c:pt idx="13">
                  <c:v>6.0660832638822608</c:v>
                </c:pt>
                <c:pt idx="14">
                  <c:v>6.03844714165563</c:v>
                </c:pt>
                <c:pt idx="15">
                  <c:v>5.9997533847139657</c:v>
                </c:pt>
                <c:pt idx="16">
                  <c:v>5.9728627549116737</c:v>
                </c:pt>
                <c:pt idx="17">
                  <c:v>5.9455838430357328</c:v>
                </c:pt>
                <c:pt idx="18">
                  <c:v>5.9455838430357328</c:v>
                </c:pt>
                <c:pt idx="19">
                  <c:v>5.9455838430357328</c:v>
                </c:pt>
                <c:pt idx="20">
                  <c:v>5.9455838430357328</c:v>
                </c:pt>
                <c:pt idx="21">
                  <c:v>5.9455838430357328</c:v>
                </c:pt>
                <c:pt idx="22">
                  <c:v>5.9455838430357328</c:v>
                </c:pt>
              </c:numCache>
            </c:numRef>
          </c:val>
          <c:extLst>
            <c:ext xmlns:c16="http://schemas.microsoft.com/office/drawing/2014/chart" uri="{C3380CC4-5D6E-409C-BE32-E72D297353CC}">
              <c16:uniqueId val="{00000004-2E03-4C51-8916-5D614E31CD19}"/>
            </c:ext>
          </c:extLst>
        </c:ser>
        <c:ser>
          <c:idx val="3"/>
          <c:order val="5"/>
          <c:tx>
            <c:strRef>
              <c:f>'1. Energistyrelsen'!$B$7</c:f>
              <c:strCache>
                <c:ptCount val="1"/>
                <c:pt idx="0">
                  <c:v>Afgrøderester</c:v>
                </c:pt>
              </c:strCache>
            </c:strRef>
          </c:tx>
          <c:spPr>
            <a:solidFill>
              <a:srgbClr val="0D7C3F"/>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Danmark'!$F$7:$AB$7</c:f>
              <c:numCache>
                <c:formatCode>0.0</c:formatCode>
                <c:ptCount val="23"/>
                <c:pt idx="0">
                  <c:v>2.1246071130476292</c:v>
                </c:pt>
                <c:pt idx="1">
                  <c:v>2.4100426499313428</c:v>
                </c:pt>
                <c:pt idx="2">
                  <c:v>2.5298197341895525</c:v>
                </c:pt>
                <c:pt idx="3">
                  <c:v>3.0784428147661518</c:v>
                </c:pt>
                <c:pt idx="4">
                  <c:v>3.7363313029004162</c:v>
                </c:pt>
                <c:pt idx="5">
                  <c:v>4.0772418643226898</c:v>
                </c:pt>
                <c:pt idx="6">
                  <c:v>4.4921888935313392</c:v>
                </c:pt>
                <c:pt idx="7">
                  <c:v>5</c:v>
                </c:pt>
                <c:pt idx="8">
                  <c:v>5</c:v>
                </c:pt>
                <c:pt idx="9">
                  <c:v>5</c:v>
                </c:pt>
                <c:pt idx="10">
                  <c:v>5</c:v>
                </c:pt>
                <c:pt idx="11">
                  <c:v>5</c:v>
                </c:pt>
                <c:pt idx="12">
                  <c:v>5</c:v>
                </c:pt>
                <c:pt idx="13">
                  <c:v>5</c:v>
                </c:pt>
                <c:pt idx="14">
                  <c:v>5</c:v>
                </c:pt>
                <c:pt idx="15">
                  <c:v>5</c:v>
                </c:pt>
                <c:pt idx="16">
                  <c:v>5</c:v>
                </c:pt>
                <c:pt idx="17">
                  <c:v>5</c:v>
                </c:pt>
                <c:pt idx="18">
                  <c:v>5</c:v>
                </c:pt>
                <c:pt idx="19">
                  <c:v>5</c:v>
                </c:pt>
                <c:pt idx="20">
                  <c:v>5</c:v>
                </c:pt>
                <c:pt idx="21">
                  <c:v>5</c:v>
                </c:pt>
                <c:pt idx="22">
                  <c:v>5</c:v>
                </c:pt>
              </c:numCache>
            </c:numRef>
          </c:val>
          <c:extLst>
            <c:ext xmlns:c16="http://schemas.microsoft.com/office/drawing/2014/chart" uri="{C3380CC4-5D6E-409C-BE32-E72D297353CC}">
              <c16:uniqueId val="{00000005-2E03-4C51-8916-5D614E31CD19}"/>
            </c:ext>
          </c:extLst>
        </c:ser>
        <c:ser>
          <c:idx val="2"/>
          <c:order val="6"/>
          <c:tx>
            <c:strRef>
              <c:f>'1. Energistyrelsen'!$B$6</c:f>
              <c:strCache>
                <c:ptCount val="1"/>
                <c:pt idx="0">
                  <c:v>Halm og græs</c:v>
                </c:pt>
              </c:strCache>
            </c:strRef>
          </c:tx>
          <c:spPr>
            <a:solidFill>
              <a:srgbClr val="FFFF00"/>
            </a:solidFill>
            <a:ln w="3175">
              <a:solidFill>
                <a:sysClr val="windowText" lastClr="000000"/>
              </a:solidFill>
            </a:ln>
            <a:effectLst/>
          </c:spPr>
          <c:cat>
            <c:numRef>
              <c:f>'2. Biogas Danmark'!$C$3:$AB$3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Danmark'!$F$6:$AB$6</c:f>
              <c:numCache>
                <c:formatCode>0.0</c:formatCode>
                <c:ptCount val="23"/>
                <c:pt idx="0">
                  <c:v>3.7935021339276673</c:v>
                </c:pt>
                <c:pt idx="1">
                  <c:v>4.9547470709590407</c:v>
                </c:pt>
                <c:pt idx="2">
                  <c:v>6.8573559678030236</c:v>
                </c:pt>
                <c:pt idx="3">
                  <c:v>7.0541904019575554</c:v>
                </c:pt>
                <c:pt idx="4">
                  <c:v>7.2385793937977141</c:v>
                </c:pt>
                <c:pt idx="5">
                  <c:v>8.0195295804068891</c:v>
                </c:pt>
                <c:pt idx="6">
                  <c:v>8.6348700863011203</c:v>
                </c:pt>
                <c:pt idx="7">
                  <c:v>9.0427368196150226</c:v>
                </c:pt>
                <c:pt idx="8">
                  <c:v>10.044261479154358</c:v>
                </c:pt>
                <c:pt idx="9">
                  <c:v>12.208640201848709</c:v>
                </c:pt>
                <c:pt idx="10">
                  <c:v>14.371372150770711</c:v>
                </c:pt>
                <c:pt idx="11">
                  <c:v>16.60123012025096</c:v>
                </c:pt>
                <c:pt idx="12">
                  <c:v>18.900880029819476</c:v>
                </c:pt>
                <c:pt idx="13">
                  <c:v>19.080896488150266</c:v>
                </c:pt>
                <c:pt idx="14">
                  <c:v>19.17768474206153</c:v>
                </c:pt>
                <c:pt idx="15">
                  <c:v>19.36649787723141</c:v>
                </c:pt>
                <c:pt idx="16">
                  <c:v>19.466232916939092</c:v>
                </c:pt>
                <c:pt idx="17">
                  <c:v>19.648390250123867</c:v>
                </c:pt>
                <c:pt idx="18">
                  <c:v>19.649803198926016</c:v>
                </c:pt>
                <c:pt idx="19">
                  <c:v>19.649803198926016</c:v>
                </c:pt>
                <c:pt idx="20">
                  <c:v>19.649803198926016</c:v>
                </c:pt>
                <c:pt idx="21">
                  <c:v>19.649803198926016</c:v>
                </c:pt>
                <c:pt idx="22">
                  <c:v>19.649803198926016</c:v>
                </c:pt>
              </c:numCache>
            </c:numRef>
          </c:val>
          <c:extLst>
            <c:ext xmlns:c16="http://schemas.microsoft.com/office/drawing/2014/chart" uri="{C3380CC4-5D6E-409C-BE32-E72D297353CC}">
              <c16:uniqueId val="{00000006-2E03-4C51-8916-5D614E31CD19}"/>
            </c:ext>
          </c:extLst>
        </c:ser>
        <c:dLbls>
          <c:showLegendKey val="0"/>
          <c:showVal val="0"/>
          <c:showCatName val="0"/>
          <c:showSerName val="0"/>
          <c:showPercent val="0"/>
          <c:showBubbleSize val="0"/>
        </c:dLbls>
        <c:axId val="688065136"/>
        <c:axId val="688068088"/>
        <c:extLst/>
      </c:areaChart>
      <c:catAx>
        <c:axId val="68806513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sz="9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8088"/>
        <c:crosses val="autoZero"/>
        <c:auto val="1"/>
        <c:lblAlgn val="ctr"/>
        <c:lblOffset val="100"/>
        <c:noMultiLvlLbl val="0"/>
      </c:catAx>
      <c:valAx>
        <c:axId val="688068088"/>
        <c:scaling>
          <c:orientation val="minMax"/>
          <c:max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500" b="0" i="0" u="none" strike="noStrike" kern="1200" baseline="0">
                    <a:solidFill>
                      <a:sysClr val="windowText" lastClr="000000"/>
                    </a:solidFill>
                    <a:effectLst/>
                    <a:latin typeface="Corbel" panose="020B0503020204020204" pitchFamily="34" charset="0"/>
                    <a:ea typeface="+mn-ea"/>
                    <a:cs typeface="+mn-cs"/>
                  </a:defRPr>
                </a:pPr>
                <a:r>
                  <a:rPr lang="da-DK" sz="1500"/>
                  <a:t>Petajoule</a:t>
                </a:r>
              </a:p>
            </c:rich>
          </c:tx>
          <c:overlay val="0"/>
          <c:spPr>
            <a:noFill/>
            <a:ln>
              <a:noFill/>
            </a:ln>
            <a:effectLst/>
          </c:spPr>
          <c:txPr>
            <a:bodyPr rot="-5400000" spcFirstLastPara="1" vertOverflow="ellipsis" vert="horz" wrap="square" anchor="ctr" anchorCtr="1"/>
            <a:lstStyle/>
            <a:p>
              <a:pPr algn="ctr" rtl="0">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lgn="ct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88065136"/>
        <c:crosses val="autoZero"/>
        <c:crossBetween val="midCat"/>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ysClr val="windowText" lastClr="000000"/>
      </a:solidFill>
      <a:round/>
    </a:ln>
    <a:effectLst/>
  </c:spPr>
  <c:txPr>
    <a:bodyPr/>
    <a:lstStyle/>
    <a:p>
      <a:pPr>
        <a:defRPr>
          <a:solidFill>
            <a:sysClr val="windowText" lastClr="000000"/>
          </a:solidFill>
          <a:effectLst/>
          <a:latin typeface="Corbel" panose="020B0503020204020204" pitchFamily="34" charset="0"/>
        </a:defRPr>
      </a:pPr>
      <a:endParaRPr lang="da-DK"/>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0"/>
          <c:tx>
            <c:strRef>
              <c:f>'Grafer til Outlook - aleneståen'!$P$120</c:f>
              <c:strCache>
                <c:ptCount val="1"/>
                <c:pt idx="0">
                  <c:v>Green Policy</c:v>
                </c:pt>
              </c:strCache>
            </c:strRef>
          </c:tx>
          <c:spPr>
            <a:ln w="28575" cap="rnd">
              <a:solidFill>
                <a:srgbClr val="006600"/>
              </a:solidFill>
              <a:round/>
            </a:ln>
            <a:effectLst/>
          </c:spPr>
          <c:marker>
            <c:symbol val="none"/>
          </c:marker>
          <c:dPt>
            <c:idx val="17"/>
            <c:marker>
              <c:symbol val="none"/>
            </c:marker>
            <c:bubble3D val="0"/>
            <c:spPr>
              <a:ln w="25400" cap="rnd">
                <a:solidFill>
                  <a:srgbClr val="006600"/>
                </a:solidFill>
                <a:round/>
              </a:ln>
              <a:effectLst/>
            </c:spPr>
            <c:extLst>
              <c:ext xmlns:c16="http://schemas.microsoft.com/office/drawing/2014/chart" uri="{C3380CC4-5D6E-409C-BE32-E72D297353CC}">
                <c16:uniqueId val="{00000001-E0DC-47CE-805E-600C98B02ECC}"/>
              </c:ext>
            </c:extLst>
          </c:dPt>
          <c:dPt>
            <c:idx val="18"/>
            <c:marker>
              <c:symbol val="none"/>
            </c:marker>
            <c:bubble3D val="0"/>
            <c:spPr>
              <a:ln w="25400" cap="rnd">
                <a:solidFill>
                  <a:srgbClr val="006600"/>
                </a:solidFill>
                <a:round/>
              </a:ln>
              <a:effectLst/>
            </c:spPr>
            <c:extLst>
              <c:ext xmlns:c16="http://schemas.microsoft.com/office/drawing/2014/chart" uri="{C3380CC4-5D6E-409C-BE32-E72D297353CC}">
                <c16:uniqueId val="{00000003-E0DC-47CE-805E-600C98B02ECC}"/>
              </c:ext>
            </c:extLst>
          </c:dPt>
          <c:dPt>
            <c:idx val="19"/>
            <c:marker>
              <c:symbol val="none"/>
            </c:marker>
            <c:bubble3D val="0"/>
            <c:spPr>
              <a:ln w="25400" cap="rnd">
                <a:solidFill>
                  <a:srgbClr val="006600"/>
                </a:solidFill>
                <a:round/>
              </a:ln>
              <a:effectLst/>
            </c:spPr>
            <c:extLst>
              <c:ext xmlns:c16="http://schemas.microsoft.com/office/drawing/2014/chart" uri="{C3380CC4-5D6E-409C-BE32-E72D297353CC}">
                <c16:uniqueId val="{00000005-E0DC-47CE-805E-600C98B02ECC}"/>
              </c:ext>
            </c:extLst>
          </c:dPt>
          <c:dPt>
            <c:idx val="20"/>
            <c:marker>
              <c:symbol val="none"/>
            </c:marker>
            <c:bubble3D val="0"/>
            <c:spPr>
              <a:ln w="25400" cap="rnd">
                <a:solidFill>
                  <a:srgbClr val="006600"/>
                </a:solidFill>
                <a:round/>
              </a:ln>
              <a:effectLst/>
            </c:spPr>
            <c:extLst>
              <c:ext xmlns:c16="http://schemas.microsoft.com/office/drawing/2014/chart" uri="{C3380CC4-5D6E-409C-BE32-E72D297353CC}">
                <c16:uniqueId val="{00000007-E0DC-47CE-805E-600C98B02ECC}"/>
              </c:ext>
            </c:extLst>
          </c:dPt>
          <c:dPt>
            <c:idx val="21"/>
            <c:marker>
              <c:symbol val="none"/>
            </c:marker>
            <c:bubble3D val="0"/>
            <c:spPr>
              <a:ln w="25400" cap="rnd">
                <a:solidFill>
                  <a:srgbClr val="006600"/>
                </a:solidFill>
                <a:round/>
              </a:ln>
              <a:effectLst/>
            </c:spPr>
            <c:extLst>
              <c:ext xmlns:c16="http://schemas.microsoft.com/office/drawing/2014/chart" uri="{C3380CC4-5D6E-409C-BE32-E72D297353CC}">
                <c16:uniqueId val="{00000009-E0DC-47CE-805E-600C98B02ECC}"/>
              </c:ext>
            </c:extLst>
          </c:dPt>
          <c:dPt>
            <c:idx val="22"/>
            <c:marker>
              <c:symbol val="none"/>
            </c:marker>
            <c:bubble3D val="0"/>
            <c:spPr>
              <a:ln w="25400" cap="rnd">
                <a:solidFill>
                  <a:srgbClr val="006600"/>
                </a:solidFill>
                <a:round/>
              </a:ln>
              <a:effectLst/>
            </c:spPr>
            <c:extLst>
              <c:ext xmlns:c16="http://schemas.microsoft.com/office/drawing/2014/chart" uri="{C3380CC4-5D6E-409C-BE32-E72D297353CC}">
                <c16:uniqueId val="{0000000B-E0DC-47CE-805E-600C98B02ECC}"/>
              </c:ext>
            </c:extLst>
          </c:dPt>
          <c:dPt>
            <c:idx val="23"/>
            <c:marker>
              <c:symbol val="none"/>
            </c:marker>
            <c:bubble3D val="0"/>
            <c:spPr>
              <a:ln w="25400" cap="rnd">
                <a:solidFill>
                  <a:srgbClr val="006600"/>
                </a:solidFill>
                <a:round/>
              </a:ln>
              <a:effectLst/>
            </c:spPr>
            <c:extLst>
              <c:ext xmlns:c16="http://schemas.microsoft.com/office/drawing/2014/chart" uri="{C3380CC4-5D6E-409C-BE32-E72D297353CC}">
                <c16:uniqueId val="{0000000D-E0DC-47CE-805E-600C98B02ECC}"/>
              </c:ext>
            </c:extLst>
          </c:dPt>
          <c:dPt>
            <c:idx val="24"/>
            <c:marker>
              <c:symbol val="none"/>
            </c:marker>
            <c:bubble3D val="0"/>
            <c:spPr>
              <a:ln w="25400" cap="rnd">
                <a:solidFill>
                  <a:srgbClr val="006600"/>
                </a:solidFill>
                <a:round/>
              </a:ln>
              <a:effectLst/>
            </c:spPr>
            <c:extLst>
              <c:ext xmlns:c16="http://schemas.microsoft.com/office/drawing/2014/chart" uri="{C3380CC4-5D6E-409C-BE32-E72D297353CC}">
                <c16:uniqueId val="{0000000F-E0DC-47CE-805E-600C98B02ECC}"/>
              </c:ext>
            </c:extLst>
          </c:dPt>
          <c:dPt>
            <c:idx val="25"/>
            <c:marker>
              <c:symbol val="none"/>
            </c:marker>
            <c:bubble3D val="0"/>
            <c:spPr>
              <a:ln w="25400" cap="rnd">
                <a:solidFill>
                  <a:srgbClr val="006600"/>
                </a:solidFill>
                <a:round/>
              </a:ln>
              <a:effectLst/>
            </c:spPr>
            <c:extLst>
              <c:ext xmlns:c16="http://schemas.microsoft.com/office/drawing/2014/chart" uri="{C3380CC4-5D6E-409C-BE32-E72D297353CC}">
                <c16:uniqueId val="{00000011-E0DC-47CE-805E-600C98B02ECC}"/>
              </c:ext>
            </c:extLst>
          </c:dPt>
          <c:dPt>
            <c:idx val="26"/>
            <c:marker>
              <c:symbol val="none"/>
            </c:marker>
            <c:bubble3D val="0"/>
            <c:spPr>
              <a:ln w="25400" cap="rnd">
                <a:solidFill>
                  <a:srgbClr val="006600"/>
                </a:solidFill>
                <a:round/>
              </a:ln>
              <a:effectLst/>
            </c:spPr>
            <c:extLst>
              <c:ext xmlns:c16="http://schemas.microsoft.com/office/drawing/2014/chart" uri="{C3380CC4-5D6E-409C-BE32-E72D297353CC}">
                <c16:uniqueId val="{00000013-E0DC-47CE-805E-600C98B02ECC}"/>
              </c:ext>
            </c:extLst>
          </c:dPt>
          <c:cat>
            <c:numRef>
              <c:f>'1. Energistyrelsen'!$D$3:$AB$3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'Andel afgasset biomasse'!$AF$6:$BB$6</c:f>
              <c:numCache>
                <c:formatCode>0%</c:formatCode>
                <c:ptCount val="23"/>
                <c:pt idx="0">
                  <c:v>0.33462081501708013</c:v>
                </c:pt>
                <c:pt idx="1">
                  <c:v>0.34881626477691674</c:v>
                </c:pt>
                <c:pt idx="2">
                  <c:v>0.37564879954127672</c:v>
                </c:pt>
                <c:pt idx="3">
                  <c:v>0.56400873477692692</c:v>
                </c:pt>
                <c:pt idx="4">
                  <c:v>0.67543523869922084</c:v>
                </c:pt>
                <c:pt idx="5">
                  <c:v>0.69131933263778589</c:v>
                </c:pt>
                <c:pt idx="6">
                  <c:v>0.7076433837625532</c:v>
                </c:pt>
                <c:pt idx="7">
                  <c:v>0.73076476922836586</c:v>
                </c:pt>
                <c:pt idx="8">
                  <c:v>0.73891901526912129</c:v>
                </c:pt>
                <c:pt idx="9">
                  <c:v>0.74815512792945027</c:v>
                </c:pt>
                <c:pt idx="10">
                  <c:v>0.75579749183849765</c:v>
                </c:pt>
                <c:pt idx="11">
                  <c:v>0.76324580750640381</c:v>
                </c:pt>
                <c:pt idx="12">
                  <c:v>0.76490970405577652</c:v>
                </c:pt>
                <c:pt idx="13">
                  <c:v>0.76732474752857283</c:v>
                </c:pt>
                <c:pt idx="14">
                  <c:v>0.76960587140865355</c:v>
                </c:pt>
                <c:pt idx="15">
                  <c:v>0.7718915375662273</c:v>
                </c:pt>
                <c:pt idx="16">
                  <c:v>0.77420583168540125</c:v>
                </c:pt>
                <c:pt idx="17">
                  <c:v>0.77667452280830351</c:v>
                </c:pt>
                <c:pt idx="18">
                  <c:v>0.77693325665719459</c:v>
                </c:pt>
                <c:pt idx="19">
                  <c:v>0.77693325665719459</c:v>
                </c:pt>
                <c:pt idx="20">
                  <c:v>0.77693325665719459</c:v>
                </c:pt>
                <c:pt idx="21">
                  <c:v>0.77693325665719459</c:v>
                </c:pt>
                <c:pt idx="22">
                  <c:v>0.77693325665719459</c:v>
                </c:pt>
              </c:numCache>
            </c:numRef>
          </c:val>
          <c:smooth val="0"/>
          <c:extLst>
            <c:ext xmlns:c16="http://schemas.microsoft.com/office/drawing/2014/chart" uri="{C3380CC4-5D6E-409C-BE32-E72D297353CC}">
              <c16:uniqueId val="{00000014-E0DC-47CE-805E-600C98B02ECC}"/>
            </c:ext>
          </c:extLst>
        </c:ser>
        <c:ser>
          <c:idx val="0"/>
          <c:order val="1"/>
          <c:tx>
            <c:strRef>
              <c:f>'Grafer til Outlook - aleneståen'!$P$121</c:f>
              <c:strCache>
                <c:ptCount val="1"/>
                <c:pt idx="0">
                  <c:v>GP halm</c:v>
                </c:pt>
              </c:strCache>
            </c:strRef>
          </c:tx>
          <c:spPr>
            <a:ln w="28575" cap="rnd">
              <a:solidFill>
                <a:srgbClr val="006600"/>
              </a:solidFill>
              <a:prstDash val="sysDash"/>
              <a:round/>
            </a:ln>
            <a:effectLst/>
          </c:spPr>
          <c:marker>
            <c:symbol val="none"/>
          </c:marker>
          <c:cat>
            <c:numRef>
              <c:f>'1. Energistyrelsen'!$D$3:$AB$3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'Andel afgasset biomasse'!$AF$39:$BB$39</c:f>
              <c:numCache>
                <c:formatCode>0%</c:formatCode>
                <c:ptCount val="23"/>
                <c:pt idx="0">
                  <c:v>0.11007607769124092</c:v>
                </c:pt>
                <c:pt idx="1">
                  <c:v>0.11010549046575646</c:v>
                </c:pt>
                <c:pt idx="2">
                  <c:v>0.15238568817340054</c:v>
                </c:pt>
                <c:pt idx="3">
                  <c:v>0.15821573115461232</c:v>
                </c:pt>
                <c:pt idx="4">
                  <c:v>0.16231326430661583</c:v>
                </c:pt>
                <c:pt idx="5">
                  <c:v>0.17966771289793085</c:v>
                </c:pt>
                <c:pt idx="6">
                  <c:v>0.19334194636224708</c:v>
                </c:pt>
                <c:pt idx="7">
                  <c:v>0.20240565154700046</c:v>
                </c:pt>
                <c:pt idx="8">
                  <c:v>0.22466175509231903</c:v>
                </c:pt>
                <c:pt idx="9">
                  <c:v>0.27239507392997131</c:v>
                </c:pt>
                <c:pt idx="10">
                  <c:v>0.32009179779490465</c:v>
                </c:pt>
                <c:pt idx="11">
                  <c:v>0.3692802110055769</c:v>
                </c:pt>
                <c:pt idx="12">
                  <c:v>0.42001955621821058</c:v>
                </c:pt>
                <c:pt idx="13">
                  <c:v>0.42401992195889482</c:v>
                </c:pt>
                <c:pt idx="14">
                  <c:v>0.42617077204581177</c:v>
                </c:pt>
                <c:pt idx="15">
                  <c:v>0.43036661949403132</c:v>
                </c:pt>
                <c:pt idx="16">
                  <c:v>0.43258295370975758</c:v>
                </c:pt>
                <c:pt idx="17">
                  <c:v>0.43663089444719705</c:v>
                </c:pt>
                <c:pt idx="18">
                  <c:v>0.43666229330946699</c:v>
                </c:pt>
                <c:pt idx="19">
                  <c:v>0.43666229330946699</c:v>
                </c:pt>
                <c:pt idx="20">
                  <c:v>0.43666229330946699</c:v>
                </c:pt>
                <c:pt idx="21">
                  <c:v>0.43666229330946699</c:v>
                </c:pt>
                <c:pt idx="22">
                  <c:v>0.43666229330946699</c:v>
                </c:pt>
              </c:numCache>
            </c:numRef>
          </c:val>
          <c:smooth val="1"/>
          <c:extLst>
            <c:ext xmlns:c16="http://schemas.microsoft.com/office/drawing/2014/chart" uri="{C3380CC4-5D6E-409C-BE32-E72D297353CC}">
              <c16:uniqueId val="{00000015-E0DC-47CE-805E-600C98B02ECC}"/>
            </c:ext>
          </c:extLst>
        </c:ser>
        <c:ser>
          <c:idx val="1"/>
          <c:order val="2"/>
          <c:tx>
            <c:strRef>
              <c:f>'Grafer til Outlook - aleneståen'!$P$122</c:f>
              <c:strCache>
                <c:ptCount val="1"/>
                <c:pt idx="0">
                  <c:v>Frozen Policy</c:v>
                </c:pt>
              </c:strCache>
            </c:strRef>
          </c:tx>
          <c:spPr>
            <a:ln w="28575" cap="rnd">
              <a:solidFill>
                <a:srgbClr val="FF0000"/>
              </a:solidFill>
              <a:round/>
            </a:ln>
            <a:effectLst/>
          </c:spPr>
          <c:marker>
            <c:symbol val="none"/>
          </c:marker>
          <c:cat>
            <c:numRef>
              <c:f>'1. Energistyrelsen'!$D$3:$AB$3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'Andel afgasset biomasse'!$BE$6:$CA$6</c:f>
              <c:numCache>
                <c:formatCode>0%</c:formatCode>
                <c:ptCount val="23"/>
                <c:pt idx="0">
                  <c:v>0.28695857892408611</c:v>
                </c:pt>
                <c:pt idx="1">
                  <c:v>0.29890403216675798</c:v>
                </c:pt>
                <c:pt idx="2">
                  <c:v>0.33827680907876456</c:v>
                </c:pt>
                <c:pt idx="3">
                  <c:v>0.38044905256522421</c:v>
                </c:pt>
                <c:pt idx="4">
                  <c:v>0.42033257594653911</c:v>
                </c:pt>
                <c:pt idx="5">
                  <c:v>0.458643479476885</c:v>
                </c:pt>
                <c:pt idx="6">
                  <c:v>0.49241293446494794</c:v>
                </c:pt>
                <c:pt idx="7">
                  <c:v>0.53041680339949715</c:v>
                </c:pt>
                <c:pt idx="8">
                  <c:v>0.55022209963193791</c:v>
                </c:pt>
                <c:pt idx="9">
                  <c:v>0.5459454345976289</c:v>
                </c:pt>
                <c:pt idx="10">
                  <c:v>0.52022547559137866</c:v>
                </c:pt>
                <c:pt idx="11">
                  <c:v>0.51479248113874621</c:v>
                </c:pt>
                <c:pt idx="12">
                  <c:v>0.49130291072817528</c:v>
                </c:pt>
                <c:pt idx="13">
                  <c:v>0.49676535606100219</c:v>
                </c:pt>
                <c:pt idx="14">
                  <c:v>0.49993435530837699</c:v>
                </c:pt>
                <c:pt idx="15">
                  <c:v>0.50538386818029457</c:v>
                </c:pt>
                <c:pt idx="16">
                  <c:v>0.50874116781847856</c:v>
                </c:pt>
                <c:pt idx="17">
                  <c:v>0.51456968515506418</c:v>
                </c:pt>
                <c:pt idx="18">
                  <c:v>0.5144258736123537</c:v>
                </c:pt>
                <c:pt idx="19">
                  <c:v>0.51411031803353335</c:v>
                </c:pt>
                <c:pt idx="20">
                  <c:v>0.51366850384671181</c:v>
                </c:pt>
                <c:pt idx="21">
                  <c:v>0.51336146047128739</c:v>
                </c:pt>
                <c:pt idx="22">
                  <c:v>0.51304998360213716</c:v>
                </c:pt>
              </c:numCache>
            </c:numRef>
          </c:val>
          <c:smooth val="0"/>
          <c:extLst>
            <c:ext xmlns:c16="http://schemas.microsoft.com/office/drawing/2014/chart" uri="{C3380CC4-5D6E-409C-BE32-E72D297353CC}">
              <c16:uniqueId val="{0000002C-E0DC-47CE-805E-600C98B02ECC}"/>
            </c:ext>
          </c:extLst>
        </c:ser>
        <c:ser>
          <c:idx val="5"/>
          <c:order val="3"/>
          <c:tx>
            <c:strRef>
              <c:f>'Grafer til Outlook - aleneståen'!$P$125</c:f>
              <c:strCache>
                <c:ptCount val="1"/>
                <c:pt idx="0">
                  <c:v>ENS halm</c:v>
                </c:pt>
              </c:strCache>
            </c:strRef>
          </c:tx>
          <c:spPr>
            <a:ln w="28575" cap="rnd">
              <a:solidFill>
                <a:srgbClr val="FF0000"/>
              </a:solidFill>
              <a:prstDash val="sysDash"/>
              <a:round/>
            </a:ln>
            <a:effectLst/>
          </c:spPr>
          <c:marker>
            <c:symbol val="none"/>
          </c:marker>
          <c:cat>
            <c:numRef>
              <c:f>'1. Energistyrelsen'!$D$3:$AB$3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'Andel afgasset biomasse'!$BE$39:$CA$39</c:f>
              <c:numCache>
                <c:formatCode>0%</c:formatCode>
                <c:ptCount val="23"/>
                <c:pt idx="0">
                  <c:v>8.4300047420614824E-2</c:v>
                </c:pt>
                <c:pt idx="1">
                  <c:v>6.8056067351122268E-2</c:v>
                </c:pt>
                <c:pt idx="2">
                  <c:v>2.0448819494685942E-2</c:v>
                </c:pt>
                <c:pt idx="3">
                  <c:v>1.5845114256713564E-2</c:v>
                </c:pt>
                <c:pt idx="4">
                  <c:v>6.1142240201148786E-2</c:v>
                </c:pt>
                <c:pt idx="5">
                  <c:v>6.4632968480088315E-2</c:v>
                </c:pt>
                <c:pt idx="6">
                  <c:v>6.6437145834286088E-2</c:v>
                </c:pt>
                <c:pt idx="7">
                  <c:v>7.4994535091740186E-2</c:v>
                </c:pt>
                <c:pt idx="8">
                  <c:v>7.5173635080122703E-2</c:v>
                </c:pt>
                <c:pt idx="9">
                  <c:v>8.3024033113416829E-2</c:v>
                </c:pt>
                <c:pt idx="10">
                  <c:v>9.9478889224127121E-2</c:v>
                </c:pt>
                <c:pt idx="11">
                  <c:v>0.10553887380945781</c:v>
                </c:pt>
                <c:pt idx="12">
                  <c:v>0.12010993332391927</c:v>
                </c:pt>
                <c:pt idx="13">
                  <c:v>0.12073800881544672</c:v>
                </c:pt>
                <c:pt idx="14">
                  <c:v>0.1213674195857774</c:v>
                </c:pt>
                <c:pt idx="15">
                  <c:v>0.12224171741922495</c:v>
                </c:pt>
                <c:pt idx="16">
                  <c:v>0.12285503856695119</c:v>
                </c:pt>
                <c:pt idx="17">
                  <c:v>0.12347520372461104</c:v>
                </c:pt>
                <c:pt idx="18">
                  <c:v>0.1234906408636372</c:v>
                </c:pt>
                <c:pt idx="19">
                  <c:v>0.1234906408636372</c:v>
                </c:pt>
                <c:pt idx="20">
                  <c:v>0.1234906408636372</c:v>
                </c:pt>
                <c:pt idx="21">
                  <c:v>0.1234906408636372</c:v>
                </c:pt>
                <c:pt idx="22">
                  <c:v>0.1234906408636372</c:v>
                </c:pt>
              </c:numCache>
            </c:numRef>
          </c:val>
          <c:smooth val="0"/>
          <c:extLst>
            <c:ext xmlns:c16="http://schemas.microsoft.com/office/drawing/2014/chart" uri="{C3380CC4-5D6E-409C-BE32-E72D297353CC}">
              <c16:uniqueId val="{0000002D-E0DC-47CE-805E-600C98B02ECC}"/>
            </c:ext>
          </c:extLst>
        </c:ser>
        <c:dLbls>
          <c:showLegendKey val="0"/>
          <c:showVal val="0"/>
          <c:showCatName val="0"/>
          <c:showSerName val="0"/>
          <c:showPercent val="0"/>
          <c:showBubbleSize val="0"/>
        </c:dLbls>
        <c:smooth val="0"/>
        <c:axId val="669295056"/>
        <c:axId val="669296040"/>
        <c:extLst/>
      </c:lineChart>
      <c:catAx>
        <c:axId val="669295056"/>
        <c:scaling>
          <c:orientation val="minMax"/>
        </c:scaling>
        <c:delete val="0"/>
        <c:axPos val="b"/>
        <c:numFmt formatCode="General" sourceLinked="1"/>
        <c:majorTickMark val="none"/>
        <c:minorTickMark val="in"/>
        <c:tickLblPos val="nextTo"/>
        <c:spPr>
          <a:noFill/>
          <a:ln w="9525" cap="flat" cmpd="sng" algn="ctr">
            <a:solidFill>
              <a:schemeClr val="tx1"/>
            </a:solidFill>
            <a:round/>
          </a:ln>
          <a:effectLst/>
        </c:spPr>
        <c:txPr>
          <a:bodyPr rot="0" spcFirstLastPara="1" vertOverflow="ellipsis" wrap="square" anchor="ctr" anchorCtr="1"/>
          <a:lstStyle/>
          <a:p>
            <a:pPr algn="ctr">
              <a:defRPr lang="en-US" sz="12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69296040"/>
        <c:crosses val="autoZero"/>
        <c:auto val="1"/>
        <c:lblAlgn val="ctr"/>
        <c:lblOffset val="100"/>
        <c:noMultiLvlLbl val="0"/>
      </c:catAx>
      <c:valAx>
        <c:axId val="6692960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69295056"/>
        <c:crosses val="autoZero"/>
        <c:crossBetween val="between"/>
      </c:valAx>
      <c:spPr>
        <a:noFill/>
        <a:ln>
          <a:solidFill>
            <a:schemeClr val="tx1"/>
          </a:solidFill>
        </a:ln>
        <a:effectLst/>
      </c:spPr>
    </c:plotArea>
    <c:legend>
      <c:legendPos val="b"/>
      <c:legendEntry>
        <c:idx val="1"/>
        <c:delete val="1"/>
      </c:legendEntry>
      <c:legendEntry>
        <c:idx val="3"/>
        <c:delete val="1"/>
      </c:legendEntry>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426143"/>
      </a:solidFill>
      <a:round/>
    </a:ln>
    <a:effectLst/>
  </c:spPr>
  <c:txPr>
    <a:bodyPr/>
    <a:lstStyle/>
    <a:p>
      <a:pPr>
        <a:defRPr b="1">
          <a:latin typeface="Corbel" panose="020B0503020204020204" pitchFamily="34" charset="0"/>
        </a:defRPr>
      </a:pPr>
      <a:endParaRPr lang="da-DK"/>
    </a:p>
  </c:txPr>
  <c:externalData r:id="rId4">
    <c:autoUpdate val="0"/>
  </c:externalData>
  <c:userShapes r:id="rId5"/>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971066938498131"/>
          <c:y val="6.183555555555556E-2"/>
          <c:w val="0.82034403669724776"/>
          <c:h val="0.74256416666666669"/>
        </c:manualLayout>
      </c:layout>
      <c:scatterChart>
        <c:scatterStyle val="lineMarker"/>
        <c:varyColors val="0"/>
        <c:ser>
          <c:idx val="1"/>
          <c:order val="0"/>
          <c:tx>
            <c:v>Gennemsnit DK, SE, NO, DE og NL</c:v>
          </c:tx>
          <c:spPr>
            <a:ln w="25400" cap="rnd">
              <a:noFill/>
              <a:round/>
            </a:ln>
            <a:effectLst/>
          </c:spPr>
          <c:marker>
            <c:symbol val="circle"/>
            <c:size val="4"/>
            <c:spPr>
              <a:solidFill>
                <a:schemeClr val="tx1"/>
              </a:solidFill>
              <a:ln w="9525">
                <a:solidFill>
                  <a:schemeClr val="tx1"/>
                </a:solidFill>
              </a:ln>
              <a:effectLst/>
            </c:spPr>
          </c:marker>
          <c:trendline>
            <c:name>Middel produktion DK, SE, NO, DE og NL</c:name>
            <c:spPr>
              <a:ln w="50800" cap="rnd">
                <a:solidFill>
                  <a:srgbClr val="FF0000"/>
                </a:solidFill>
                <a:prstDash val="solid"/>
              </a:ln>
              <a:effectLst/>
            </c:spPr>
            <c:trendlineType val="exp"/>
            <c:dispRSqr val="0"/>
            <c:dispEq val="0"/>
          </c:trendline>
          <c:yVal>
            <c:numRef>
              <c:f>'Ark2'!$C$2:$C$8762</c:f>
              <c:numCache>
                <c:formatCode>0%</c:formatCode>
                <c:ptCount val="8761"/>
                <c:pt idx="0">
                  <c:v>0.63044473684210522</c:v>
                </c:pt>
                <c:pt idx="1">
                  <c:v>0.45169210526315789</c:v>
                </c:pt>
                <c:pt idx="2">
                  <c:v>0.44033421052631577</c:v>
                </c:pt>
                <c:pt idx="3">
                  <c:v>0.46032368421052633</c:v>
                </c:pt>
                <c:pt idx="4">
                  <c:v>0.45749210526315792</c:v>
                </c:pt>
                <c:pt idx="5">
                  <c:v>0.36943421052631581</c:v>
                </c:pt>
                <c:pt idx="6">
                  <c:v>0.64249999999999996</c:v>
                </c:pt>
                <c:pt idx="7">
                  <c:v>0.40261842105263157</c:v>
                </c:pt>
                <c:pt idx="8">
                  <c:v>0.67449999999999999</c:v>
                </c:pt>
                <c:pt idx="9">
                  <c:v>0.3443342105263158</c:v>
                </c:pt>
                <c:pt idx="10">
                  <c:v>0.46572105263157892</c:v>
                </c:pt>
                <c:pt idx="11">
                  <c:v>0.55555263157894741</c:v>
                </c:pt>
                <c:pt idx="12">
                  <c:v>0.42369736842105266</c:v>
                </c:pt>
                <c:pt idx="13">
                  <c:v>0.43486315789473684</c:v>
                </c:pt>
                <c:pt idx="14">
                  <c:v>0.43119473684210524</c:v>
                </c:pt>
                <c:pt idx="15">
                  <c:v>0.34413947368421055</c:v>
                </c:pt>
                <c:pt idx="16">
                  <c:v>0.45079473684210525</c:v>
                </c:pt>
                <c:pt idx="17">
                  <c:v>0.47489999999999999</c:v>
                </c:pt>
                <c:pt idx="18">
                  <c:v>0.41039736842105262</c:v>
                </c:pt>
                <c:pt idx="19">
                  <c:v>0.61151842105263154</c:v>
                </c:pt>
                <c:pt idx="20">
                  <c:v>0.54580263157894737</c:v>
                </c:pt>
                <c:pt idx="21">
                  <c:v>0.41525526315789474</c:v>
                </c:pt>
                <c:pt idx="22">
                  <c:v>0.3562315789473684</c:v>
                </c:pt>
                <c:pt idx="23">
                  <c:v>0.34914736842105265</c:v>
                </c:pt>
                <c:pt idx="24">
                  <c:v>0.52181315789473681</c:v>
                </c:pt>
                <c:pt idx="25">
                  <c:v>0.67118157894736841</c:v>
                </c:pt>
                <c:pt idx="26">
                  <c:v>0.39165526315789473</c:v>
                </c:pt>
                <c:pt idx="27">
                  <c:v>0.36193684210526317</c:v>
                </c:pt>
                <c:pt idx="28">
                  <c:v>0.5360447368421053</c:v>
                </c:pt>
                <c:pt idx="29">
                  <c:v>0.52481842105263155</c:v>
                </c:pt>
                <c:pt idx="30">
                  <c:v>0.3947263157894737</c:v>
                </c:pt>
                <c:pt idx="31">
                  <c:v>0.48270526315789475</c:v>
                </c:pt>
                <c:pt idx="32">
                  <c:v>0.51996578947368421</c:v>
                </c:pt>
                <c:pt idx="33">
                  <c:v>0.51312105263157892</c:v>
                </c:pt>
                <c:pt idx="34">
                  <c:v>0.48596842105263161</c:v>
                </c:pt>
                <c:pt idx="35">
                  <c:v>0.49857105263157897</c:v>
                </c:pt>
                <c:pt idx="36">
                  <c:v>0.33966842105263156</c:v>
                </c:pt>
                <c:pt idx="37">
                  <c:v>0.63304736842105258</c:v>
                </c:pt>
                <c:pt idx="38">
                  <c:v>0.50432105263157889</c:v>
                </c:pt>
                <c:pt idx="39">
                  <c:v>0.37619736842105261</c:v>
                </c:pt>
                <c:pt idx="40">
                  <c:v>0.56539473684210528</c:v>
                </c:pt>
                <c:pt idx="41">
                  <c:v>0.34955526315789476</c:v>
                </c:pt>
                <c:pt idx="42">
                  <c:v>0.60947368421052628</c:v>
                </c:pt>
                <c:pt idx="43">
                  <c:v>0.36693947368421054</c:v>
                </c:pt>
                <c:pt idx="44">
                  <c:v>0.64911842105263162</c:v>
                </c:pt>
                <c:pt idx="45">
                  <c:v>0.64278947368421058</c:v>
                </c:pt>
                <c:pt idx="46">
                  <c:v>0.5961736842105263</c:v>
                </c:pt>
                <c:pt idx="47">
                  <c:v>0.55798947368421048</c:v>
                </c:pt>
                <c:pt idx="48">
                  <c:v>0.50801842105263162</c:v>
                </c:pt>
                <c:pt idx="49">
                  <c:v>0.61964210526315788</c:v>
                </c:pt>
                <c:pt idx="50">
                  <c:v>0.38655</c:v>
                </c:pt>
                <c:pt idx="51">
                  <c:v>0.57635789473684207</c:v>
                </c:pt>
                <c:pt idx="52">
                  <c:v>0.66123421052631581</c:v>
                </c:pt>
                <c:pt idx="53">
                  <c:v>0.61535526315789468</c:v>
                </c:pt>
                <c:pt idx="54">
                  <c:v>0.6697394736842105</c:v>
                </c:pt>
                <c:pt idx="55">
                  <c:v>0.50729999999999997</c:v>
                </c:pt>
                <c:pt idx="56">
                  <c:v>0.61570789473684207</c:v>
                </c:pt>
                <c:pt idx="57">
                  <c:v>0.56421315789473681</c:v>
                </c:pt>
                <c:pt idx="58">
                  <c:v>0.62262105263157896</c:v>
                </c:pt>
                <c:pt idx="59">
                  <c:v>0.56938421052631583</c:v>
                </c:pt>
                <c:pt idx="60">
                  <c:v>0.66701842105263154</c:v>
                </c:pt>
                <c:pt idx="61">
                  <c:v>0.45989210526315788</c:v>
                </c:pt>
                <c:pt idx="62">
                  <c:v>0.61080263157894732</c:v>
                </c:pt>
                <c:pt idx="63">
                  <c:v>0.60578684210526312</c:v>
                </c:pt>
                <c:pt idx="64">
                  <c:v>0.59915263157894738</c:v>
                </c:pt>
                <c:pt idx="65">
                  <c:v>0.64160526315789479</c:v>
                </c:pt>
                <c:pt idx="66">
                  <c:v>0.67402894736842101</c:v>
                </c:pt>
                <c:pt idx="67">
                  <c:v>0.42002894736842106</c:v>
                </c:pt>
                <c:pt idx="68">
                  <c:v>0.64285263157894734</c:v>
                </c:pt>
                <c:pt idx="69">
                  <c:v>0.4160105263157895</c:v>
                </c:pt>
                <c:pt idx="70">
                  <c:v>0.62550263157894737</c:v>
                </c:pt>
                <c:pt idx="71">
                  <c:v>0.57416842105263155</c:v>
                </c:pt>
                <c:pt idx="72">
                  <c:v>0.56647105263157893</c:v>
                </c:pt>
                <c:pt idx="73">
                  <c:v>0.63372631578947369</c:v>
                </c:pt>
                <c:pt idx="74">
                  <c:v>0.41009736842105265</c:v>
                </c:pt>
                <c:pt idx="75">
                  <c:v>0.5685842105263158</c:v>
                </c:pt>
                <c:pt idx="76">
                  <c:v>0.64851052631578943</c:v>
                </c:pt>
                <c:pt idx="77">
                  <c:v>0.42484473684210527</c:v>
                </c:pt>
                <c:pt idx="78">
                  <c:v>0.41036052631578945</c:v>
                </c:pt>
                <c:pt idx="79">
                  <c:v>0.63458947368421048</c:v>
                </c:pt>
                <c:pt idx="80">
                  <c:v>0.62122368421052632</c:v>
                </c:pt>
                <c:pt idx="81">
                  <c:v>0.44192631578947367</c:v>
                </c:pt>
                <c:pt idx="82">
                  <c:v>0.6195763157894737</c:v>
                </c:pt>
                <c:pt idx="83">
                  <c:v>0.59933684210526317</c:v>
                </c:pt>
                <c:pt idx="84">
                  <c:v>0.61231052631578953</c:v>
                </c:pt>
                <c:pt idx="85">
                  <c:v>0.49543684210526318</c:v>
                </c:pt>
                <c:pt idx="86">
                  <c:v>0.59970000000000001</c:v>
                </c:pt>
                <c:pt idx="87">
                  <c:v>0.46963421052631577</c:v>
                </c:pt>
                <c:pt idx="88">
                  <c:v>0.4355763157894737</c:v>
                </c:pt>
                <c:pt idx="89">
                  <c:v>0.61747105263157898</c:v>
                </c:pt>
                <c:pt idx="90">
                  <c:v>0.60367105263157894</c:v>
                </c:pt>
                <c:pt idx="91">
                  <c:v>0.58251842105263163</c:v>
                </c:pt>
                <c:pt idx="92">
                  <c:v>0.545671052631579</c:v>
                </c:pt>
                <c:pt idx="93">
                  <c:v>0.58830000000000005</c:v>
                </c:pt>
                <c:pt idx="94">
                  <c:v>0.63737631578947374</c:v>
                </c:pt>
                <c:pt idx="95">
                  <c:v>0.31474473684210524</c:v>
                </c:pt>
                <c:pt idx="96">
                  <c:v>0.63393684210526313</c:v>
                </c:pt>
                <c:pt idx="97">
                  <c:v>0.6227447368421053</c:v>
                </c:pt>
                <c:pt idx="98">
                  <c:v>0.25600526315789474</c:v>
                </c:pt>
                <c:pt idx="99">
                  <c:v>0.53460263157894738</c:v>
                </c:pt>
                <c:pt idx="100">
                  <c:v>0.61045000000000005</c:v>
                </c:pt>
                <c:pt idx="101">
                  <c:v>0.41053684210526314</c:v>
                </c:pt>
                <c:pt idx="102">
                  <c:v>0.60489736842105268</c:v>
                </c:pt>
                <c:pt idx="103">
                  <c:v>0.66174999999999995</c:v>
                </c:pt>
                <c:pt idx="104">
                  <c:v>0.56149736842105258</c:v>
                </c:pt>
                <c:pt idx="105">
                  <c:v>0.58605789473684211</c:v>
                </c:pt>
                <c:pt idx="106">
                  <c:v>0.6396421052631579</c:v>
                </c:pt>
                <c:pt idx="107">
                  <c:v>0.52461842105263157</c:v>
                </c:pt>
                <c:pt idx="108">
                  <c:v>0.63651052631578953</c:v>
                </c:pt>
                <c:pt idx="109">
                  <c:v>0.31934210526315787</c:v>
                </c:pt>
                <c:pt idx="110">
                  <c:v>0.41044999999999998</c:v>
                </c:pt>
                <c:pt idx="111">
                  <c:v>0.46277894736842107</c:v>
                </c:pt>
                <c:pt idx="112">
                  <c:v>0.60077368421052635</c:v>
                </c:pt>
                <c:pt idx="113">
                  <c:v>0.48926315789473684</c:v>
                </c:pt>
                <c:pt idx="114">
                  <c:v>0.42307105263157896</c:v>
                </c:pt>
                <c:pt idx="115">
                  <c:v>0.5748026315789474</c:v>
                </c:pt>
                <c:pt idx="116">
                  <c:v>0.56946842105263162</c:v>
                </c:pt>
                <c:pt idx="117">
                  <c:v>0.60143157894736843</c:v>
                </c:pt>
                <c:pt idx="118">
                  <c:v>0.4904763157894737</c:v>
                </c:pt>
                <c:pt idx="119">
                  <c:v>0.56948947368421055</c:v>
                </c:pt>
                <c:pt idx="120">
                  <c:v>0.60362631578947368</c:v>
                </c:pt>
                <c:pt idx="121">
                  <c:v>0.58742368421052626</c:v>
                </c:pt>
                <c:pt idx="122">
                  <c:v>0.56036052631578948</c:v>
                </c:pt>
                <c:pt idx="123">
                  <c:v>0.42488157894736844</c:v>
                </c:pt>
                <c:pt idx="124">
                  <c:v>0.42637631578947366</c:v>
                </c:pt>
                <c:pt idx="125">
                  <c:v>0.54536052631578946</c:v>
                </c:pt>
                <c:pt idx="126">
                  <c:v>0.39639999999999997</c:v>
                </c:pt>
                <c:pt idx="127">
                  <c:v>0.42497368421052634</c:v>
                </c:pt>
                <c:pt idx="128">
                  <c:v>0.61705263157894741</c:v>
                </c:pt>
                <c:pt idx="129">
                  <c:v>0.25547631578947366</c:v>
                </c:pt>
                <c:pt idx="130">
                  <c:v>0.62745263157894737</c:v>
                </c:pt>
                <c:pt idx="131">
                  <c:v>0.62162105263157896</c:v>
                </c:pt>
                <c:pt idx="132">
                  <c:v>0.44412894736842107</c:v>
                </c:pt>
                <c:pt idx="133">
                  <c:v>0.63878421052631584</c:v>
                </c:pt>
                <c:pt idx="134">
                  <c:v>0.31372368421052632</c:v>
                </c:pt>
                <c:pt idx="135">
                  <c:v>0.45709473684210528</c:v>
                </c:pt>
                <c:pt idx="136">
                  <c:v>0.40937894736842106</c:v>
                </c:pt>
                <c:pt idx="137">
                  <c:v>0.42188947368421054</c:v>
                </c:pt>
                <c:pt idx="138">
                  <c:v>0.46281052631578945</c:v>
                </c:pt>
                <c:pt idx="139">
                  <c:v>0.58157631578947366</c:v>
                </c:pt>
                <c:pt idx="140">
                  <c:v>0.61217631578947374</c:v>
                </c:pt>
                <c:pt idx="141">
                  <c:v>0.44708421052631581</c:v>
                </c:pt>
                <c:pt idx="142">
                  <c:v>0.48769210526315787</c:v>
                </c:pt>
                <c:pt idx="143">
                  <c:v>0.54042631578947364</c:v>
                </c:pt>
                <c:pt idx="144">
                  <c:v>0.35576315789473684</c:v>
                </c:pt>
                <c:pt idx="145">
                  <c:v>0.62017894736842105</c:v>
                </c:pt>
                <c:pt idx="146">
                  <c:v>0.65493947368421057</c:v>
                </c:pt>
                <c:pt idx="147">
                  <c:v>0.5455184210526316</c:v>
                </c:pt>
                <c:pt idx="148">
                  <c:v>0.36773684210526314</c:v>
                </c:pt>
                <c:pt idx="149">
                  <c:v>0.43344473684210527</c:v>
                </c:pt>
                <c:pt idx="150">
                  <c:v>0.48304999999999998</c:v>
                </c:pt>
                <c:pt idx="151">
                  <c:v>0.60409736842105266</c:v>
                </c:pt>
                <c:pt idx="152">
                  <c:v>0.6253736842105263</c:v>
                </c:pt>
                <c:pt idx="153">
                  <c:v>0.43516578947368423</c:v>
                </c:pt>
                <c:pt idx="154">
                  <c:v>0.59972105263157893</c:v>
                </c:pt>
                <c:pt idx="155">
                  <c:v>0.60415263157894739</c:v>
                </c:pt>
                <c:pt idx="156">
                  <c:v>0.40286315789473687</c:v>
                </c:pt>
                <c:pt idx="157">
                  <c:v>0.67559210526315794</c:v>
                </c:pt>
                <c:pt idx="158">
                  <c:v>0.64884736842105262</c:v>
                </c:pt>
                <c:pt idx="159">
                  <c:v>0.46962631578947367</c:v>
                </c:pt>
                <c:pt idx="160">
                  <c:v>0.61577368421052636</c:v>
                </c:pt>
                <c:pt idx="161">
                  <c:v>0.52146578947368416</c:v>
                </c:pt>
                <c:pt idx="162">
                  <c:v>0.63971842105263155</c:v>
                </c:pt>
                <c:pt idx="163">
                  <c:v>0.3508</c:v>
                </c:pt>
                <c:pt idx="164">
                  <c:v>0.35462368421052631</c:v>
                </c:pt>
                <c:pt idx="165">
                  <c:v>0.26032631578947368</c:v>
                </c:pt>
                <c:pt idx="166">
                  <c:v>0.59569210526315786</c:v>
                </c:pt>
                <c:pt idx="167">
                  <c:v>0.40519210526315791</c:v>
                </c:pt>
                <c:pt idx="168">
                  <c:v>0.48645263157894736</c:v>
                </c:pt>
                <c:pt idx="169">
                  <c:v>0.61899999999999999</c:v>
                </c:pt>
                <c:pt idx="170">
                  <c:v>0.58509999999999995</c:v>
                </c:pt>
                <c:pt idx="171">
                  <c:v>0.40341578947368423</c:v>
                </c:pt>
                <c:pt idx="172">
                  <c:v>0.38486578947368422</c:v>
                </c:pt>
                <c:pt idx="173">
                  <c:v>0.62170789473684207</c:v>
                </c:pt>
                <c:pt idx="174">
                  <c:v>0.56935263157894733</c:v>
                </c:pt>
                <c:pt idx="175">
                  <c:v>0.42308684210526315</c:v>
                </c:pt>
                <c:pt idx="176">
                  <c:v>0.34792631578947369</c:v>
                </c:pt>
                <c:pt idx="177">
                  <c:v>0.37584473684210529</c:v>
                </c:pt>
                <c:pt idx="178">
                  <c:v>0.37328684210526314</c:v>
                </c:pt>
                <c:pt idx="179">
                  <c:v>0.52501578947368421</c:v>
                </c:pt>
                <c:pt idx="180">
                  <c:v>0.61850526315789478</c:v>
                </c:pt>
                <c:pt idx="181">
                  <c:v>0.3614421052631579</c:v>
                </c:pt>
                <c:pt idx="182">
                  <c:v>0.62071052631578949</c:v>
                </c:pt>
                <c:pt idx="183">
                  <c:v>0.60782894736842108</c:v>
                </c:pt>
                <c:pt idx="184">
                  <c:v>0.35487631578947371</c:v>
                </c:pt>
                <c:pt idx="185">
                  <c:v>0.28295263157894734</c:v>
                </c:pt>
                <c:pt idx="186">
                  <c:v>0.50509736842105268</c:v>
                </c:pt>
                <c:pt idx="187">
                  <c:v>0.62519736842105267</c:v>
                </c:pt>
                <c:pt idx="188">
                  <c:v>0.28187105263157897</c:v>
                </c:pt>
                <c:pt idx="189">
                  <c:v>0.37467894736842106</c:v>
                </c:pt>
                <c:pt idx="190">
                  <c:v>0.6351684210526316</c:v>
                </c:pt>
                <c:pt idx="191">
                  <c:v>0.54180526315789479</c:v>
                </c:pt>
                <c:pt idx="192">
                  <c:v>0.24790263157894737</c:v>
                </c:pt>
                <c:pt idx="193">
                  <c:v>0.39054210526315791</c:v>
                </c:pt>
                <c:pt idx="194">
                  <c:v>0.67921052631578949</c:v>
                </c:pt>
                <c:pt idx="195">
                  <c:v>0.37983421052631577</c:v>
                </c:pt>
                <c:pt idx="196">
                  <c:v>0.64301842105263163</c:v>
                </c:pt>
                <c:pt idx="197">
                  <c:v>0.54428947368421055</c:v>
                </c:pt>
                <c:pt idx="198">
                  <c:v>0.28447894736842105</c:v>
                </c:pt>
                <c:pt idx="199">
                  <c:v>0.43505526315789472</c:v>
                </c:pt>
                <c:pt idx="200">
                  <c:v>0.40903684210526314</c:v>
                </c:pt>
                <c:pt idx="201">
                  <c:v>0.61542894736842102</c:v>
                </c:pt>
                <c:pt idx="202">
                  <c:v>0.3771684210526316</c:v>
                </c:pt>
                <c:pt idx="203">
                  <c:v>0.43322631578947368</c:v>
                </c:pt>
                <c:pt idx="204">
                  <c:v>0.46960789473684211</c:v>
                </c:pt>
                <c:pt idx="205">
                  <c:v>0.46754210526315787</c:v>
                </c:pt>
                <c:pt idx="206">
                  <c:v>0.45917894736842108</c:v>
                </c:pt>
                <c:pt idx="207">
                  <c:v>0.3952763157894737</c:v>
                </c:pt>
                <c:pt idx="208">
                  <c:v>0.45367368421052634</c:v>
                </c:pt>
                <c:pt idx="209">
                  <c:v>0.65687368421052628</c:v>
                </c:pt>
                <c:pt idx="210">
                  <c:v>0.65882894736842101</c:v>
                </c:pt>
                <c:pt idx="211">
                  <c:v>0.26027631578947369</c:v>
                </c:pt>
                <c:pt idx="212">
                  <c:v>0.36278421052631576</c:v>
                </c:pt>
                <c:pt idx="213">
                  <c:v>0.46735789473684208</c:v>
                </c:pt>
                <c:pt idx="214">
                  <c:v>0.45172105263157897</c:v>
                </c:pt>
                <c:pt idx="215">
                  <c:v>0.38989210526315787</c:v>
                </c:pt>
                <c:pt idx="216">
                  <c:v>0.59373947368421054</c:v>
                </c:pt>
                <c:pt idx="217">
                  <c:v>0.61211578947368417</c:v>
                </c:pt>
                <c:pt idx="218">
                  <c:v>0.5382657894736842</c:v>
                </c:pt>
                <c:pt idx="219">
                  <c:v>0.6479447368421053</c:v>
                </c:pt>
                <c:pt idx="220">
                  <c:v>0.64681315789473681</c:v>
                </c:pt>
                <c:pt idx="221">
                  <c:v>0.56752368421052635</c:v>
                </c:pt>
                <c:pt idx="222">
                  <c:v>0.55420526315789476</c:v>
                </c:pt>
                <c:pt idx="223">
                  <c:v>0.35330263157894737</c:v>
                </c:pt>
                <c:pt idx="224">
                  <c:v>0.2524657894736842</c:v>
                </c:pt>
                <c:pt idx="225">
                  <c:v>0.42201315789473687</c:v>
                </c:pt>
                <c:pt idx="226">
                  <c:v>0.27638947368421052</c:v>
                </c:pt>
                <c:pt idx="227">
                  <c:v>0.66879736842105264</c:v>
                </c:pt>
                <c:pt idx="228">
                  <c:v>0.60174736842105259</c:v>
                </c:pt>
                <c:pt idx="229">
                  <c:v>0.53978947368421049</c:v>
                </c:pt>
                <c:pt idx="230">
                  <c:v>0.50181842105263152</c:v>
                </c:pt>
                <c:pt idx="231">
                  <c:v>0.59679473684210527</c:v>
                </c:pt>
                <c:pt idx="232">
                  <c:v>0.43723421052631578</c:v>
                </c:pt>
                <c:pt idx="233">
                  <c:v>0.59584473684210526</c:v>
                </c:pt>
                <c:pt idx="234">
                  <c:v>0.37333684210526313</c:v>
                </c:pt>
                <c:pt idx="235">
                  <c:v>0.46801315789473685</c:v>
                </c:pt>
                <c:pt idx="236">
                  <c:v>0.57842368421052637</c:v>
                </c:pt>
                <c:pt idx="237">
                  <c:v>0.48176842105263157</c:v>
                </c:pt>
                <c:pt idx="238">
                  <c:v>0.61512631578947363</c:v>
                </c:pt>
                <c:pt idx="239">
                  <c:v>0.44892894736842104</c:v>
                </c:pt>
                <c:pt idx="240">
                  <c:v>0.2525763157894737</c:v>
                </c:pt>
                <c:pt idx="241">
                  <c:v>0.26023157894736842</c:v>
                </c:pt>
                <c:pt idx="242">
                  <c:v>0.53251052631578943</c:v>
                </c:pt>
                <c:pt idx="243">
                  <c:v>0.58175263157894741</c:v>
                </c:pt>
                <c:pt idx="244">
                  <c:v>0.6242026315789474</c:v>
                </c:pt>
                <c:pt idx="245">
                  <c:v>0.39612631578947366</c:v>
                </c:pt>
                <c:pt idx="246">
                  <c:v>0.26908947368421055</c:v>
                </c:pt>
                <c:pt idx="247">
                  <c:v>0.60205789473684213</c:v>
                </c:pt>
                <c:pt idx="248">
                  <c:v>0.64920789473684215</c:v>
                </c:pt>
                <c:pt idx="249">
                  <c:v>0.41732105263157893</c:v>
                </c:pt>
                <c:pt idx="250">
                  <c:v>0.42318157894736841</c:v>
                </c:pt>
                <c:pt idx="251">
                  <c:v>0.55345263157894742</c:v>
                </c:pt>
                <c:pt idx="252">
                  <c:v>0.41251315789473686</c:v>
                </c:pt>
                <c:pt idx="253">
                  <c:v>0.33828157894736843</c:v>
                </c:pt>
                <c:pt idx="254">
                  <c:v>0.3479605263157895</c:v>
                </c:pt>
                <c:pt idx="255">
                  <c:v>0.63196315789473689</c:v>
                </c:pt>
                <c:pt idx="256">
                  <c:v>0.25132631578947368</c:v>
                </c:pt>
                <c:pt idx="257">
                  <c:v>0.24874473684210527</c:v>
                </c:pt>
                <c:pt idx="258">
                  <c:v>0.64009736842105258</c:v>
                </c:pt>
                <c:pt idx="259">
                  <c:v>0.45624473684210526</c:v>
                </c:pt>
                <c:pt idx="260">
                  <c:v>0.57091052631578942</c:v>
                </c:pt>
                <c:pt idx="261">
                  <c:v>0.61073684210526313</c:v>
                </c:pt>
                <c:pt idx="262">
                  <c:v>0.50760526315789478</c:v>
                </c:pt>
                <c:pt idx="263">
                  <c:v>0.63561578947368425</c:v>
                </c:pt>
                <c:pt idx="264">
                  <c:v>0.36870526315789476</c:v>
                </c:pt>
                <c:pt idx="265">
                  <c:v>0.55292894736842102</c:v>
                </c:pt>
                <c:pt idx="266">
                  <c:v>0.52816052631578947</c:v>
                </c:pt>
                <c:pt idx="267">
                  <c:v>0.45508157894736845</c:v>
                </c:pt>
                <c:pt idx="268">
                  <c:v>0.47197105263157896</c:v>
                </c:pt>
                <c:pt idx="269">
                  <c:v>0.57647631578947367</c:v>
                </c:pt>
                <c:pt idx="270">
                  <c:v>0.45578684210526316</c:v>
                </c:pt>
                <c:pt idx="271">
                  <c:v>0.62997631578947366</c:v>
                </c:pt>
                <c:pt idx="272">
                  <c:v>0.59334473684210531</c:v>
                </c:pt>
                <c:pt idx="273">
                  <c:v>0.50941052631578942</c:v>
                </c:pt>
                <c:pt idx="274">
                  <c:v>0.24392368421052632</c:v>
                </c:pt>
                <c:pt idx="275">
                  <c:v>0.34667894736842103</c:v>
                </c:pt>
                <c:pt idx="276">
                  <c:v>0.35611842105263158</c:v>
                </c:pt>
                <c:pt idx="277">
                  <c:v>0.36246052631578946</c:v>
                </c:pt>
                <c:pt idx="278">
                  <c:v>0.65102368421052637</c:v>
                </c:pt>
                <c:pt idx="279">
                  <c:v>0.38365526315789472</c:v>
                </c:pt>
                <c:pt idx="280">
                  <c:v>0.58482105263157891</c:v>
                </c:pt>
                <c:pt idx="281">
                  <c:v>0.40824736842105264</c:v>
                </c:pt>
                <c:pt idx="282">
                  <c:v>0.5675157894736842</c:v>
                </c:pt>
                <c:pt idx="283">
                  <c:v>0.63263157894736843</c:v>
                </c:pt>
                <c:pt idx="284">
                  <c:v>0.40424473684210527</c:v>
                </c:pt>
                <c:pt idx="285">
                  <c:v>0.35014473684210529</c:v>
                </c:pt>
                <c:pt idx="286">
                  <c:v>0.4404315789473684</c:v>
                </c:pt>
                <c:pt idx="287">
                  <c:v>0.28113421052631576</c:v>
                </c:pt>
                <c:pt idx="288">
                  <c:v>0.41912105263157895</c:v>
                </c:pt>
                <c:pt idx="289">
                  <c:v>0.60545000000000004</c:v>
                </c:pt>
                <c:pt idx="290">
                  <c:v>0.39436315789473686</c:v>
                </c:pt>
                <c:pt idx="291">
                  <c:v>0.44471578947368423</c:v>
                </c:pt>
                <c:pt idx="292">
                  <c:v>0.54774999999999996</c:v>
                </c:pt>
                <c:pt idx="293">
                  <c:v>0.58162105263157893</c:v>
                </c:pt>
                <c:pt idx="294">
                  <c:v>0.45239736842105266</c:v>
                </c:pt>
                <c:pt idx="295">
                  <c:v>0.43827368421052632</c:v>
                </c:pt>
                <c:pt idx="296">
                  <c:v>0.58266315789473688</c:v>
                </c:pt>
                <c:pt idx="297">
                  <c:v>0.56581842105263158</c:v>
                </c:pt>
                <c:pt idx="298">
                  <c:v>0.39061315789473683</c:v>
                </c:pt>
                <c:pt idx="299">
                  <c:v>0.6047131578947369</c:v>
                </c:pt>
                <c:pt idx="300">
                  <c:v>0.64475000000000005</c:v>
                </c:pt>
                <c:pt idx="301">
                  <c:v>0.33095526315789475</c:v>
                </c:pt>
                <c:pt idx="302">
                  <c:v>0.45147894736842104</c:v>
                </c:pt>
                <c:pt idx="303">
                  <c:v>0.50821315789473687</c:v>
                </c:pt>
                <c:pt idx="304">
                  <c:v>0.3465026315789474</c:v>
                </c:pt>
                <c:pt idx="305">
                  <c:v>0.55258684210526321</c:v>
                </c:pt>
                <c:pt idx="306">
                  <c:v>0.44084210526315787</c:v>
                </c:pt>
                <c:pt idx="307">
                  <c:v>0.40760000000000002</c:v>
                </c:pt>
                <c:pt idx="308">
                  <c:v>0.59802631578947374</c:v>
                </c:pt>
                <c:pt idx="309">
                  <c:v>0.34149473684210524</c:v>
                </c:pt>
                <c:pt idx="310">
                  <c:v>0.63033421052631577</c:v>
                </c:pt>
                <c:pt idx="311">
                  <c:v>0.60209210526315793</c:v>
                </c:pt>
                <c:pt idx="312">
                  <c:v>0.40955263157894739</c:v>
                </c:pt>
                <c:pt idx="313">
                  <c:v>0.6133236842105263</c:v>
                </c:pt>
                <c:pt idx="314">
                  <c:v>0.55852105263157892</c:v>
                </c:pt>
                <c:pt idx="315">
                  <c:v>0.4194</c:v>
                </c:pt>
                <c:pt idx="316">
                  <c:v>0.6482842105263158</c:v>
                </c:pt>
                <c:pt idx="317">
                  <c:v>0.58881578947368418</c:v>
                </c:pt>
                <c:pt idx="318">
                  <c:v>0.5850394736842105</c:v>
                </c:pt>
                <c:pt idx="319">
                  <c:v>0.45720789473684209</c:v>
                </c:pt>
                <c:pt idx="320">
                  <c:v>0.52919210526315785</c:v>
                </c:pt>
                <c:pt idx="321">
                  <c:v>0.49895526315789474</c:v>
                </c:pt>
                <c:pt idx="322">
                  <c:v>0.34306052631578948</c:v>
                </c:pt>
                <c:pt idx="323">
                  <c:v>0.62904210526315785</c:v>
                </c:pt>
                <c:pt idx="324">
                  <c:v>0.58801578947368416</c:v>
                </c:pt>
                <c:pt idx="325">
                  <c:v>0.42467631578947368</c:v>
                </c:pt>
                <c:pt idx="326">
                  <c:v>0.61701315789473687</c:v>
                </c:pt>
                <c:pt idx="327">
                  <c:v>0.3890578947368421</c:v>
                </c:pt>
                <c:pt idx="328">
                  <c:v>0.29213157894736841</c:v>
                </c:pt>
                <c:pt idx="329">
                  <c:v>0.42714999999999997</c:v>
                </c:pt>
                <c:pt idx="330">
                  <c:v>0.47760263157894739</c:v>
                </c:pt>
                <c:pt idx="331">
                  <c:v>0.38201052631578947</c:v>
                </c:pt>
                <c:pt idx="332">
                  <c:v>0.49235526315789474</c:v>
                </c:pt>
                <c:pt idx="333">
                  <c:v>0.38762105263157892</c:v>
                </c:pt>
                <c:pt idx="334">
                  <c:v>0.59468421052631582</c:v>
                </c:pt>
                <c:pt idx="335">
                  <c:v>0.34719736842105264</c:v>
                </c:pt>
                <c:pt idx="336">
                  <c:v>0.61285000000000001</c:v>
                </c:pt>
                <c:pt idx="337">
                  <c:v>0.62078684210526314</c:v>
                </c:pt>
                <c:pt idx="338">
                  <c:v>0.62111052631578945</c:v>
                </c:pt>
                <c:pt idx="339">
                  <c:v>0.34201315789473685</c:v>
                </c:pt>
                <c:pt idx="340">
                  <c:v>0.40708421052631577</c:v>
                </c:pt>
                <c:pt idx="341">
                  <c:v>0.33798684210526314</c:v>
                </c:pt>
                <c:pt idx="342">
                  <c:v>0.38955263157894737</c:v>
                </c:pt>
                <c:pt idx="343">
                  <c:v>0.34164210526315791</c:v>
                </c:pt>
                <c:pt idx="344">
                  <c:v>0.45497105263157894</c:v>
                </c:pt>
                <c:pt idx="345">
                  <c:v>0.32758421052631581</c:v>
                </c:pt>
                <c:pt idx="346">
                  <c:v>0.27057105263157893</c:v>
                </c:pt>
                <c:pt idx="347">
                  <c:v>0.35483947368421054</c:v>
                </c:pt>
                <c:pt idx="348">
                  <c:v>0.27800000000000002</c:v>
                </c:pt>
                <c:pt idx="349">
                  <c:v>0.56933157894736841</c:v>
                </c:pt>
                <c:pt idx="350">
                  <c:v>0.43459473684210526</c:v>
                </c:pt>
                <c:pt idx="351">
                  <c:v>0.62787105263157894</c:v>
                </c:pt>
                <c:pt idx="352">
                  <c:v>0.40046842105263158</c:v>
                </c:pt>
                <c:pt idx="353">
                  <c:v>0.60629736842105264</c:v>
                </c:pt>
                <c:pt idx="354">
                  <c:v>0.51980789473684208</c:v>
                </c:pt>
                <c:pt idx="355">
                  <c:v>0.49739736842105264</c:v>
                </c:pt>
                <c:pt idx="356">
                  <c:v>0.23636842105263159</c:v>
                </c:pt>
                <c:pt idx="357">
                  <c:v>0.6449973684210526</c:v>
                </c:pt>
                <c:pt idx="358">
                  <c:v>0.26550789473684211</c:v>
                </c:pt>
                <c:pt idx="359">
                  <c:v>0.43729473684210524</c:v>
                </c:pt>
                <c:pt idx="360">
                  <c:v>0.5282842105263158</c:v>
                </c:pt>
                <c:pt idx="361">
                  <c:v>0.42917105263157895</c:v>
                </c:pt>
                <c:pt idx="362">
                  <c:v>0.27217368421052629</c:v>
                </c:pt>
                <c:pt idx="363">
                  <c:v>0.46431052631578945</c:v>
                </c:pt>
                <c:pt idx="364">
                  <c:v>0.47766315789473685</c:v>
                </c:pt>
                <c:pt idx="365">
                  <c:v>0.52452631578947373</c:v>
                </c:pt>
                <c:pt idx="366">
                  <c:v>0.60613421052631578</c:v>
                </c:pt>
                <c:pt idx="367">
                  <c:v>0.44810263157894736</c:v>
                </c:pt>
                <c:pt idx="368">
                  <c:v>0.64839999999999998</c:v>
                </c:pt>
                <c:pt idx="369">
                  <c:v>0.47668947368421055</c:v>
                </c:pt>
                <c:pt idx="370">
                  <c:v>0.62747894736842103</c:v>
                </c:pt>
                <c:pt idx="371">
                  <c:v>0.61077631578947367</c:v>
                </c:pt>
                <c:pt idx="372">
                  <c:v>0.41481578947368419</c:v>
                </c:pt>
                <c:pt idx="373">
                  <c:v>0.51251052631578953</c:v>
                </c:pt>
                <c:pt idx="374">
                  <c:v>0.65403947368421056</c:v>
                </c:pt>
                <c:pt idx="375">
                  <c:v>0.57697894736842104</c:v>
                </c:pt>
                <c:pt idx="376">
                  <c:v>0.37578421052631578</c:v>
                </c:pt>
                <c:pt idx="377">
                  <c:v>0.38134736842105266</c:v>
                </c:pt>
                <c:pt idx="378">
                  <c:v>0.50633157894736847</c:v>
                </c:pt>
                <c:pt idx="379">
                  <c:v>0.35382105263157893</c:v>
                </c:pt>
                <c:pt idx="380">
                  <c:v>0.58750263157894733</c:v>
                </c:pt>
                <c:pt idx="381">
                  <c:v>0.33414473684210527</c:v>
                </c:pt>
                <c:pt idx="382">
                  <c:v>0.28460263157894738</c:v>
                </c:pt>
                <c:pt idx="383">
                  <c:v>0.6482684210526316</c:v>
                </c:pt>
                <c:pt idx="384">
                  <c:v>0.34848421052631579</c:v>
                </c:pt>
                <c:pt idx="385">
                  <c:v>0.3420815789473684</c:v>
                </c:pt>
                <c:pt idx="386">
                  <c:v>0.42377631578947367</c:v>
                </c:pt>
                <c:pt idx="387">
                  <c:v>0.5662947368421053</c:v>
                </c:pt>
                <c:pt idx="388">
                  <c:v>0.38033684210526314</c:v>
                </c:pt>
                <c:pt idx="389">
                  <c:v>0.38729210526315788</c:v>
                </c:pt>
                <c:pt idx="390">
                  <c:v>0.59273421052631581</c:v>
                </c:pt>
                <c:pt idx="391">
                  <c:v>0.27405789473684211</c:v>
                </c:pt>
                <c:pt idx="392">
                  <c:v>0.58409210526315791</c:v>
                </c:pt>
                <c:pt idx="393">
                  <c:v>0.4832736842105263</c:v>
                </c:pt>
                <c:pt idx="394">
                  <c:v>0.34533684210526316</c:v>
                </c:pt>
                <c:pt idx="395">
                  <c:v>0.55853684210526311</c:v>
                </c:pt>
                <c:pt idx="396">
                  <c:v>0.42048157894736843</c:v>
                </c:pt>
                <c:pt idx="397">
                  <c:v>0.59869473684210528</c:v>
                </c:pt>
                <c:pt idx="398">
                  <c:v>0.33964210526315791</c:v>
                </c:pt>
                <c:pt idx="399">
                  <c:v>0.3491394736842105</c:v>
                </c:pt>
                <c:pt idx="400">
                  <c:v>0.41753157894736842</c:v>
                </c:pt>
                <c:pt idx="401">
                  <c:v>0.47052894736842105</c:v>
                </c:pt>
                <c:pt idx="402">
                  <c:v>0.33617631578947371</c:v>
                </c:pt>
                <c:pt idx="403">
                  <c:v>0.61910789473684213</c:v>
                </c:pt>
                <c:pt idx="404">
                  <c:v>0.56136842105263163</c:v>
                </c:pt>
                <c:pt idx="405">
                  <c:v>0.60763947368421056</c:v>
                </c:pt>
                <c:pt idx="406">
                  <c:v>0.39184736842105261</c:v>
                </c:pt>
                <c:pt idx="407">
                  <c:v>0.62730789473684212</c:v>
                </c:pt>
                <c:pt idx="408">
                  <c:v>0.22795789473684211</c:v>
                </c:pt>
                <c:pt idx="409">
                  <c:v>0.45178947368421052</c:v>
                </c:pt>
                <c:pt idx="410">
                  <c:v>0.37731052631578949</c:v>
                </c:pt>
                <c:pt idx="411">
                  <c:v>0.63146842105263157</c:v>
                </c:pt>
                <c:pt idx="412">
                  <c:v>0.61029736842105264</c:v>
                </c:pt>
                <c:pt idx="413">
                  <c:v>0.59165263157894732</c:v>
                </c:pt>
                <c:pt idx="414">
                  <c:v>0.22817631578947367</c:v>
                </c:pt>
                <c:pt idx="415">
                  <c:v>0.22764999999999999</c:v>
                </c:pt>
                <c:pt idx="416">
                  <c:v>0.50824736842105267</c:v>
                </c:pt>
                <c:pt idx="417">
                  <c:v>0.59990263157894741</c:v>
                </c:pt>
                <c:pt idx="418">
                  <c:v>0.39599210526315787</c:v>
                </c:pt>
                <c:pt idx="419">
                  <c:v>0.36334210526315791</c:v>
                </c:pt>
                <c:pt idx="420">
                  <c:v>0.42072368421052631</c:v>
                </c:pt>
                <c:pt idx="421">
                  <c:v>0.40515526315789474</c:v>
                </c:pt>
                <c:pt idx="422">
                  <c:v>0.48428421052631582</c:v>
                </c:pt>
                <c:pt idx="423">
                  <c:v>0.38403684210526318</c:v>
                </c:pt>
                <c:pt idx="424">
                  <c:v>0.44017368421052633</c:v>
                </c:pt>
                <c:pt idx="425">
                  <c:v>0.39090789473684212</c:v>
                </c:pt>
                <c:pt idx="426">
                  <c:v>0.57081842105263159</c:v>
                </c:pt>
                <c:pt idx="427">
                  <c:v>0.53793684210526316</c:v>
                </c:pt>
                <c:pt idx="428">
                  <c:v>0.59236578947368423</c:v>
                </c:pt>
                <c:pt idx="429">
                  <c:v>0.53509473684210529</c:v>
                </c:pt>
                <c:pt idx="430">
                  <c:v>0.36726315789473685</c:v>
                </c:pt>
                <c:pt idx="431">
                  <c:v>0.50720526315789471</c:v>
                </c:pt>
                <c:pt idx="432">
                  <c:v>0.40989736842105262</c:v>
                </c:pt>
                <c:pt idx="433">
                  <c:v>0.38422368421052633</c:v>
                </c:pt>
                <c:pt idx="434">
                  <c:v>0.56844473684210528</c:v>
                </c:pt>
                <c:pt idx="435">
                  <c:v>0.63944473684210523</c:v>
                </c:pt>
                <c:pt idx="436">
                  <c:v>0.48109736842105261</c:v>
                </c:pt>
                <c:pt idx="437">
                  <c:v>0.37262368421052633</c:v>
                </c:pt>
                <c:pt idx="438">
                  <c:v>0.38776315789473687</c:v>
                </c:pt>
                <c:pt idx="439">
                  <c:v>0.48560263157894734</c:v>
                </c:pt>
                <c:pt idx="440">
                  <c:v>0.49524473684210524</c:v>
                </c:pt>
                <c:pt idx="441">
                  <c:v>0.52558421052631576</c:v>
                </c:pt>
                <c:pt idx="442">
                  <c:v>0.57199999999999995</c:v>
                </c:pt>
                <c:pt idx="443">
                  <c:v>0.5743447368421053</c:v>
                </c:pt>
                <c:pt idx="444">
                  <c:v>0.63367368421052628</c:v>
                </c:pt>
                <c:pt idx="445">
                  <c:v>0.55328684210526313</c:v>
                </c:pt>
                <c:pt idx="446">
                  <c:v>0.62286052631578948</c:v>
                </c:pt>
                <c:pt idx="447">
                  <c:v>0.47643684210526316</c:v>
                </c:pt>
                <c:pt idx="448">
                  <c:v>0.64757894736842103</c:v>
                </c:pt>
                <c:pt idx="449">
                  <c:v>0.34945526315789471</c:v>
                </c:pt>
                <c:pt idx="450">
                  <c:v>0.48218684210526314</c:v>
                </c:pt>
                <c:pt idx="451">
                  <c:v>0.29015789473684211</c:v>
                </c:pt>
                <c:pt idx="452">
                  <c:v>0.45785789473684213</c:v>
                </c:pt>
                <c:pt idx="453">
                  <c:v>0.3478684210526316</c:v>
                </c:pt>
                <c:pt idx="454">
                  <c:v>0.35025263157894737</c:v>
                </c:pt>
                <c:pt idx="455">
                  <c:v>0.63715263157894741</c:v>
                </c:pt>
                <c:pt idx="456">
                  <c:v>0.59539473684210531</c:v>
                </c:pt>
                <c:pt idx="457">
                  <c:v>0.37892894736842103</c:v>
                </c:pt>
                <c:pt idx="458">
                  <c:v>0.2676842105263158</c:v>
                </c:pt>
                <c:pt idx="459">
                  <c:v>0.47775263157894737</c:v>
                </c:pt>
                <c:pt idx="460">
                  <c:v>0.58125000000000004</c:v>
                </c:pt>
                <c:pt idx="461">
                  <c:v>0.5648052631578947</c:v>
                </c:pt>
                <c:pt idx="462">
                  <c:v>0.53329210526315785</c:v>
                </c:pt>
                <c:pt idx="463">
                  <c:v>0.59593157894736837</c:v>
                </c:pt>
                <c:pt idx="464">
                  <c:v>0.38686052631578949</c:v>
                </c:pt>
                <c:pt idx="465">
                  <c:v>0.4480236842105263</c:v>
                </c:pt>
                <c:pt idx="466">
                  <c:v>0.40897105263157896</c:v>
                </c:pt>
                <c:pt idx="467">
                  <c:v>0.61134736842105264</c:v>
                </c:pt>
                <c:pt idx="468">
                  <c:v>0.51165263157894736</c:v>
                </c:pt>
                <c:pt idx="469">
                  <c:v>0.55227894736842109</c:v>
                </c:pt>
                <c:pt idx="470">
                  <c:v>0.39882368421052633</c:v>
                </c:pt>
                <c:pt idx="471">
                  <c:v>0.26091052631578948</c:v>
                </c:pt>
                <c:pt idx="472">
                  <c:v>0.44414473684210526</c:v>
                </c:pt>
                <c:pt idx="473">
                  <c:v>0.41352631578947369</c:v>
                </c:pt>
                <c:pt idx="474">
                  <c:v>0.35826315789473684</c:v>
                </c:pt>
                <c:pt idx="475">
                  <c:v>0.53645526315789471</c:v>
                </c:pt>
                <c:pt idx="476">
                  <c:v>0.56727105263157895</c:v>
                </c:pt>
                <c:pt idx="477">
                  <c:v>0.44595789473684211</c:v>
                </c:pt>
                <c:pt idx="478">
                  <c:v>0.64013684210526312</c:v>
                </c:pt>
                <c:pt idx="479">
                  <c:v>0.53836315789473688</c:v>
                </c:pt>
                <c:pt idx="480">
                  <c:v>0.45197368421052631</c:v>
                </c:pt>
                <c:pt idx="481">
                  <c:v>0.58828157894736843</c:v>
                </c:pt>
                <c:pt idx="482">
                  <c:v>0.56922368421052627</c:v>
                </c:pt>
                <c:pt idx="483">
                  <c:v>0.61177105263157894</c:v>
                </c:pt>
                <c:pt idx="484">
                  <c:v>0.56631578947368422</c:v>
                </c:pt>
                <c:pt idx="485">
                  <c:v>0.24959210526315789</c:v>
                </c:pt>
                <c:pt idx="486">
                  <c:v>0.35664210526315787</c:v>
                </c:pt>
                <c:pt idx="487">
                  <c:v>0.48903421052631579</c:v>
                </c:pt>
                <c:pt idx="488">
                  <c:v>0.55714210526315788</c:v>
                </c:pt>
                <c:pt idx="489">
                  <c:v>0.56295263157894737</c:v>
                </c:pt>
                <c:pt idx="490">
                  <c:v>0.39277105263157897</c:v>
                </c:pt>
                <c:pt idx="491">
                  <c:v>0.53214473684210528</c:v>
                </c:pt>
                <c:pt idx="492">
                  <c:v>0.33739736842105261</c:v>
                </c:pt>
                <c:pt idx="493">
                  <c:v>0.38304736842105264</c:v>
                </c:pt>
                <c:pt idx="494">
                  <c:v>0.49567105263157896</c:v>
                </c:pt>
                <c:pt idx="495">
                  <c:v>0.35636578947368419</c:v>
                </c:pt>
                <c:pt idx="496">
                  <c:v>0.50095000000000001</c:v>
                </c:pt>
                <c:pt idx="497">
                  <c:v>0.62248684210526317</c:v>
                </c:pt>
                <c:pt idx="498">
                  <c:v>0.49492894736842108</c:v>
                </c:pt>
                <c:pt idx="499">
                  <c:v>0.62219210526315794</c:v>
                </c:pt>
                <c:pt idx="500">
                  <c:v>0.45639210526315788</c:v>
                </c:pt>
                <c:pt idx="501">
                  <c:v>0.59044210526315788</c:v>
                </c:pt>
                <c:pt idx="502">
                  <c:v>0.39180526315789471</c:v>
                </c:pt>
                <c:pt idx="503">
                  <c:v>0.59090526315789471</c:v>
                </c:pt>
                <c:pt idx="504">
                  <c:v>0.3780763157894737</c:v>
                </c:pt>
                <c:pt idx="505">
                  <c:v>0.44990263157894739</c:v>
                </c:pt>
                <c:pt idx="506">
                  <c:v>0.34022105263157892</c:v>
                </c:pt>
                <c:pt idx="507">
                  <c:v>0.33792894736842105</c:v>
                </c:pt>
                <c:pt idx="508">
                  <c:v>0.4337026315789474</c:v>
                </c:pt>
                <c:pt idx="509">
                  <c:v>0.34528947368421053</c:v>
                </c:pt>
                <c:pt idx="510">
                  <c:v>0.63939210526315793</c:v>
                </c:pt>
                <c:pt idx="511">
                  <c:v>0.4309078947368421</c:v>
                </c:pt>
                <c:pt idx="512">
                  <c:v>0.49622368421052632</c:v>
                </c:pt>
                <c:pt idx="513">
                  <c:v>0.34724473684210527</c:v>
                </c:pt>
                <c:pt idx="514">
                  <c:v>0.24571578947368422</c:v>
                </c:pt>
                <c:pt idx="515">
                  <c:v>0.47758157894736841</c:v>
                </c:pt>
                <c:pt idx="516">
                  <c:v>0.56420263157894734</c:v>
                </c:pt>
                <c:pt idx="517">
                  <c:v>0.47907368421052632</c:v>
                </c:pt>
                <c:pt idx="518">
                  <c:v>0.4940263157894737</c:v>
                </c:pt>
                <c:pt idx="519">
                  <c:v>0.49588421052631582</c:v>
                </c:pt>
                <c:pt idx="520">
                  <c:v>0.47942894736842107</c:v>
                </c:pt>
                <c:pt idx="521">
                  <c:v>0.33216578947368419</c:v>
                </c:pt>
                <c:pt idx="522">
                  <c:v>0.48722368421052631</c:v>
                </c:pt>
                <c:pt idx="523">
                  <c:v>0.48847368421052634</c:v>
                </c:pt>
                <c:pt idx="524">
                  <c:v>0.48480263157894737</c:v>
                </c:pt>
                <c:pt idx="525">
                  <c:v>0.40736315789473682</c:v>
                </c:pt>
                <c:pt idx="526">
                  <c:v>0.61299210526315795</c:v>
                </c:pt>
                <c:pt idx="527">
                  <c:v>0.44947105263157894</c:v>
                </c:pt>
                <c:pt idx="528">
                  <c:v>0.47789736842105263</c:v>
                </c:pt>
                <c:pt idx="529">
                  <c:v>0.5788026315789474</c:v>
                </c:pt>
                <c:pt idx="530">
                  <c:v>0.41213684210526313</c:v>
                </c:pt>
                <c:pt idx="531">
                  <c:v>0.50157894736842101</c:v>
                </c:pt>
                <c:pt idx="532">
                  <c:v>0.46251842105263158</c:v>
                </c:pt>
                <c:pt idx="533">
                  <c:v>0.43833157894736841</c:v>
                </c:pt>
                <c:pt idx="534">
                  <c:v>0.36447368421052634</c:v>
                </c:pt>
                <c:pt idx="535">
                  <c:v>0.21666315789473684</c:v>
                </c:pt>
                <c:pt idx="536">
                  <c:v>0.41709210526315788</c:v>
                </c:pt>
                <c:pt idx="537">
                  <c:v>0.24606052631578948</c:v>
                </c:pt>
                <c:pt idx="538">
                  <c:v>0.4605315789473684</c:v>
                </c:pt>
                <c:pt idx="539">
                  <c:v>0.49109210526315789</c:v>
                </c:pt>
                <c:pt idx="540">
                  <c:v>0.55191842105263156</c:v>
                </c:pt>
                <c:pt idx="541">
                  <c:v>0.57728684210526315</c:v>
                </c:pt>
                <c:pt idx="542">
                  <c:v>0.62953421052631575</c:v>
                </c:pt>
                <c:pt idx="543">
                  <c:v>0.59690526315789472</c:v>
                </c:pt>
                <c:pt idx="544">
                  <c:v>0.31485789473684211</c:v>
                </c:pt>
                <c:pt idx="545">
                  <c:v>0.38902631578947366</c:v>
                </c:pt>
                <c:pt idx="546">
                  <c:v>0.59240263157894735</c:v>
                </c:pt>
                <c:pt idx="547">
                  <c:v>0.4254078947368421</c:v>
                </c:pt>
                <c:pt idx="548">
                  <c:v>0.39752368421052631</c:v>
                </c:pt>
                <c:pt idx="549">
                  <c:v>0.58245263157894733</c:v>
                </c:pt>
                <c:pt idx="550">
                  <c:v>0.35419473684210528</c:v>
                </c:pt>
                <c:pt idx="551">
                  <c:v>0.60628947368421049</c:v>
                </c:pt>
                <c:pt idx="552">
                  <c:v>0.41285263157894736</c:v>
                </c:pt>
                <c:pt idx="553">
                  <c:v>0.55251052631578945</c:v>
                </c:pt>
                <c:pt idx="554">
                  <c:v>0.46615000000000001</c:v>
                </c:pt>
                <c:pt idx="555">
                  <c:v>0.24478684210526316</c:v>
                </c:pt>
                <c:pt idx="556">
                  <c:v>0.29755526315789471</c:v>
                </c:pt>
                <c:pt idx="557">
                  <c:v>0.24397105263157895</c:v>
                </c:pt>
                <c:pt idx="558">
                  <c:v>0.60012894736842104</c:v>
                </c:pt>
                <c:pt idx="559">
                  <c:v>0.38597894736842103</c:v>
                </c:pt>
                <c:pt idx="560">
                  <c:v>0.57609999999999995</c:v>
                </c:pt>
                <c:pt idx="561">
                  <c:v>0.32013157894736843</c:v>
                </c:pt>
                <c:pt idx="562">
                  <c:v>0.5121342105263158</c:v>
                </c:pt>
                <c:pt idx="563">
                  <c:v>0.52202368421052636</c:v>
                </c:pt>
                <c:pt idx="564">
                  <c:v>0.36391578947368419</c:v>
                </c:pt>
                <c:pt idx="565">
                  <c:v>0.49613421052631579</c:v>
                </c:pt>
                <c:pt idx="566">
                  <c:v>0.49979210526315787</c:v>
                </c:pt>
                <c:pt idx="567">
                  <c:v>0.5281657894736842</c:v>
                </c:pt>
                <c:pt idx="568">
                  <c:v>0.56694473684210522</c:v>
                </c:pt>
                <c:pt idx="569">
                  <c:v>0.33161315789473683</c:v>
                </c:pt>
                <c:pt idx="570">
                  <c:v>0.42217105263157895</c:v>
                </c:pt>
                <c:pt idx="571">
                  <c:v>0.53087368421052628</c:v>
                </c:pt>
                <c:pt idx="572">
                  <c:v>0.61790263157894731</c:v>
                </c:pt>
                <c:pt idx="573">
                  <c:v>0.23300000000000001</c:v>
                </c:pt>
                <c:pt idx="574">
                  <c:v>0.48944473684210527</c:v>
                </c:pt>
                <c:pt idx="575">
                  <c:v>0.22742631578947367</c:v>
                </c:pt>
                <c:pt idx="576">
                  <c:v>0.44890526315789475</c:v>
                </c:pt>
                <c:pt idx="577">
                  <c:v>0.60465789473684206</c:v>
                </c:pt>
                <c:pt idx="578">
                  <c:v>0.5677210526315789</c:v>
                </c:pt>
                <c:pt idx="579">
                  <c:v>0.34433157894736843</c:v>
                </c:pt>
                <c:pt idx="580">
                  <c:v>0.29253157894736842</c:v>
                </c:pt>
                <c:pt idx="581">
                  <c:v>0.45590789473684212</c:v>
                </c:pt>
                <c:pt idx="582">
                  <c:v>0.31755526315789473</c:v>
                </c:pt>
                <c:pt idx="583">
                  <c:v>0.41829210526315791</c:v>
                </c:pt>
                <c:pt idx="584">
                  <c:v>0.51462105263157898</c:v>
                </c:pt>
                <c:pt idx="585">
                  <c:v>0.51799473684210529</c:v>
                </c:pt>
                <c:pt idx="586">
                  <c:v>0.21875263157894737</c:v>
                </c:pt>
                <c:pt idx="587">
                  <c:v>0.43037894736842103</c:v>
                </c:pt>
                <c:pt idx="588">
                  <c:v>0.43494736842105264</c:v>
                </c:pt>
                <c:pt idx="589">
                  <c:v>0.36591052631578946</c:v>
                </c:pt>
                <c:pt idx="590">
                  <c:v>0.3688657894736842</c:v>
                </c:pt>
                <c:pt idx="591">
                  <c:v>0.46178157894736843</c:v>
                </c:pt>
                <c:pt idx="592">
                  <c:v>0.46562105263157894</c:v>
                </c:pt>
                <c:pt idx="593">
                  <c:v>0.58630789473684208</c:v>
                </c:pt>
                <c:pt idx="594">
                  <c:v>0.57441315789473679</c:v>
                </c:pt>
                <c:pt idx="595">
                  <c:v>0.53910526315789475</c:v>
                </c:pt>
                <c:pt idx="596">
                  <c:v>0.51085526315789476</c:v>
                </c:pt>
                <c:pt idx="597">
                  <c:v>0.35001578947368422</c:v>
                </c:pt>
                <c:pt idx="598">
                  <c:v>0.51226052631578944</c:v>
                </c:pt>
                <c:pt idx="599">
                  <c:v>0.5279105263157895</c:v>
                </c:pt>
                <c:pt idx="600">
                  <c:v>0.53905263157894734</c:v>
                </c:pt>
                <c:pt idx="601">
                  <c:v>0.51556315789473683</c:v>
                </c:pt>
                <c:pt idx="602">
                  <c:v>0.37669999999999998</c:v>
                </c:pt>
                <c:pt idx="603">
                  <c:v>0.35390263157894736</c:v>
                </c:pt>
                <c:pt idx="604">
                  <c:v>0.55432368421052636</c:v>
                </c:pt>
                <c:pt idx="605">
                  <c:v>0.42346578947368418</c:v>
                </c:pt>
                <c:pt idx="606">
                  <c:v>0.51900789473684206</c:v>
                </c:pt>
                <c:pt idx="607">
                  <c:v>0.57583947368421051</c:v>
                </c:pt>
                <c:pt idx="608">
                  <c:v>0.60785</c:v>
                </c:pt>
                <c:pt idx="609">
                  <c:v>0.33670789473684209</c:v>
                </c:pt>
                <c:pt idx="610">
                  <c:v>0.35165789473684211</c:v>
                </c:pt>
                <c:pt idx="611">
                  <c:v>0.54949736842105268</c:v>
                </c:pt>
                <c:pt idx="612">
                  <c:v>0.43048157894736844</c:v>
                </c:pt>
                <c:pt idx="613">
                  <c:v>0.30431842105263157</c:v>
                </c:pt>
                <c:pt idx="614">
                  <c:v>0.54301842105263154</c:v>
                </c:pt>
                <c:pt idx="615">
                  <c:v>0.62136578947368426</c:v>
                </c:pt>
                <c:pt idx="616">
                  <c:v>0.60266315789473679</c:v>
                </c:pt>
                <c:pt idx="617">
                  <c:v>0.61479736842105259</c:v>
                </c:pt>
                <c:pt idx="618">
                  <c:v>0.47525000000000001</c:v>
                </c:pt>
                <c:pt idx="619">
                  <c:v>0.43270789473684212</c:v>
                </c:pt>
                <c:pt idx="620">
                  <c:v>0.55377368421052631</c:v>
                </c:pt>
                <c:pt idx="621">
                  <c:v>0.32261052631578946</c:v>
                </c:pt>
                <c:pt idx="622">
                  <c:v>0.46277368421052634</c:v>
                </c:pt>
                <c:pt idx="623">
                  <c:v>0.58526315789473682</c:v>
                </c:pt>
                <c:pt idx="624">
                  <c:v>0.49194736842105263</c:v>
                </c:pt>
                <c:pt idx="625">
                  <c:v>0.46517894736842103</c:v>
                </c:pt>
                <c:pt idx="626">
                  <c:v>0.45190526315789475</c:v>
                </c:pt>
                <c:pt idx="627">
                  <c:v>0.57577631578947364</c:v>
                </c:pt>
                <c:pt idx="628">
                  <c:v>0.38940526315789475</c:v>
                </c:pt>
                <c:pt idx="629">
                  <c:v>0.59998421052631579</c:v>
                </c:pt>
                <c:pt idx="630">
                  <c:v>0.55182631578947372</c:v>
                </c:pt>
                <c:pt idx="631">
                  <c:v>0.56627368421052626</c:v>
                </c:pt>
                <c:pt idx="632">
                  <c:v>0.38387894736842104</c:v>
                </c:pt>
                <c:pt idx="633">
                  <c:v>0.50901315789473689</c:v>
                </c:pt>
                <c:pt idx="634">
                  <c:v>0.59873157894736839</c:v>
                </c:pt>
                <c:pt idx="635">
                  <c:v>0.37360526315789472</c:v>
                </c:pt>
                <c:pt idx="636">
                  <c:v>0.57594473684210523</c:v>
                </c:pt>
                <c:pt idx="637">
                  <c:v>0.58378157894736837</c:v>
                </c:pt>
                <c:pt idx="638">
                  <c:v>0.56638947368421055</c:v>
                </c:pt>
                <c:pt idx="639">
                  <c:v>0.29148157894736842</c:v>
                </c:pt>
                <c:pt idx="640">
                  <c:v>0.52329473684210526</c:v>
                </c:pt>
                <c:pt idx="641">
                  <c:v>0.41998947368421052</c:v>
                </c:pt>
                <c:pt idx="642">
                  <c:v>0.5204052631578947</c:v>
                </c:pt>
                <c:pt idx="643">
                  <c:v>0.5146921052631579</c:v>
                </c:pt>
                <c:pt idx="644">
                  <c:v>0.52439999999999998</c:v>
                </c:pt>
                <c:pt idx="645">
                  <c:v>0.2511184210526316</c:v>
                </c:pt>
                <c:pt idx="646">
                  <c:v>0.39374210526315789</c:v>
                </c:pt>
                <c:pt idx="647">
                  <c:v>0.30575000000000002</c:v>
                </c:pt>
                <c:pt idx="648">
                  <c:v>0.4096315789473684</c:v>
                </c:pt>
                <c:pt idx="649">
                  <c:v>0.51168947368421047</c:v>
                </c:pt>
                <c:pt idx="650">
                  <c:v>0.42929736842105265</c:v>
                </c:pt>
                <c:pt idx="651">
                  <c:v>0.51990263157894734</c:v>
                </c:pt>
                <c:pt idx="652">
                  <c:v>0.37710263157894736</c:v>
                </c:pt>
                <c:pt idx="653">
                  <c:v>0.37241315789473683</c:v>
                </c:pt>
                <c:pt idx="654">
                  <c:v>0.35357368421052632</c:v>
                </c:pt>
                <c:pt idx="655">
                  <c:v>0.53987368421052628</c:v>
                </c:pt>
                <c:pt idx="656">
                  <c:v>0.51446842105263157</c:v>
                </c:pt>
                <c:pt idx="657">
                  <c:v>0.40989210526315789</c:v>
                </c:pt>
                <c:pt idx="658">
                  <c:v>0.45762894736842108</c:v>
                </c:pt>
                <c:pt idx="659">
                  <c:v>0.50987105263157895</c:v>
                </c:pt>
                <c:pt idx="660">
                  <c:v>0.49223157894736841</c:v>
                </c:pt>
                <c:pt idx="661">
                  <c:v>0.52918684210526312</c:v>
                </c:pt>
                <c:pt idx="662">
                  <c:v>0.30931052631578948</c:v>
                </c:pt>
                <c:pt idx="663">
                  <c:v>0.35625263157894738</c:v>
                </c:pt>
                <c:pt idx="664">
                  <c:v>0.2202578947368421</c:v>
                </c:pt>
                <c:pt idx="665">
                  <c:v>0.50613157894736838</c:v>
                </c:pt>
                <c:pt idx="666">
                  <c:v>0.60420526315789469</c:v>
                </c:pt>
                <c:pt idx="667">
                  <c:v>0.35679473684210528</c:v>
                </c:pt>
                <c:pt idx="668">
                  <c:v>0.57218947368421058</c:v>
                </c:pt>
                <c:pt idx="669">
                  <c:v>0.25428421052631578</c:v>
                </c:pt>
                <c:pt idx="670">
                  <c:v>0.21399473684210527</c:v>
                </c:pt>
                <c:pt idx="671">
                  <c:v>0.24106578947368421</c:v>
                </c:pt>
                <c:pt idx="672">
                  <c:v>0.2188763157894737</c:v>
                </c:pt>
                <c:pt idx="673">
                  <c:v>0.42549736842105262</c:v>
                </c:pt>
                <c:pt idx="674">
                  <c:v>0.46016578947368419</c:v>
                </c:pt>
                <c:pt idx="675">
                  <c:v>0.51488684210526314</c:v>
                </c:pt>
                <c:pt idx="676">
                  <c:v>0.49235789473684211</c:v>
                </c:pt>
                <c:pt idx="677">
                  <c:v>0.59909473684210524</c:v>
                </c:pt>
                <c:pt idx="678">
                  <c:v>0.32255526315789473</c:v>
                </c:pt>
                <c:pt idx="679">
                  <c:v>0.31366315789473687</c:v>
                </c:pt>
                <c:pt idx="680">
                  <c:v>0.58965526315789474</c:v>
                </c:pt>
                <c:pt idx="681">
                  <c:v>0.57869473684210526</c:v>
                </c:pt>
                <c:pt idx="682">
                  <c:v>0.53004473684210529</c:v>
                </c:pt>
                <c:pt idx="683">
                  <c:v>0.53957368421052632</c:v>
                </c:pt>
                <c:pt idx="684">
                  <c:v>0.29991578947368419</c:v>
                </c:pt>
                <c:pt idx="685">
                  <c:v>0.56205789473684209</c:v>
                </c:pt>
                <c:pt idx="686">
                  <c:v>0.54922105263157894</c:v>
                </c:pt>
                <c:pt idx="687">
                  <c:v>0.31309473684210526</c:v>
                </c:pt>
                <c:pt idx="688">
                  <c:v>0.34025</c:v>
                </c:pt>
                <c:pt idx="689">
                  <c:v>0.45212631578947371</c:v>
                </c:pt>
                <c:pt idx="690">
                  <c:v>0.39389736842105261</c:v>
                </c:pt>
                <c:pt idx="691">
                  <c:v>0.21823947368421054</c:v>
                </c:pt>
                <c:pt idx="692">
                  <c:v>0.60227368421052629</c:v>
                </c:pt>
                <c:pt idx="693">
                  <c:v>0.52277368421052628</c:v>
                </c:pt>
                <c:pt idx="694">
                  <c:v>0.46914736842105265</c:v>
                </c:pt>
                <c:pt idx="695">
                  <c:v>0.55701578947368424</c:v>
                </c:pt>
                <c:pt idx="696">
                  <c:v>0.30626052631578948</c:v>
                </c:pt>
                <c:pt idx="697">
                  <c:v>0.56348684210526312</c:v>
                </c:pt>
                <c:pt idx="698">
                  <c:v>0.63829473684210525</c:v>
                </c:pt>
                <c:pt idx="699">
                  <c:v>0.32808157894736845</c:v>
                </c:pt>
                <c:pt idx="700">
                  <c:v>0.51819999999999999</c:v>
                </c:pt>
                <c:pt idx="701">
                  <c:v>0.32192368421052631</c:v>
                </c:pt>
                <c:pt idx="702">
                  <c:v>0.42308421052631578</c:v>
                </c:pt>
                <c:pt idx="703">
                  <c:v>0.2068578947368421</c:v>
                </c:pt>
                <c:pt idx="704">
                  <c:v>0.31432631578947368</c:v>
                </c:pt>
                <c:pt idx="705">
                  <c:v>0.59933421052631575</c:v>
                </c:pt>
                <c:pt idx="706">
                  <c:v>0.38135000000000002</c:v>
                </c:pt>
                <c:pt idx="707">
                  <c:v>0.33124210526315789</c:v>
                </c:pt>
                <c:pt idx="708">
                  <c:v>0.2244236842105263</c:v>
                </c:pt>
                <c:pt idx="709">
                  <c:v>0.44733684210526314</c:v>
                </c:pt>
                <c:pt idx="710">
                  <c:v>0.2922657894736842</c:v>
                </c:pt>
                <c:pt idx="711">
                  <c:v>0.30580263157894738</c:v>
                </c:pt>
                <c:pt idx="712">
                  <c:v>0.43186315789473684</c:v>
                </c:pt>
                <c:pt idx="713">
                  <c:v>0.35125263157894737</c:v>
                </c:pt>
                <c:pt idx="714">
                  <c:v>0.63286842105263152</c:v>
                </c:pt>
                <c:pt idx="715">
                  <c:v>0.6117473684210526</c:v>
                </c:pt>
                <c:pt idx="716">
                  <c:v>0.53058421052631577</c:v>
                </c:pt>
                <c:pt idx="717">
                  <c:v>0.46251842105263158</c:v>
                </c:pt>
                <c:pt idx="718">
                  <c:v>0.4869</c:v>
                </c:pt>
                <c:pt idx="719">
                  <c:v>0.41970789473684211</c:v>
                </c:pt>
                <c:pt idx="720">
                  <c:v>0.2932236842105263</c:v>
                </c:pt>
                <c:pt idx="721">
                  <c:v>0.51711842105263162</c:v>
                </c:pt>
                <c:pt idx="722">
                  <c:v>0.23843684210526317</c:v>
                </c:pt>
                <c:pt idx="723">
                  <c:v>0.32294210526315792</c:v>
                </c:pt>
                <c:pt idx="724">
                  <c:v>0.37369473684210525</c:v>
                </c:pt>
                <c:pt idx="725">
                  <c:v>0.42876052631578948</c:v>
                </c:pt>
                <c:pt idx="726">
                  <c:v>0.52371315789473682</c:v>
                </c:pt>
                <c:pt idx="727">
                  <c:v>0.27372105263157892</c:v>
                </c:pt>
                <c:pt idx="728">
                  <c:v>0.27837894736842106</c:v>
                </c:pt>
                <c:pt idx="729">
                  <c:v>0.4128763157894737</c:v>
                </c:pt>
                <c:pt idx="730">
                  <c:v>0.37899736842105264</c:v>
                </c:pt>
                <c:pt idx="731">
                  <c:v>0.50936315789473685</c:v>
                </c:pt>
                <c:pt idx="732">
                  <c:v>0.60426315789473684</c:v>
                </c:pt>
                <c:pt idx="733">
                  <c:v>0.56430789473684206</c:v>
                </c:pt>
                <c:pt idx="734">
                  <c:v>0.2493736842105263</c:v>
                </c:pt>
                <c:pt idx="735">
                  <c:v>0.55217105263157895</c:v>
                </c:pt>
                <c:pt idx="736">
                  <c:v>0.33221315789473682</c:v>
                </c:pt>
                <c:pt idx="737">
                  <c:v>0.56336052631578948</c:v>
                </c:pt>
                <c:pt idx="738">
                  <c:v>0.20649736842105262</c:v>
                </c:pt>
                <c:pt idx="739">
                  <c:v>0.25481052631578949</c:v>
                </c:pt>
                <c:pt idx="740">
                  <c:v>0.53802894736842111</c:v>
                </c:pt>
                <c:pt idx="741">
                  <c:v>0.40339999999999998</c:v>
                </c:pt>
                <c:pt idx="742">
                  <c:v>0.55358421052631579</c:v>
                </c:pt>
                <c:pt idx="743">
                  <c:v>0.41519736842105265</c:v>
                </c:pt>
                <c:pt idx="744">
                  <c:v>0.34630789473684209</c:v>
                </c:pt>
                <c:pt idx="745">
                  <c:v>0.58626052631578951</c:v>
                </c:pt>
                <c:pt idx="746">
                  <c:v>0.54681052631578952</c:v>
                </c:pt>
                <c:pt idx="747">
                  <c:v>0.47427631578947366</c:v>
                </c:pt>
                <c:pt idx="748">
                  <c:v>0.53405000000000002</c:v>
                </c:pt>
                <c:pt idx="749">
                  <c:v>0.22149473684210527</c:v>
                </c:pt>
                <c:pt idx="750">
                  <c:v>0.30999473684210527</c:v>
                </c:pt>
                <c:pt idx="751">
                  <c:v>0.42973157894736841</c:v>
                </c:pt>
                <c:pt idx="752">
                  <c:v>0.33931315789473682</c:v>
                </c:pt>
                <c:pt idx="753">
                  <c:v>0.44675526315789471</c:v>
                </c:pt>
                <c:pt idx="754">
                  <c:v>0.22300526315789473</c:v>
                </c:pt>
                <c:pt idx="755">
                  <c:v>0.59581842105263161</c:v>
                </c:pt>
                <c:pt idx="756">
                  <c:v>0.57216052631578951</c:v>
                </c:pt>
                <c:pt idx="757">
                  <c:v>0.42816315789473686</c:v>
                </c:pt>
                <c:pt idx="758">
                  <c:v>0.42570789473684212</c:v>
                </c:pt>
                <c:pt idx="759">
                  <c:v>0.60294210526315795</c:v>
                </c:pt>
                <c:pt idx="760">
                  <c:v>0.27873157894736844</c:v>
                </c:pt>
                <c:pt idx="761">
                  <c:v>0.59877631578947366</c:v>
                </c:pt>
                <c:pt idx="762">
                  <c:v>0.46896315789473686</c:v>
                </c:pt>
                <c:pt idx="763">
                  <c:v>0.54269473684210523</c:v>
                </c:pt>
                <c:pt idx="764">
                  <c:v>0.47168684210526318</c:v>
                </c:pt>
                <c:pt idx="765">
                  <c:v>0.41253947368421051</c:v>
                </c:pt>
                <c:pt idx="766">
                  <c:v>0.41903157894736842</c:v>
                </c:pt>
                <c:pt idx="767">
                  <c:v>0.30738947368421055</c:v>
                </c:pt>
                <c:pt idx="768">
                  <c:v>0.51411578947368419</c:v>
                </c:pt>
                <c:pt idx="769">
                  <c:v>0.24429999999999999</c:v>
                </c:pt>
                <c:pt idx="770">
                  <c:v>0.49082631578947367</c:v>
                </c:pt>
                <c:pt idx="771">
                  <c:v>0.5671763157894737</c:v>
                </c:pt>
                <c:pt idx="772">
                  <c:v>0.49917894736842106</c:v>
                </c:pt>
                <c:pt idx="773">
                  <c:v>0.36051052631578945</c:v>
                </c:pt>
                <c:pt idx="774">
                  <c:v>0.2111157894736842</c:v>
                </c:pt>
                <c:pt idx="775">
                  <c:v>0.41308421052631578</c:v>
                </c:pt>
                <c:pt idx="776">
                  <c:v>0.35772631578947367</c:v>
                </c:pt>
                <c:pt idx="777">
                  <c:v>0.32979473684210525</c:v>
                </c:pt>
                <c:pt idx="778">
                  <c:v>0.49593421052631581</c:v>
                </c:pt>
                <c:pt idx="779">
                  <c:v>0.48853684210526316</c:v>
                </c:pt>
                <c:pt idx="780">
                  <c:v>0.33792368421052632</c:v>
                </c:pt>
                <c:pt idx="781">
                  <c:v>0.5215394736842105</c:v>
                </c:pt>
                <c:pt idx="782">
                  <c:v>0.35535789473684209</c:v>
                </c:pt>
                <c:pt idx="783">
                  <c:v>0.5178447368421053</c:v>
                </c:pt>
                <c:pt idx="784">
                  <c:v>0.56293684210526318</c:v>
                </c:pt>
                <c:pt idx="785">
                  <c:v>0.46742368421052632</c:v>
                </c:pt>
                <c:pt idx="786">
                  <c:v>0.30800263157894736</c:v>
                </c:pt>
                <c:pt idx="787">
                  <c:v>0.24555263157894736</c:v>
                </c:pt>
                <c:pt idx="788">
                  <c:v>0.46115526315789473</c:v>
                </c:pt>
                <c:pt idx="789">
                  <c:v>0.24479473684210526</c:v>
                </c:pt>
                <c:pt idx="790">
                  <c:v>0.3673657894736842</c:v>
                </c:pt>
                <c:pt idx="791">
                  <c:v>0.44832894736842105</c:v>
                </c:pt>
                <c:pt idx="792">
                  <c:v>0.49291052631578947</c:v>
                </c:pt>
                <c:pt idx="793">
                  <c:v>0.53080263157894736</c:v>
                </c:pt>
                <c:pt idx="794">
                  <c:v>0.29836315789473683</c:v>
                </c:pt>
                <c:pt idx="795">
                  <c:v>0.25332368421052631</c:v>
                </c:pt>
                <c:pt idx="796">
                  <c:v>0.4325763157894737</c:v>
                </c:pt>
                <c:pt idx="797">
                  <c:v>0.5713973684210526</c:v>
                </c:pt>
                <c:pt idx="798">
                  <c:v>0.44785526315789476</c:v>
                </c:pt>
                <c:pt idx="799">
                  <c:v>0.43166842105263159</c:v>
                </c:pt>
                <c:pt idx="800">
                  <c:v>0.48546578947368418</c:v>
                </c:pt>
                <c:pt idx="801">
                  <c:v>0.59683157894736838</c:v>
                </c:pt>
                <c:pt idx="802">
                  <c:v>0.57869473684210526</c:v>
                </c:pt>
                <c:pt idx="803">
                  <c:v>0.34411578947368421</c:v>
                </c:pt>
                <c:pt idx="804">
                  <c:v>0.34878157894736844</c:v>
                </c:pt>
                <c:pt idx="805">
                  <c:v>0.25208947368421053</c:v>
                </c:pt>
                <c:pt idx="806">
                  <c:v>0.33273947368421053</c:v>
                </c:pt>
                <c:pt idx="807">
                  <c:v>0.4018263157894737</c:v>
                </c:pt>
                <c:pt idx="808">
                  <c:v>0.3655684210526316</c:v>
                </c:pt>
                <c:pt idx="809">
                  <c:v>0.55259473684210525</c:v>
                </c:pt>
                <c:pt idx="810">
                  <c:v>0.43574736842105261</c:v>
                </c:pt>
                <c:pt idx="811">
                  <c:v>0.46789473684210525</c:v>
                </c:pt>
                <c:pt idx="812">
                  <c:v>0.52154210526315792</c:v>
                </c:pt>
                <c:pt idx="813">
                  <c:v>0.32177368421052632</c:v>
                </c:pt>
                <c:pt idx="814">
                  <c:v>0.40560789473684211</c:v>
                </c:pt>
                <c:pt idx="815">
                  <c:v>0.56737631578947367</c:v>
                </c:pt>
                <c:pt idx="816">
                  <c:v>0.29568421052631577</c:v>
                </c:pt>
                <c:pt idx="817">
                  <c:v>0.60845000000000005</c:v>
                </c:pt>
                <c:pt idx="818">
                  <c:v>0.34842894736842106</c:v>
                </c:pt>
                <c:pt idx="819">
                  <c:v>0.48305526315789471</c:v>
                </c:pt>
                <c:pt idx="820">
                  <c:v>0.36420789473684212</c:v>
                </c:pt>
                <c:pt idx="821">
                  <c:v>0.53160263157894738</c:v>
                </c:pt>
                <c:pt idx="822">
                  <c:v>0.45727368421052633</c:v>
                </c:pt>
                <c:pt idx="823">
                  <c:v>0.35648684210526316</c:v>
                </c:pt>
                <c:pt idx="824">
                  <c:v>0.4716815789473684</c:v>
                </c:pt>
                <c:pt idx="825">
                  <c:v>0.39084210526315788</c:v>
                </c:pt>
                <c:pt idx="826">
                  <c:v>0.53183947368421047</c:v>
                </c:pt>
                <c:pt idx="827">
                  <c:v>0.35735526315789473</c:v>
                </c:pt>
                <c:pt idx="828">
                  <c:v>0.48366052631578949</c:v>
                </c:pt>
                <c:pt idx="829">
                  <c:v>0.56237368421052636</c:v>
                </c:pt>
                <c:pt idx="830">
                  <c:v>0.30191315789473683</c:v>
                </c:pt>
                <c:pt idx="831">
                  <c:v>0.39853684210526313</c:v>
                </c:pt>
                <c:pt idx="832">
                  <c:v>0.29638421052631581</c:v>
                </c:pt>
                <c:pt idx="833">
                  <c:v>0.42696052631578946</c:v>
                </c:pt>
                <c:pt idx="834">
                  <c:v>0.4738</c:v>
                </c:pt>
                <c:pt idx="835">
                  <c:v>0.29788684210526317</c:v>
                </c:pt>
                <c:pt idx="836">
                  <c:v>0.53176842105263156</c:v>
                </c:pt>
                <c:pt idx="837">
                  <c:v>0.39872894736842107</c:v>
                </c:pt>
                <c:pt idx="838">
                  <c:v>0.4177236842105263</c:v>
                </c:pt>
                <c:pt idx="839">
                  <c:v>0.53081578947368424</c:v>
                </c:pt>
                <c:pt idx="840">
                  <c:v>0.31130263157894739</c:v>
                </c:pt>
                <c:pt idx="841">
                  <c:v>0.53894736842105262</c:v>
                </c:pt>
                <c:pt idx="842">
                  <c:v>0.49028684210526313</c:v>
                </c:pt>
                <c:pt idx="843">
                  <c:v>0.47034210526315789</c:v>
                </c:pt>
                <c:pt idx="844">
                  <c:v>0.49677631578947368</c:v>
                </c:pt>
                <c:pt idx="845">
                  <c:v>0.36043684210526317</c:v>
                </c:pt>
                <c:pt idx="846">
                  <c:v>0.24387105263157896</c:v>
                </c:pt>
                <c:pt idx="847">
                  <c:v>0.53791578947368424</c:v>
                </c:pt>
                <c:pt idx="848">
                  <c:v>0.45393421052631577</c:v>
                </c:pt>
                <c:pt idx="849">
                  <c:v>0.36324210526315792</c:v>
                </c:pt>
                <c:pt idx="850">
                  <c:v>0.24502368421052631</c:v>
                </c:pt>
                <c:pt idx="851">
                  <c:v>0.33146578947368421</c:v>
                </c:pt>
                <c:pt idx="852">
                  <c:v>0.38033684210526314</c:v>
                </c:pt>
                <c:pt idx="853">
                  <c:v>0.58032105263157896</c:v>
                </c:pt>
                <c:pt idx="854">
                  <c:v>0.46973684210526317</c:v>
                </c:pt>
                <c:pt idx="855">
                  <c:v>0.44035789473684211</c:v>
                </c:pt>
                <c:pt idx="856">
                  <c:v>0.45436052631578949</c:v>
                </c:pt>
                <c:pt idx="857">
                  <c:v>0.51729210526315794</c:v>
                </c:pt>
                <c:pt idx="858">
                  <c:v>0.58019473684210532</c:v>
                </c:pt>
                <c:pt idx="859">
                  <c:v>0.59125263157894736</c:v>
                </c:pt>
                <c:pt idx="860">
                  <c:v>0.5012710526315789</c:v>
                </c:pt>
                <c:pt idx="861">
                  <c:v>0.30230526315789474</c:v>
                </c:pt>
                <c:pt idx="862">
                  <c:v>0.40962105263157894</c:v>
                </c:pt>
                <c:pt idx="863">
                  <c:v>0.52433157894736837</c:v>
                </c:pt>
                <c:pt idx="864">
                  <c:v>0.29267105263157894</c:v>
                </c:pt>
                <c:pt idx="865">
                  <c:v>0.30660526315789471</c:v>
                </c:pt>
                <c:pt idx="866">
                  <c:v>0.35375526315789474</c:v>
                </c:pt>
                <c:pt idx="867">
                  <c:v>0.44334210526315787</c:v>
                </c:pt>
                <c:pt idx="868">
                  <c:v>0.29474473684210528</c:v>
                </c:pt>
                <c:pt idx="869">
                  <c:v>0.26217105263157897</c:v>
                </c:pt>
                <c:pt idx="870">
                  <c:v>0.29248684210526316</c:v>
                </c:pt>
                <c:pt idx="871">
                  <c:v>0.52512631578947366</c:v>
                </c:pt>
                <c:pt idx="872">
                  <c:v>0.54921052631578948</c:v>
                </c:pt>
                <c:pt idx="873">
                  <c:v>0.41231315789473683</c:v>
                </c:pt>
                <c:pt idx="874">
                  <c:v>0.51613157894736839</c:v>
                </c:pt>
                <c:pt idx="875">
                  <c:v>0.27962894736842103</c:v>
                </c:pt>
                <c:pt idx="876">
                  <c:v>0.21730526315789472</c:v>
                </c:pt>
                <c:pt idx="877">
                  <c:v>0.22778421052631578</c:v>
                </c:pt>
                <c:pt idx="878">
                  <c:v>0.44721578947368423</c:v>
                </c:pt>
                <c:pt idx="879">
                  <c:v>0.58332631578947369</c:v>
                </c:pt>
                <c:pt idx="880">
                  <c:v>0.24269473684210527</c:v>
                </c:pt>
                <c:pt idx="881">
                  <c:v>0.47538157894736843</c:v>
                </c:pt>
                <c:pt idx="882">
                  <c:v>0.58507894736842103</c:v>
                </c:pt>
                <c:pt idx="883">
                  <c:v>0.27940263157894735</c:v>
                </c:pt>
                <c:pt idx="884">
                  <c:v>0.58523684210526317</c:v>
                </c:pt>
                <c:pt idx="885">
                  <c:v>0.5941736842105263</c:v>
                </c:pt>
                <c:pt idx="886">
                  <c:v>0.34212631578947367</c:v>
                </c:pt>
                <c:pt idx="887">
                  <c:v>0.31481315789473685</c:v>
                </c:pt>
                <c:pt idx="888">
                  <c:v>0.40945263157894735</c:v>
                </c:pt>
                <c:pt idx="889">
                  <c:v>0.32874736842105262</c:v>
                </c:pt>
                <c:pt idx="890">
                  <c:v>0.52061315789473683</c:v>
                </c:pt>
                <c:pt idx="891">
                  <c:v>0.45840526315789476</c:v>
                </c:pt>
                <c:pt idx="892">
                  <c:v>0.39443157894736841</c:v>
                </c:pt>
                <c:pt idx="893">
                  <c:v>0.45970789473684209</c:v>
                </c:pt>
                <c:pt idx="894">
                  <c:v>0.25977368421052632</c:v>
                </c:pt>
                <c:pt idx="895">
                  <c:v>0.49232631578947367</c:v>
                </c:pt>
                <c:pt idx="896">
                  <c:v>0.55232105263157893</c:v>
                </c:pt>
                <c:pt idx="897">
                  <c:v>0.49362894736842106</c:v>
                </c:pt>
                <c:pt idx="898">
                  <c:v>0.40832368421052634</c:v>
                </c:pt>
                <c:pt idx="899">
                  <c:v>0.2591684210526316</c:v>
                </c:pt>
                <c:pt idx="900">
                  <c:v>0.24007631578947369</c:v>
                </c:pt>
                <c:pt idx="901">
                  <c:v>0.37613947368421052</c:v>
                </c:pt>
                <c:pt idx="902">
                  <c:v>0.36626052631578948</c:v>
                </c:pt>
                <c:pt idx="903">
                  <c:v>0.54724473684210528</c:v>
                </c:pt>
                <c:pt idx="904">
                  <c:v>0.50091052631578947</c:v>
                </c:pt>
                <c:pt idx="905">
                  <c:v>0.46524736842105263</c:v>
                </c:pt>
                <c:pt idx="906">
                  <c:v>0.58908421052631577</c:v>
                </c:pt>
                <c:pt idx="907">
                  <c:v>0.51480526315789477</c:v>
                </c:pt>
                <c:pt idx="908">
                  <c:v>0.43266315789473686</c:v>
                </c:pt>
                <c:pt idx="909">
                  <c:v>0.48916842105263159</c:v>
                </c:pt>
                <c:pt idx="910">
                  <c:v>0.45601052631578948</c:v>
                </c:pt>
                <c:pt idx="911">
                  <c:v>0.6230684210526316</c:v>
                </c:pt>
                <c:pt idx="912">
                  <c:v>0.30154999999999998</c:v>
                </c:pt>
                <c:pt idx="913">
                  <c:v>0.24680789473684211</c:v>
                </c:pt>
                <c:pt idx="914">
                  <c:v>0.19829736842105264</c:v>
                </c:pt>
                <c:pt idx="915">
                  <c:v>0.33624736842105263</c:v>
                </c:pt>
                <c:pt idx="916">
                  <c:v>0.32824736842105262</c:v>
                </c:pt>
                <c:pt idx="917">
                  <c:v>0.4361184210526316</c:v>
                </c:pt>
                <c:pt idx="918">
                  <c:v>0.58621052631578952</c:v>
                </c:pt>
                <c:pt idx="919">
                  <c:v>0.5995973684210526</c:v>
                </c:pt>
                <c:pt idx="920">
                  <c:v>0.51041842105263158</c:v>
                </c:pt>
                <c:pt idx="921">
                  <c:v>0.3603078947368421</c:v>
                </c:pt>
                <c:pt idx="922">
                  <c:v>0.23191315789473685</c:v>
                </c:pt>
                <c:pt idx="923">
                  <c:v>0.50626578947368417</c:v>
                </c:pt>
                <c:pt idx="924">
                  <c:v>0.56783421052631577</c:v>
                </c:pt>
                <c:pt idx="925">
                  <c:v>0.45076315789473687</c:v>
                </c:pt>
                <c:pt idx="926">
                  <c:v>0.20696052631578948</c:v>
                </c:pt>
                <c:pt idx="927">
                  <c:v>0.59806315789473685</c:v>
                </c:pt>
                <c:pt idx="928">
                  <c:v>0.42829736842105265</c:v>
                </c:pt>
                <c:pt idx="929">
                  <c:v>0.29558947368421051</c:v>
                </c:pt>
                <c:pt idx="930">
                  <c:v>0.49723421052631578</c:v>
                </c:pt>
                <c:pt idx="931">
                  <c:v>0.4363736842105263</c:v>
                </c:pt>
                <c:pt idx="932">
                  <c:v>0.41469210526315792</c:v>
                </c:pt>
                <c:pt idx="933">
                  <c:v>0.57476578947368417</c:v>
                </c:pt>
                <c:pt idx="934">
                  <c:v>0.49669210526315788</c:v>
                </c:pt>
                <c:pt idx="935">
                  <c:v>0.25538421052631577</c:v>
                </c:pt>
                <c:pt idx="936">
                  <c:v>0.46541842105263159</c:v>
                </c:pt>
                <c:pt idx="937">
                  <c:v>0.43208684210526316</c:v>
                </c:pt>
                <c:pt idx="938">
                  <c:v>0.25259999999999999</c:v>
                </c:pt>
                <c:pt idx="939">
                  <c:v>0.43550526315789473</c:v>
                </c:pt>
                <c:pt idx="940">
                  <c:v>0.47125263157894737</c:v>
                </c:pt>
                <c:pt idx="941">
                  <c:v>0.54641052631578946</c:v>
                </c:pt>
                <c:pt idx="942">
                  <c:v>0.31525526315789476</c:v>
                </c:pt>
                <c:pt idx="943">
                  <c:v>0.26022894736842106</c:v>
                </c:pt>
                <c:pt idx="944">
                  <c:v>0.44938684210526314</c:v>
                </c:pt>
                <c:pt idx="945">
                  <c:v>0.51886578947368422</c:v>
                </c:pt>
                <c:pt idx="946">
                  <c:v>0.35886315789473683</c:v>
                </c:pt>
                <c:pt idx="947">
                  <c:v>0.46555263157894738</c:v>
                </c:pt>
                <c:pt idx="948">
                  <c:v>0.62505789473684215</c:v>
                </c:pt>
                <c:pt idx="949">
                  <c:v>0.58851315789473679</c:v>
                </c:pt>
                <c:pt idx="950">
                  <c:v>0.56589473684210523</c:v>
                </c:pt>
                <c:pt idx="951">
                  <c:v>0.4322894736842105</c:v>
                </c:pt>
                <c:pt idx="952">
                  <c:v>0.42492368421052634</c:v>
                </c:pt>
                <c:pt idx="953">
                  <c:v>0.19913684210526317</c:v>
                </c:pt>
                <c:pt idx="954">
                  <c:v>0.60426315789473684</c:v>
                </c:pt>
                <c:pt idx="955">
                  <c:v>0.53748157894736837</c:v>
                </c:pt>
                <c:pt idx="956">
                  <c:v>0.60459736842105261</c:v>
                </c:pt>
                <c:pt idx="957">
                  <c:v>0.34602368421052632</c:v>
                </c:pt>
                <c:pt idx="958">
                  <c:v>0.35225000000000001</c:v>
                </c:pt>
                <c:pt idx="959">
                  <c:v>0.45191578947368422</c:v>
                </c:pt>
                <c:pt idx="960">
                  <c:v>0.37965526315789472</c:v>
                </c:pt>
                <c:pt idx="961">
                  <c:v>0.35930526315789474</c:v>
                </c:pt>
                <c:pt idx="962">
                  <c:v>0.49984736842105265</c:v>
                </c:pt>
                <c:pt idx="963">
                  <c:v>0.38877105263157896</c:v>
                </c:pt>
                <c:pt idx="964">
                  <c:v>0.36057894736842105</c:v>
                </c:pt>
                <c:pt idx="965">
                  <c:v>0.17127105263157893</c:v>
                </c:pt>
                <c:pt idx="966">
                  <c:v>0.60427631578947372</c:v>
                </c:pt>
                <c:pt idx="967">
                  <c:v>0.60680000000000001</c:v>
                </c:pt>
                <c:pt idx="968">
                  <c:v>0.26251315789473684</c:v>
                </c:pt>
                <c:pt idx="969">
                  <c:v>0.22091315789473684</c:v>
                </c:pt>
                <c:pt idx="970">
                  <c:v>0.61934736842105265</c:v>
                </c:pt>
                <c:pt idx="971">
                  <c:v>0.40811315789473684</c:v>
                </c:pt>
                <c:pt idx="972">
                  <c:v>0.22738947368421053</c:v>
                </c:pt>
                <c:pt idx="973">
                  <c:v>0.37308684210526316</c:v>
                </c:pt>
                <c:pt idx="974">
                  <c:v>0.30696578947368419</c:v>
                </c:pt>
                <c:pt idx="975">
                  <c:v>0.32967894736842107</c:v>
                </c:pt>
                <c:pt idx="976">
                  <c:v>0.52094210526315787</c:v>
                </c:pt>
                <c:pt idx="977">
                  <c:v>0.60146315789473681</c:v>
                </c:pt>
                <c:pt idx="978">
                  <c:v>0.56807368421052629</c:v>
                </c:pt>
                <c:pt idx="979">
                  <c:v>0.26453421052631582</c:v>
                </c:pt>
                <c:pt idx="980">
                  <c:v>0.34836578947368418</c:v>
                </c:pt>
                <c:pt idx="981">
                  <c:v>0.30072368421052631</c:v>
                </c:pt>
                <c:pt idx="982">
                  <c:v>0.32541842105263158</c:v>
                </c:pt>
                <c:pt idx="983">
                  <c:v>0.42975789473684212</c:v>
                </c:pt>
                <c:pt idx="984">
                  <c:v>0.46021842105263155</c:v>
                </c:pt>
                <c:pt idx="985">
                  <c:v>0.44594736842105265</c:v>
                </c:pt>
                <c:pt idx="986">
                  <c:v>0.46935263157894735</c:v>
                </c:pt>
                <c:pt idx="987">
                  <c:v>0.48783947368421055</c:v>
                </c:pt>
                <c:pt idx="988">
                  <c:v>0.49234736842105264</c:v>
                </c:pt>
                <c:pt idx="989">
                  <c:v>0.56205263157894736</c:v>
                </c:pt>
                <c:pt idx="990">
                  <c:v>0.5389605263157895</c:v>
                </c:pt>
                <c:pt idx="991">
                  <c:v>0.49140526315789473</c:v>
                </c:pt>
                <c:pt idx="992">
                  <c:v>0.58924736842105263</c:v>
                </c:pt>
                <c:pt idx="993">
                  <c:v>0.26113157894736844</c:v>
                </c:pt>
                <c:pt idx="994">
                  <c:v>0.24326842105263158</c:v>
                </c:pt>
                <c:pt idx="995">
                  <c:v>0.47400263157894734</c:v>
                </c:pt>
                <c:pt idx="996">
                  <c:v>0.53203947368421056</c:v>
                </c:pt>
                <c:pt idx="997">
                  <c:v>0.32106578947368419</c:v>
                </c:pt>
                <c:pt idx="998">
                  <c:v>0.60063421052631583</c:v>
                </c:pt>
                <c:pt idx="999">
                  <c:v>0.61551315789473682</c:v>
                </c:pt>
                <c:pt idx="1000">
                  <c:v>0.33590789473684213</c:v>
                </c:pt>
                <c:pt idx="1001">
                  <c:v>0.33690263157894734</c:v>
                </c:pt>
                <c:pt idx="1002">
                  <c:v>0.42669736842105266</c:v>
                </c:pt>
                <c:pt idx="1003">
                  <c:v>0.51562631578947371</c:v>
                </c:pt>
                <c:pt idx="1004">
                  <c:v>0.43001578947368418</c:v>
                </c:pt>
                <c:pt idx="1005">
                  <c:v>0.37466578947368423</c:v>
                </c:pt>
                <c:pt idx="1006">
                  <c:v>0.63857631578947371</c:v>
                </c:pt>
                <c:pt idx="1007">
                  <c:v>0.35807631578947369</c:v>
                </c:pt>
                <c:pt idx="1008">
                  <c:v>0.30164210526315788</c:v>
                </c:pt>
                <c:pt idx="1009">
                  <c:v>0.32636578947368422</c:v>
                </c:pt>
                <c:pt idx="1010">
                  <c:v>0.52625526315789473</c:v>
                </c:pt>
                <c:pt idx="1011">
                  <c:v>0.45328684210526315</c:v>
                </c:pt>
                <c:pt idx="1012">
                  <c:v>0.571278947368421</c:v>
                </c:pt>
                <c:pt idx="1013">
                  <c:v>0.58247631578947368</c:v>
                </c:pt>
                <c:pt idx="1014">
                  <c:v>0.31247631578947366</c:v>
                </c:pt>
                <c:pt idx="1015">
                  <c:v>0.45658684210526318</c:v>
                </c:pt>
                <c:pt idx="1016">
                  <c:v>0.46981052631578946</c:v>
                </c:pt>
                <c:pt idx="1017">
                  <c:v>0.43832894736842104</c:v>
                </c:pt>
                <c:pt idx="1018">
                  <c:v>0.57280526315789471</c:v>
                </c:pt>
                <c:pt idx="1019">
                  <c:v>0.57103947368421049</c:v>
                </c:pt>
                <c:pt idx="1020">
                  <c:v>0.41822894736842103</c:v>
                </c:pt>
                <c:pt idx="1021">
                  <c:v>0.37954473684210527</c:v>
                </c:pt>
                <c:pt idx="1022">
                  <c:v>0.50972368421052627</c:v>
                </c:pt>
                <c:pt idx="1023">
                  <c:v>0.6029368421052631</c:v>
                </c:pt>
                <c:pt idx="1024">
                  <c:v>0.57304999999999995</c:v>
                </c:pt>
                <c:pt idx="1025">
                  <c:v>0.4369657894736842</c:v>
                </c:pt>
                <c:pt idx="1026">
                  <c:v>0.54792368421052629</c:v>
                </c:pt>
                <c:pt idx="1027">
                  <c:v>0.59619473684210522</c:v>
                </c:pt>
                <c:pt idx="1028">
                  <c:v>0.45373684210526316</c:v>
                </c:pt>
                <c:pt idx="1029">
                  <c:v>0.46006315789473684</c:v>
                </c:pt>
                <c:pt idx="1030">
                  <c:v>0.46047105263157895</c:v>
                </c:pt>
                <c:pt idx="1031">
                  <c:v>0.29020000000000001</c:v>
                </c:pt>
                <c:pt idx="1032">
                  <c:v>0.50380000000000003</c:v>
                </c:pt>
                <c:pt idx="1033">
                  <c:v>0.63015526315789472</c:v>
                </c:pt>
                <c:pt idx="1034">
                  <c:v>0.29774736842105265</c:v>
                </c:pt>
                <c:pt idx="1035">
                  <c:v>0.33392631578947368</c:v>
                </c:pt>
                <c:pt idx="1036">
                  <c:v>0.1611342105263158</c:v>
                </c:pt>
                <c:pt idx="1037">
                  <c:v>0.49311315789473686</c:v>
                </c:pt>
                <c:pt idx="1038">
                  <c:v>0.48069210526315792</c:v>
                </c:pt>
                <c:pt idx="1039">
                  <c:v>0.19869473684210526</c:v>
                </c:pt>
                <c:pt idx="1040">
                  <c:v>0.24167105263157895</c:v>
                </c:pt>
                <c:pt idx="1041">
                  <c:v>0.61838157894736845</c:v>
                </c:pt>
                <c:pt idx="1042">
                  <c:v>0.33297894736842104</c:v>
                </c:pt>
                <c:pt idx="1043">
                  <c:v>0.33341578947368422</c:v>
                </c:pt>
                <c:pt idx="1044">
                  <c:v>0.62480000000000002</c:v>
                </c:pt>
                <c:pt idx="1045">
                  <c:v>0.4673263157894737</c:v>
                </c:pt>
                <c:pt idx="1046">
                  <c:v>0.36672368421052631</c:v>
                </c:pt>
                <c:pt idx="1047">
                  <c:v>0.54313421052631583</c:v>
                </c:pt>
                <c:pt idx="1048">
                  <c:v>0.41444999999999999</c:v>
                </c:pt>
                <c:pt idx="1049">
                  <c:v>0.46509473684210528</c:v>
                </c:pt>
                <c:pt idx="1050">
                  <c:v>0.36911578947368423</c:v>
                </c:pt>
                <c:pt idx="1051">
                  <c:v>0.59893157894736837</c:v>
                </c:pt>
                <c:pt idx="1052">
                  <c:v>0.6184578947368421</c:v>
                </c:pt>
                <c:pt idx="1053">
                  <c:v>0.41302368421052632</c:v>
                </c:pt>
                <c:pt idx="1054">
                  <c:v>0.44172894736842105</c:v>
                </c:pt>
                <c:pt idx="1055">
                  <c:v>0.62235526315789469</c:v>
                </c:pt>
                <c:pt idx="1056">
                  <c:v>0.4887736842105263</c:v>
                </c:pt>
                <c:pt idx="1057">
                  <c:v>0.5077605263157895</c:v>
                </c:pt>
                <c:pt idx="1058">
                  <c:v>0.42767368421052632</c:v>
                </c:pt>
                <c:pt idx="1059">
                  <c:v>0.3723815789473684</c:v>
                </c:pt>
                <c:pt idx="1060">
                  <c:v>0.46987105263157897</c:v>
                </c:pt>
                <c:pt idx="1061">
                  <c:v>0.46032631578947369</c:v>
                </c:pt>
                <c:pt idx="1062">
                  <c:v>0.46915263157894738</c:v>
                </c:pt>
                <c:pt idx="1063">
                  <c:v>0.52971315789473683</c:v>
                </c:pt>
                <c:pt idx="1064">
                  <c:v>0.59489736842105267</c:v>
                </c:pt>
                <c:pt idx="1065">
                  <c:v>0.45114473684210527</c:v>
                </c:pt>
                <c:pt idx="1066">
                  <c:v>0.40442105263157896</c:v>
                </c:pt>
                <c:pt idx="1067">
                  <c:v>0.21566052631578947</c:v>
                </c:pt>
                <c:pt idx="1068">
                  <c:v>0.45105000000000001</c:v>
                </c:pt>
                <c:pt idx="1069">
                  <c:v>0.27020263157894736</c:v>
                </c:pt>
                <c:pt idx="1070">
                  <c:v>0.38072894736842106</c:v>
                </c:pt>
                <c:pt idx="1071">
                  <c:v>0.61499736842105268</c:v>
                </c:pt>
                <c:pt idx="1072">
                  <c:v>0.43631842105263158</c:v>
                </c:pt>
                <c:pt idx="1073">
                  <c:v>0.42172368421052631</c:v>
                </c:pt>
                <c:pt idx="1074">
                  <c:v>0.59434736842105262</c:v>
                </c:pt>
                <c:pt idx="1075">
                  <c:v>0.62361842105263154</c:v>
                </c:pt>
                <c:pt idx="1076">
                  <c:v>0.53549473684210525</c:v>
                </c:pt>
                <c:pt idx="1077">
                  <c:v>0.23292105263157895</c:v>
                </c:pt>
                <c:pt idx="1078">
                  <c:v>0.3642815789473684</c:v>
                </c:pt>
                <c:pt idx="1079">
                  <c:v>0.2757842105263158</c:v>
                </c:pt>
                <c:pt idx="1080">
                  <c:v>0.43848684210526317</c:v>
                </c:pt>
                <c:pt idx="1081">
                  <c:v>0.22167105263157894</c:v>
                </c:pt>
                <c:pt idx="1082">
                  <c:v>0.52230789473684214</c:v>
                </c:pt>
                <c:pt idx="1083">
                  <c:v>0.54862894736842105</c:v>
                </c:pt>
                <c:pt idx="1084">
                  <c:v>0.39236052631578949</c:v>
                </c:pt>
                <c:pt idx="1085">
                  <c:v>0.20808947368421052</c:v>
                </c:pt>
                <c:pt idx="1086">
                  <c:v>0.2611842105263158</c:v>
                </c:pt>
                <c:pt idx="1087">
                  <c:v>0.46388157894736842</c:v>
                </c:pt>
                <c:pt idx="1088">
                  <c:v>0.61785263157894732</c:v>
                </c:pt>
                <c:pt idx="1089">
                  <c:v>0.32117105263157897</c:v>
                </c:pt>
                <c:pt idx="1090">
                  <c:v>0.39981052631578945</c:v>
                </c:pt>
                <c:pt idx="1091">
                  <c:v>0.50047894736842102</c:v>
                </c:pt>
                <c:pt idx="1092">
                  <c:v>0.60623421052631576</c:v>
                </c:pt>
                <c:pt idx="1093">
                  <c:v>0.54323947368421055</c:v>
                </c:pt>
                <c:pt idx="1094">
                  <c:v>0.32435526315789476</c:v>
                </c:pt>
                <c:pt idx="1095">
                  <c:v>0.57812105263157898</c:v>
                </c:pt>
                <c:pt idx="1096">
                  <c:v>0.49020789473684212</c:v>
                </c:pt>
                <c:pt idx="1097">
                  <c:v>0.47834736842105263</c:v>
                </c:pt>
                <c:pt idx="1098">
                  <c:v>0.61970526315789476</c:v>
                </c:pt>
                <c:pt idx="1099">
                  <c:v>0.47140526315789472</c:v>
                </c:pt>
                <c:pt idx="1100">
                  <c:v>0.55632894736842109</c:v>
                </c:pt>
                <c:pt idx="1101">
                  <c:v>0.57252105263157893</c:v>
                </c:pt>
                <c:pt idx="1102">
                  <c:v>0.18747894736842105</c:v>
                </c:pt>
                <c:pt idx="1103">
                  <c:v>0.46962105263157894</c:v>
                </c:pt>
                <c:pt idx="1104">
                  <c:v>0.40264210526315791</c:v>
                </c:pt>
                <c:pt idx="1105">
                  <c:v>0.37031578947368421</c:v>
                </c:pt>
                <c:pt idx="1106">
                  <c:v>0.58106842105263157</c:v>
                </c:pt>
                <c:pt idx="1107">
                  <c:v>0.27994210526315788</c:v>
                </c:pt>
                <c:pt idx="1108">
                  <c:v>0.46153421052631577</c:v>
                </c:pt>
                <c:pt idx="1109">
                  <c:v>0.55804473684210532</c:v>
                </c:pt>
                <c:pt idx="1110">
                  <c:v>0.44143684210526318</c:v>
                </c:pt>
                <c:pt idx="1111">
                  <c:v>0.1508263157894737</c:v>
                </c:pt>
                <c:pt idx="1112">
                  <c:v>0.57837368421052626</c:v>
                </c:pt>
                <c:pt idx="1113">
                  <c:v>0.49062894736842105</c:v>
                </c:pt>
                <c:pt idx="1114">
                  <c:v>0.42466052631578949</c:v>
                </c:pt>
                <c:pt idx="1115">
                  <c:v>0.36176052631578948</c:v>
                </c:pt>
                <c:pt idx="1116">
                  <c:v>0.41860000000000003</c:v>
                </c:pt>
                <c:pt idx="1117">
                  <c:v>0.42333157894736845</c:v>
                </c:pt>
                <c:pt idx="1118">
                  <c:v>0.62319999999999998</c:v>
                </c:pt>
                <c:pt idx="1119">
                  <c:v>0.41885263157894737</c:v>
                </c:pt>
                <c:pt idx="1120">
                  <c:v>0.47924210526315791</c:v>
                </c:pt>
                <c:pt idx="1121">
                  <c:v>0.55377631578947373</c:v>
                </c:pt>
                <c:pt idx="1122">
                  <c:v>0.44117368421052633</c:v>
                </c:pt>
                <c:pt idx="1123">
                  <c:v>0.17534210526315788</c:v>
                </c:pt>
                <c:pt idx="1124">
                  <c:v>0.3952684210526316</c:v>
                </c:pt>
                <c:pt idx="1125">
                  <c:v>0.41281842105263156</c:v>
                </c:pt>
                <c:pt idx="1126">
                  <c:v>0.35435526315789473</c:v>
                </c:pt>
                <c:pt idx="1127">
                  <c:v>0.47148157894736842</c:v>
                </c:pt>
                <c:pt idx="1128">
                  <c:v>0.56231052631578948</c:v>
                </c:pt>
                <c:pt idx="1129">
                  <c:v>0.43948947368421054</c:v>
                </c:pt>
                <c:pt idx="1130">
                  <c:v>0.52700000000000002</c:v>
                </c:pt>
                <c:pt idx="1131">
                  <c:v>0.44642368421052631</c:v>
                </c:pt>
                <c:pt idx="1132">
                  <c:v>0.51193947368421056</c:v>
                </c:pt>
                <c:pt idx="1133">
                  <c:v>0.41296315789473687</c:v>
                </c:pt>
                <c:pt idx="1134">
                  <c:v>0.23040789473684212</c:v>
                </c:pt>
                <c:pt idx="1135">
                  <c:v>0.46192105263157895</c:v>
                </c:pt>
                <c:pt idx="1136">
                  <c:v>0.2167078947368421</c:v>
                </c:pt>
                <c:pt idx="1137">
                  <c:v>0.42591578947368419</c:v>
                </c:pt>
                <c:pt idx="1138">
                  <c:v>0.34112105263157894</c:v>
                </c:pt>
                <c:pt idx="1139">
                  <c:v>0.3733736842105263</c:v>
                </c:pt>
                <c:pt idx="1140">
                  <c:v>0.49928421052631577</c:v>
                </c:pt>
                <c:pt idx="1141">
                  <c:v>0.56383684210526319</c:v>
                </c:pt>
                <c:pt idx="1142">
                  <c:v>0.38769473684210526</c:v>
                </c:pt>
                <c:pt idx="1143">
                  <c:v>0.36102368421052633</c:v>
                </c:pt>
                <c:pt idx="1144">
                  <c:v>0.42387368421052629</c:v>
                </c:pt>
                <c:pt idx="1145">
                  <c:v>0.43203947368421053</c:v>
                </c:pt>
                <c:pt idx="1146">
                  <c:v>0.34999736842105261</c:v>
                </c:pt>
                <c:pt idx="1147">
                  <c:v>0.51288684210526314</c:v>
                </c:pt>
                <c:pt idx="1148">
                  <c:v>0.34230526315789472</c:v>
                </c:pt>
                <c:pt idx="1149">
                  <c:v>0.34255789473684212</c:v>
                </c:pt>
                <c:pt idx="1150">
                  <c:v>0.51282368421052626</c:v>
                </c:pt>
                <c:pt idx="1151">
                  <c:v>0.51985526315789476</c:v>
                </c:pt>
                <c:pt idx="1152">
                  <c:v>0.50417894736842106</c:v>
                </c:pt>
                <c:pt idx="1153">
                  <c:v>0.46469736842105264</c:v>
                </c:pt>
                <c:pt idx="1154">
                  <c:v>0.47053157894736841</c:v>
                </c:pt>
                <c:pt idx="1155">
                  <c:v>0.54190263157894736</c:v>
                </c:pt>
                <c:pt idx="1156">
                  <c:v>0.51093421052631582</c:v>
                </c:pt>
                <c:pt idx="1157">
                  <c:v>0.29012631578947368</c:v>
                </c:pt>
                <c:pt idx="1158">
                  <c:v>0.44450526315789474</c:v>
                </c:pt>
                <c:pt idx="1159">
                  <c:v>0.49498684210526317</c:v>
                </c:pt>
                <c:pt idx="1160">
                  <c:v>0.54502631578947369</c:v>
                </c:pt>
                <c:pt idx="1161">
                  <c:v>0.42620526315789475</c:v>
                </c:pt>
                <c:pt idx="1162">
                  <c:v>0.36850526315789472</c:v>
                </c:pt>
                <c:pt idx="1163">
                  <c:v>0.49646842105263156</c:v>
                </c:pt>
                <c:pt idx="1164">
                  <c:v>0.42868684210526314</c:v>
                </c:pt>
                <c:pt idx="1165">
                  <c:v>0.44406578947368419</c:v>
                </c:pt>
                <c:pt idx="1166">
                  <c:v>0.59060789473684205</c:v>
                </c:pt>
                <c:pt idx="1167">
                  <c:v>0.34285789473684208</c:v>
                </c:pt>
                <c:pt idx="1168">
                  <c:v>0.22400526315789474</c:v>
                </c:pt>
                <c:pt idx="1169">
                  <c:v>0.38225789473684213</c:v>
                </c:pt>
                <c:pt idx="1170">
                  <c:v>0.35503421052631579</c:v>
                </c:pt>
                <c:pt idx="1171">
                  <c:v>0.61160263157894734</c:v>
                </c:pt>
                <c:pt idx="1172">
                  <c:v>0.42952105263157897</c:v>
                </c:pt>
                <c:pt idx="1173">
                  <c:v>0.19308157894736841</c:v>
                </c:pt>
                <c:pt idx="1174">
                  <c:v>0.47427631578947366</c:v>
                </c:pt>
                <c:pt idx="1175">
                  <c:v>0.33418157894736844</c:v>
                </c:pt>
                <c:pt idx="1176">
                  <c:v>0.36443947368421054</c:v>
                </c:pt>
                <c:pt idx="1177">
                  <c:v>0.32285263157894739</c:v>
                </c:pt>
                <c:pt idx="1178">
                  <c:v>0.47382368421052634</c:v>
                </c:pt>
                <c:pt idx="1179">
                  <c:v>0.37028421052631577</c:v>
                </c:pt>
                <c:pt idx="1180">
                  <c:v>0.45155526315789474</c:v>
                </c:pt>
                <c:pt idx="1181">
                  <c:v>0.32048421052631582</c:v>
                </c:pt>
                <c:pt idx="1182">
                  <c:v>0.47510789473684212</c:v>
                </c:pt>
                <c:pt idx="1183">
                  <c:v>0.45490526315789476</c:v>
                </c:pt>
                <c:pt idx="1184">
                  <c:v>0.50020789473684213</c:v>
                </c:pt>
                <c:pt idx="1185">
                  <c:v>0.48413947368421051</c:v>
                </c:pt>
                <c:pt idx="1186">
                  <c:v>0.35221052631578947</c:v>
                </c:pt>
                <c:pt idx="1187">
                  <c:v>0.34790526315789472</c:v>
                </c:pt>
                <c:pt idx="1188">
                  <c:v>0.54652894736842106</c:v>
                </c:pt>
                <c:pt idx="1189">
                  <c:v>0.21170526315789473</c:v>
                </c:pt>
                <c:pt idx="1190">
                  <c:v>0.53234736842105268</c:v>
                </c:pt>
                <c:pt idx="1191">
                  <c:v>0.39722105263157897</c:v>
                </c:pt>
                <c:pt idx="1192">
                  <c:v>0.32170789473684208</c:v>
                </c:pt>
                <c:pt idx="1193">
                  <c:v>0.1973421052631579</c:v>
                </c:pt>
                <c:pt idx="1194">
                  <c:v>0.34606842105263158</c:v>
                </c:pt>
                <c:pt idx="1195">
                  <c:v>0.35250263157894735</c:v>
                </c:pt>
                <c:pt idx="1196">
                  <c:v>0.24909736842105262</c:v>
                </c:pt>
                <c:pt idx="1197">
                  <c:v>0.50145263157894737</c:v>
                </c:pt>
                <c:pt idx="1198">
                  <c:v>0.25095263157894737</c:v>
                </c:pt>
                <c:pt idx="1199">
                  <c:v>0.22865263157894736</c:v>
                </c:pt>
                <c:pt idx="1200">
                  <c:v>0.47228421052631581</c:v>
                </c:pt>
                <c:pt idx="1201">
                  <c:v>0.37484473684210529</c:v>
                </c:pt>
                <c:pt idx="1202">
                  <c:v>0.53601578947368422</c:v>
                </c:pt>
                <c:pt idx="1203">
                  <c:v>0.45277368421052633</c:v>
                </c:pt>
                <c:pt idx="1204">
                  <c:v>0.39896842105263158</c:v>
                </c:pt>
                <c:pt idx="1205">
                  <c:v>0.43079210526315792</c:v>
                </c:pt>
                <c:pt idx="1206">
                  <c:v>0.36425789473684211</c:v>
                </c:pt>
                <c:pt idx="1207">
                  <c:v>0.51223157894736837</c:v>
                </c:pt>
                <c:pt idx="1208">
                  <c:v>0.29265000000000002</c:v>
                </c:pt>
                <c:pt idx="1209">
                  <c:v>0.41605526315789476</c:v>
                </c:pt>
                <c:pt idx="1210">
                  <c:v>0.61375789473684206</c:v>
                </c:pt>
                <c:pt idx="1211">
                  <c:v>0.43069210526315788</c:v>
                </c:pt>
                <c:pt idx="1212">
                  <c:v>0.47759210526315787</c:v>
                </c:pt>
                <c:pt idx="1213">
                  <c:v>0.45169999999999999</c:v>
                </c:pt>
                <c:pt idx="1214">
                  <c:v>0.4126394736842105</c:v>
                </c:pt>
                <c:pt idx="1215">
                  <c:v>0.18898947368421051</c:v>
                </c:pt>
                <c:pt idx="1216">
                  <c:v>0.61164210526315788</c:v>
                </c:pt>
                <c:pt idx="1217">
                  <c:v>0.3331921052631579</c:v>
                </c:pt>
                <c:pt idx="1218">
                  <c:v>0.40654736842105266</c:v>
                </c:pt>
                <c:pt idx="1219">
                  <c:v>0.22534999999999999</c:v>
                </c:pt>
                <c:pt idx="1220">
                  <c:v>0.36308157894736842</c:v>
                </c:pt>
                <c:pt idx="1221">
                  <c:v>0.64415263157894742</c:v>
                </c:pt>
                <c:pt idx="1222">
                  <c:v>0.24640526315789474</c:v>
                </c:pt>
                <c:pt idx="1223">
                  <c:v>0.25196052631578947</c:v>
                </c:pt>
                <c:pt idx="1224">
                  <c:v>0.3216684210526316</c:v>
                </c:pt>
                <c:pt idx="1225">
                  <c:v>0.52148684210526319</c:v>
                </c:pt>
                <c:pt idx="1226">
                  <c:v>0.47420000000000001</c:v>
                </c:pt>
                <c:pt idx="1227">
                  <c:v>0.34478947368421053</c:v>
                </c:pt>
                <c:pt idx="1228">
                  <c:v>0.44332631578947368</c:v>
                </c:pt>
                <c:pt idx="1229">
                  <c:v>0.20824473684210526</c:v>
                </c:pt>
                <c:pt idx="1230">
                  <c:v>0.46416842105263156</c:v>
                </c:pt>
                <c:pt idx="1231">
                  <c:v>0.52158421052631576</c:v>
                </c:pt>
                <c:pt idx="1232">
                  <c:v>0.30247105263157897</c:v>
                </c:pt>
                <c:pt idx="1233">
                  <c:v>0.34674210526315791</c:v>
                </c:pt>
                <c:pt idx="1234">
                  <c:v>0.45571052631578945</c:v>
                </c:pt>
                <c:pt idx="1235">
                  <c:v>0.30802105263157897</c:v>
                </c:pt>
                <c:pt idx="1236">
                  <c:v>0.21121842105263158</c:v>
                </c:pt>
                <c:pt idx="1237">
                  <c:v>0.46142631578947368</c:v>
                </c:pt>
                <c:pt idx="1238">
                  <c:v>0.27871842105263156</c:v>
                </c:pt>
                <c:pt idx="1239">
                  <c:v>0.5519421052631579</c:v>
                </c:pt>
                <c:pt idx="1240">
                  <c:v>0.62398684210526312</c:v>
                </c:pt>
                <c:pt idx="1241">
                  <c:v>0.25631578947368422</c:v>
                </c:pt>
                <c:pt idx="1242">
                  <c:v>0.21435526315789474</c:v>
                </c:pt>
                <c:pt idx="1243">
                  <c:v>0.35716578947368421</c:v>
                </c:pt>
                <c:pt idx="1244">
                  <c:v>0.31666315789473687</c:v>
                </c:pt>
                <c:pt idx="1245">
                  <c:v>0.32556842105263156</c:v>
                </c:pt>
                <c:pt idx="1246">
                  <c:v>0.40778684210526317</c:v>
                </c:pt>
                <c:pt idx="1247">
                  <c:v>0.59622105263157898</c:v>
                </c:pt>
                <c:pt idx="1248">
                  <c:v>0.27608947368421055</c:v>
                </c:pt>
                <c:pt idx="1249">
                  <c:v>0.25233684210526314</c:v>
                </c:pt>
                <c:pt idx="1250">
                  <c:v>0.42032894736842108</c:v>
                </c:pt>
                <c:pt idx="1251">
                  <c:v>0.36989473684210528</c:v>
                </c:pt>
                <c:pt idx="1252">
                  <c:v>0.23316578947368422</c:v>
                </c:pt>
                <c:pt idx="1253">
                  <c:v>0.31474999999999997</c:v>
                </c:pt>
                <c:pt idx="1254">
                  <c:v>0.36013157894736841</c:v>
                </c:pt>
                <c:pt idx="1255">
                  <c:v>0.48619473684210529</c:v>
                </c:pt>
                <c:pt idx="1256">
                  <c:v>0.42187105263157892</c:v>
                </c:pt>
                <c:pt idx="1257">
                  <c:v>0.31472894736842105</c:v>
                </c:pt>
                <c:pt idx="1258">
                  <c:v>0.34867105263157894</c:v>
                </c:pt>
                <c:pt idx="1259">
                  <c:v>0.36362894736842105</c:v>
                </c:pt>
                <c:pt idx="1260">
                  <c:v>0.47388684210526316</c:v>
                </c:pt>
                <c:pt idx="1261">
                  <c:v>0.42270526315789475</c:v>
                </c:pt>
                <c:pt idx="1262">
                  <c:v>0.39407894736842103</c:v>
                </c:pt>
                <c:pt idx="1263">
                  <c:v>0.47999210526315789</c:v>
                </c:pt>
                <c:pt idx="1264">
                  <c:v>0.49873947368421051</c:v>
                </c:pt>
                <c:pt idx="1265">
                  <c:v>0.40894999999999998</c:v>
                </c:pt>
                <c:pt idx="1266">
                  <c:v>0.48864210526315788</c:v>
                </c:pt>
                <c:pt idx="1267">
                  <c:v>0.25863157894736843</c:v>
                </c:pt>
                <c:pt idx="1268">
                  <c:v>0.26062631578947371</c:v>
                </c:pt>
                <c:pt idx="1269">
                  <c:v>0.31996315789473684</c:v>
                </c:pt>
                <c:pt idx="1270">
                  <c:v>0.40758157894736841</c:v>
                </c:pt>
                <c:pt idx="1271">
                  <c:v>0.57530789473684207</c:v>
                </c:pt>
                <c:pt idx="1272">
                  <c:v>0.54078684210526318</c:v>
                </c:pt>
                <c:pt idx="1273">
                  <c:v>0.61297105263157892</c:v>
                </c:pt>
                <c:pt idx="1274">
                  <c:v>0.37357368421052634</c:v>
                </c:pt>
                <c:pt idx="1275">
                  <c:v>0.25090000000000001</c:v>
                </c:pt>
                <c:pt idx="1276">
                  <c:v>0.47347894736842105</c:v>
                </c:pt>
                <c:pt idx="1277">
                  <c:v>0.46357894736842103</c:v>
                </c:pt>
                <c:pt idx="1278">
                  <c:v>0.21104473684210526</c:v>
                </c:pt>
                <c:pt idx="1279">
                  <c:v>0.56830263157894734</c:v>
                </c:pt>
                <c:pt idx="1280">
                  <c:v>0.33129210526315789</c:v>
                </c:pt>
                <c:pt idx="1281">
                  <c:v>0.38069210526315789</c:v>
                </c:pt>
                <c:pt idx="1282">
                  <c:v>0.4853921052631579</c:v>
                </c:pt>
                <c:pt idx="1283">
                  <c:v>0.42729736842105265</c:v>
                </c:pt>
                <c:pt idx="1284">
                  <c:v>0.48240789473684209</c:v>
                </c:pt>
                <c:pt idx="1285">
                  <c:v>0.46687631578947369</c:v>
                </c:pt>
                <c:pt idx="1286">
                  <c:v>0.44187894736842104</c:v>
                </c:pt>
                <c:pt idx="1287">
                  <c:v>0.38409473684210527</c:v>
                </c:pt>
                <c:pt idx="1288">
                  <c:v>0.58816842105263156</c:v>
                </c:pt>
                <c:pt idx="1289">
                  <c:v>0.42584736842105264</c:v>
                </c:pt>
                <c:pt idx="1290">
                  <c:v>0.54249473684210525</c:v>
                </c:pt>
                <c:pt idx="1291">
                  <c:v>0.33904473684210529</c:v>
                </c:pt>
                <c:pt idx="1292">
                  <c:v>0.30686315789473684</c:v>
                </c:pt>
                <c:pt idx="1293">
                  <c:v>0.38307368421052629</c:v>
                </c:pt>
                <c:pt idx="1294">
                  <c:v>0.6070184210526316</c:v>
                </c:pt>
                <c:pt idx="1295">
                  <c:v>0.54466578947368416</c:v>
                </c:pt>
                <c:pt idx="1296">
                  <c:v>0.41101315789473686</c:v>
                </c:pt>
                <c:pt idx="1297">
                  <c:v>0.46281578947368424</c:v>
                </c:pt>
                <c:pt idx="1298">
                  <c:v>0.61316315789473685</c:v>
                </c:pt>
                <c:pt idx="1299">
                  <c:v>0.18728684210526317</c:v>
                </c:pt>
                <c:pt idx="1300">
                  <c:v>0.28911842105263158</c:v>
                </c:pt>
                <c:pt idx="1301">
                  <c:v>0.53997631578947369</c:v>
                </c:pt>
                <c:pt idx="1302">
                  <c:v>0.32710526315789473</c:v>
                </c:pt>
                <c:pt idx="1303">
                  <c:v>0.44924999999999998</c:v>
                </c:pt>
                <c:pt idx="1304">
                  <c:v>0.32964473684210527</c:v>
                </c:pt>
                <c:pt idx="1305">
                  <c:v>0.63046315789473684</c:v>
                </c:pt>
                <c:pt idx="1306">
                  <c:v>0.44661315789473682</c:v>
                </c:pt>
                <c:pt idx="1307">
                  <c:v>0.48316578947368422</c:v>
                </c:pt>
                <c:pt idx="1308">
                  <c:v>0.42450789473684208</c:v>
                </c:pt>
                <c:pt idx="1309">
                  <c:v>0.37075263157894739</c:v>
                </c:pt>
                <c:pt idx="1310">
                  <c:v>0.18843684210526315</c:v>
                </c:pt>
                <c:pt idx="1311">
                  <c:v>0.50023157894736847</c:v>
                </c:pt>
                <c:pt idx="1312">
                  <c:v>0.45670789473684209</c:v>
                </c:pt>
                <c:pt idx="1313">
                  <c:v>0.25048421052631581</c:v>
                </c:pt>
                <c:pt idx="1314">
                  <c:v>0.47643421052631579</c:v>
                </c:pt>
                <c:pt idx="1315">
                  <c:v>0.48623684210526313</c:v>
                </c:pt>
                <c:pt idx="1316">
                  <c:v>0.45332894736842105</c:v>
                </c:pt>
                <c:pt idx="1317">
                  <c:v>0.38700789473684211</c:v>
                </c:pt>
                <c:pt idx="1318">
                  <c:v>0.25526052631578949</c:v>
                </c:pt>
                <c:pt idx="1319">
                  <c:v>0.30776842105263158</c:v>
                </c:pt>
                <c:pt idx="1320">
                  <c:v>0.51274473684210531</c:v>
                </c:pt>
                <c:pt idx="1321">
                  <c:v>0.59444736842105261</c:v>
                </c:pt>
                <c:pt idx="1322">
                  <c:v>0.51466052631578951</c:v>
                </c:pt>
                <c:pt idx="1323">
                  <c:v>0.35247105263157896</c:v>
                </c:pt>
                <c:pt idx="1324">
                  <c:v>0.41060789473684212</c:v>
                </c:pt>
                <c:pt idx="1325">
                  <c:v>0.26215789473684209</c:v>
                </c:pt>
                <c:pt idx="1326">
                  <c:v>0.35165526315789475</c:v>
                </c:pt>
                <c:pt idx="1327">
                  <c:v>0.21580263157894736</c:v>
                </c:pt>
                <c:pt idx="1328">
                  <c:v>0.44134210526315787</c:v>
                </c:pt>
                <c:pt idx="1329">
                  <c:v>0.58521842105263155</c:v>
                </c:pt>
                <c:pt idx="1330">
                  <c:v>0.24904736842105263</c:v>
                </c:pt>
                <c:pt idx="1331">
                  <c:v>0.39433684210526315</c:v>
                </c:pt>
                <c:pt idx="1332">
                  <c:v>0.37472894736842105</c:v>
                </c:pt>
                <c:pt idx="1333">
                  <c:v>0.59660000000000002</c:v>
                </c:pt>
                <c:pt idx="1334">
                  <c:v>0.29704999999999998</c:v>
                </c:pt>
                <c:pt idx="1335">
                  <c:v>0.31168421052631579</c:v>
                </c:pt>
                <c:pt idx="1336">
                  <c:v>0.44359999999999999</c:v>
                </c:pt>
                <c:pt idx="1337">
                  <c:v>0.19174210526315791</c:v>
                </c:pt>
                <c:pt idx="1338">
                  <c:v>0.47977105263157893</c:v>
                </c:pt>
                <c:pt idx="1339">
                  <c:v>0.35982631578947366</c:v>
                </c:pt>
                <c:pt idx="1340">
                  <c:v>0.49992105263157893</c:v>
                </c:pt>
                <c:pt idx="1341">
                  <c:v>0.35666052631578948</c:v>
                </c:pt>
                <c:pt idx="1342">
                  <c:v>0.28255000000000002</c:v>
                </c:pt>
                <c:pt idx="1343">
                  <c:v>0.57100526315789468</c:v>
                </c:pt>
                <c:pt idx="1344">
                  <c:v>0.3412842105263158</c:v>
                </c:pt>
                <c:pt idx="1345">
                  <c:v>0.44035263157894738</c:v>
                </c:pt>
                <c:pt idx="1346">
                  <c:v>0.19187105263157894</c:v>
                </c:pt>
                <c:pt idx="1347">
                  <c:v>0.39237894736842105</c:v>
                </c:pt>
                <c:pt idx="1348">
                  <c:v>0.5068789473684211</c:v>
                </c:pt>
                <c:pt idx="1349">
                  <c:v>0.40955263157894739</c:v>
                </c:pt>
                <c:pt idx="1350">
                  <c:v>0.46608421052631577</c:v>
                </c:pt>
                <c:pt idx="1351">
                  <c:v>0.25132894736842104</c:v>
                </c:pt>
                <c:pt idx="1352">
                  <c:v>0.52741578947368417</c:v>
                </c:pt>
                <c:pt idx="1353">
                  <c:v>0.33698421052631577</c:v>
                </c:pt>
                <c:pt idx="1354">
                  <c:v>0.53010263157894733</c:v>
                </c:pt>
                <c:pt idx="1355">
                  <c:v>0.23499210526315789</c:v>
                </c:pt>
                <c:pt idx="1356">
                  <c:v>0.5287921052631579</c:v>
                </c:pt>
                <c:pt idx="1357">
                  <c:v>0.26801842105263157</c:v>
                </c:pt>
                <c:pt idx="1358">
                  <c:v>0.40155000000000002</c:v>
                </c:pt>
                <c:pt idx="1359">
                  <c:v>0.25288421052631577</c:v>
                </c:pt>
                <c:pt idx="1360">
                  <c:v>0.3930736842105263</c:v>
                </c:pt>
                <c:pt idx="1361">
                  <c:v>0.39394210526315787</c:v>
                </c:pt>
                <c:pt idx="1362">
                  <c:v>0.48705526315789471</c:v>
                </c:pt>
                <c:pt idx="1363">
                  <c:v>0.47514736842105265</c:v>
                </c:pt>
                <c:pt idx="1364">
                  <c:v>0.43387105263157894</c:v>
                </c:pt>
                <c:pt idx="1365">
                  <c:v>0.27709473684210528</c:v>
                </c:pt>
                <c:pt idx="1366">
                  <c:v>0.39430789473684208</c:v>
                </c:pt>
                <c:pt idx="1367">
                  <c:v>0.40443947368421052</c:v>
                </c:pt>
                <c:pt idx="1368">
                  <c:v>0.46801842105263158</c:v>
                </c:pt>
                <c:pt idx="1369">
                  <c:v>0.1776157894736842</c:v>
                </c:pt>
                <c:pt idx="1370">
                  <c:v>0.13562894736842104</c:v>
                </c:pt>
                <c:pt idx="1371">
                  <c:v>0.36192894736842107</c:v>
                </c:pt>
                <c:pt idx="1372">
                  <c:v>0.18757368421052631</c:v>
                </c:pt>
                <c:pt idx="1373">
                  <c:v>0.25279210526315787</c:v>
                </c:pt>
                <c:pt idx="1374">
                  <c:v>0.37576842105263158</c:v>
                </c:pt>
                <c:pt idx="1375">
                  <c:v>0.54776052631578942</c:v>
                </c:pt>
                <c:pt idx="1376">
                  <c:v>0.45818157894736844</c:v>
                </c:pt>
                <c:pt idx="1377">
                  <c:v>0.24147631578947368</c:v>
                </c:pt>
                <c:pt idx="1378">
                  <c:v>0.22986315789473685</c:v>
                </c:pt>
                <c:pt idx="1379">
                  <c:v>0.39192105263157895</c:v>
                </c:pt>
                <c:pt idx="1380">
                  <c:v>0.53071052631578952</c:v>
                </c:pt>
                <c:pt idx="1381">
                  <c:v>0.35255526315789476</c:v>
                </c:pt>
                <c:pt idx="1382">
                  <c:v>0.4451342105263158</c:v>
                </c:pt>
                <c:pt idx="1383">
                  <c:v>0.36219473684210524</c:v>
                </c:pt>
                <c:pt idx="1384">
                  <c:v>0.37568684210526315</c:v>
                </c:pt>
                <c:pt idx="1385">
                  <c:v>0.31106842105263161</c:v>
                </c:pt>
                <c:pt idx="1386">
                  <c:v>0.39771052631578946</c:v>
                </c:pt>
                <c:pt idx="1387">
                  <c:v>0.17438684210526315</c:v>
                </c:pt>
                <c:pt idx="1388">
                  <c:v>0.30620263157894739</c:v>
                </c:pt>
                <c:pt idx="1389">
                  <c:v>0.42292368421052634</c:v>
                </c:pt>
                <c:pt idx="1390">
                  <c:v>0.40810789473684211</c:v>
                </c:pt>
                <c:pt idx="1391">
                  <c:v>0.40434473684210526</c:v>
                </c:pt>
                <c:pt idx="1392">
                  <c:v>0.47739473684210526</c:v>
                </c:pt>
                <c:pt idx="1393">
                  <c:v>0.49567631578947369</c:v>
                </c:pt>
                <c:pt idx="1394">
                  <c:v>0.45409210526315791</c:v>
                </c:pt>
                <c:pt idx="1395">
                  <c:v>0.29369736842105265</c:v>
                </c:pt>
                <c:pt idx="1396">
                  <c:v>0.43320526315789476</c:v>
                </c:pt>
                <c:pt idx="1397">
                  <c:v>0.50500526315789473</c:v>
                </c:pt>
                <c:pt idx="1398">
                  <c:v>0.38575263157894735</c:v>
                </c:pt>
                <c:pt idx="1399">
                  <c:v>0.58329473684210531</c:v>
                </c:pt>
                <c:pt idx="1400">
                  <c:v>0.38790263157894739</c:v>
                </c:pt>
                <c:pt idx="1401">
                  <c:v>0.46729736842105263</c:v>
                </c:pt>
                <c:pt idx="1402">
                  <c:v>0.40130789473684209</c:v>
                </c:pt>
                <c:pt idx="1403">
                  <c:v>0.40374473684210527</c:v>
                </c:pt>
                <c:pt idx="1404">
                  <c:v>0.19658421052631578</c:v>
                </c:pt>
                <c:pt idx="1405">
                  <c:v>0.33666315789473683</c:v>
                </c:pt>
                <c:pt idx="1406">
                  <c:v>0.36742368421052629</c:v>
                </c:pt>
                <c:pt idx="1407">
                  <c:v>0.4854842105263158</c:v>
                </c:pt>
                <c:pt idx="1408">
                  <c:v>0.3956842105263158</c:v>
                </c:pt>
                <c:pt idx="1409">
                  <c:v>0.565821052631579</c:v>
                </c:pt>
                <c:pt idx="1410">
                  <c:v>0.26454736842105264</c:v>
                </c:pt>
                <c:pt idx="1411">
                  <c:v>0.47402894736842105</c:v>
                </c:pt>
                <c:pt idx="1412">
                  <c:v>0.34884473684210526</c:v>
                </c:pt>
                <c:pt idx="1413">
                  <c:v>0.4967026315789474</c:v>
                </c:pt>
                <c:pt idx="1414">
                  <c:v>0.40773684210526318</c:v>
                </c:pt>
                <c:pt idx="1415">
                  <c:v>0.20941052631578946</c:v>
                </c:pt>
                <c:pt idx="1416">
                  <c:v>0.35898947368421052</c:v>
                </c:pt>
                <c:pt idx="1417">
                  <c:v>0.23676842105263157</c:v>
                </c:pt>
                <c:pt idx="1418">
                  <c:v>0.4657763157894737</c:v>
                </c:pt>
                <c:pt idx="1419">
                  <c:v>0.55226842105263163</c:v>
                </c:pt>
                <c:pt idx="1420">
                  <c:v>0.30516578947368422</c:v>
                </c:pt>
                <c:pt idx="1421">
                  <c:v>0.49771052631578949</c:v>
                </c:pt>
                <c:pt idx="1422">
                  <c:v>0.56739210526315786</c:v>
                </c:pt>
                <c:pt idx="1423">
                  <c:v>0.51532368421052632</c:v>
                </c:pt>
                <c:pt idx="1424">
                  <c:v>0.24643421052631578</c:v>
                </c:pt>
                <c:pt idx="1425">
                  <c:v>0.47014736842105265</c:v>
                </c:pt>
                <c:pt idx="1426">
                  <c:v>0.46711842105263157</c:v>
                </c:pt>
                <c:pt idx="1427">
                  <c:v>0.60402368421052632</c:v>
                </c:pt>
                <c:pt idx="1428">
                  <c:v>0.45240526315789475</c:v>
                </c:pt>
                <c:pt idx="1429">
                  <c:v>0.24253684210526316</c:v>
                </c:pt>
                <c:pt idx="1430">
                  <c:v>0.46607105263157894</c:v>
                </c:pt>
                <c:pt idx="1431">
                  <c:v>0.33492631578947368</c:v>
                </c:pt>
                <c:pt idx="1432">
                  <c:v>0.43041842105263156</c:v>
                </c:pt>
                <c:pt idx="1433">
                  <c:v>0.2089842105263158</c:v>
                </c:pt>
                <c:pt idx="1434">
                  <c:v>0.31178157894736841</c:v>
                </c:pt>
                <c:pt idx="1435">
                  <c:v>0.30570789473684212</c:v>
                </c:pt>
                <c:pt idx="1436">
                  <c:v>0.20574736842105262</c:v>
                </c:pt>
                <c:pt idx="1437">
                  <c:v>0.52017894736842107</c:v>
                </c:pt>
                <c:pt idx="1438">
                  <c:v>0.55982631578947373</c:v>
                </c:pt>
                <c:pt idx="1439">
                  <c:v>0.42967105263157895</c:v>
                </c:pt>
                <c:pt idx="1440">
                  <c:v>0.32051052631578947</c:v>
                </c:pt>
                <c:pt idx="1441">
                  <c:v>0.52041315789473686</c:v>
                </c:pt>
                <c:pt idx="1442">
                  <c:v>0.35052105263157896</c:v>
                </c:pt>
                <c:pt idx="1443">
                  <c:v>0.42220789473684212</c:v>
                </c:pt>
                <c:pt idx="1444">
                  <c:v>0.31404473684210527</c:v>
                </c:pt>
                <c:pt idx="1445">
                  <c:v>0.51421578947368418</c:v>
                </c:pt>
                <c:pt idx="1446">
                  <c:v>0.35811842105263159</c:v>
                </c:pt>
                <c:pt idx="1447">
                  <c:v>0.37373421052631578</c:v>
                </c:pt>
                <c:pt idx="1448">
                  <c:v>0.31643947368421055</c:v>
                </c:pt>
                <c:pt idx="1449">
                  <c:v>0.62029473684210523</c:v>
                </c:pt>
                <c:pt idx="1450">
                  <c:v>0.57072105263157891</c:v>
                </c:pt>
                <c:pt idx="1451">
                  <c:v>0.38694473684210529</c:v>
                </c:pt>
                <c:pt idx="1452">
                  <c:v>0.39979210526315789</c:v>
                </c:pt>
                <c:pt idx="1453">
                  <c:v>0.49118684210526314</c:v>
                </c:pt>
                <c:pt idx="1454">
                  <c:v>0.28885</c:v>
                </c:pt>
                <c:pt idx="1455">
                  <c:v>0.41988684210526317</c:v>
                </c:pt>
                <c:pt idx="1456">
                  <c:v>0.38125263157894734</c:v>
                </c:pt>
                <c:pt idx="1457">
                  <c:v>0.58957368421052636</c:v>
                </c:pt>
                <c:pt idx="1458">
                  <c:v>0.3234315789473684</c:v>
                </c:pt>
                <c:pt idx="1459">
                  <c:v>0.51470263157894736</c:v>
                </c:pt>
                <c:pt idx="1460">
                  <c:v>0.31632368421052631</c:v>
                </c:pt>
                <c:pt idx="1461">
                  <c:v>0.30142894736842107</c:v>
                </c:pt>
                <c:pt idx="1462">
                  <c:v>0.49063157894736842</c:v>
                </c:pt>
                <c:pt idx="1463">
                  <c:v>0.51339736842105266</c:v>
                </c:pt>
                <c:pt idx="1464">
                  <c:v>0.23174210526315789</c:v>
                </c:pt>
                <c:pt idx="1465">
                  <c:v>0.50759473684210521</c:v>
                </c:pt>
                <c:pt idx="1466">
                  <c:v>0.23424473684210526</c:v>
                </c:pt>
                <c:pt idx="1467">
                  <c:v>0.45335526315789476</c:v>
                </c:pt>
                <c:pt idx="1468">
                  <c:v>0.20407368421052632</c:v>
                </c:pt>
                <c:pt idx="1469">
                  <c:v>0.51492105263157895</c:v>
                </c:pt>
                <c:pt idx="1470">
                  <c:v>0.3990394736842105</c:v>
                </c:pt>
                <c:pt idx="1471">
                  <c:v>0.19823947368421052</c:v>
                </c:pt>
                <c:pt idx="1472">
                  <c:v>0.45117105263157897</c:v>
                </c:pt>
                <c:pt idx="1473">
                  <c:v>0.47221315789473683</c:v>
                </c:pt>
                <c:pt idx="1474">
                  <c:v>0.40146315789473686</c:v>
                </c:pt>
                <c:pt idx="1475">
                  <c:v>0.46956842105263158</c:v>
                </c:pt>
                <c:pt idx="1476">
                  <c:v>0.44038684210526313</c:v>
                </c:pt>
                <c:pt idx="1477">
                  <c:v>0.32326842105263159</c:v>
                </c:pt>
                <c:pt idx="1478">
                  <c:v>0.24221578947368422</c:v>
                </c:pt>
                <c:pt idx="1479">
                  <c:v>0.30022368421052631</c:v>
                </c:pt>
                <c:pt idx="1480">
                  <c:v>0.30713947368421052</c:v>
                </c:pt>
                <c:pt idx="1481">
                  <c:v>0.50743157894736846</c:v>
                </c:pt>
                <c:pt idx="1482">
                  <c:v>0.43421842105263159</c:v>
                </c:pt>
                <c:pt idx="1483">
                  <c:v>0.23669999999999999</c:v>
                </c:pt>
                <c:pt idx="1484">
                  <c:v>0.43786578947368421</c:v>
                </c:pt>
                <c:pt idx="1485">
                  <c:v>0.17846842105263158</c:v>
                </c:pt>
                <c:pt idx="1486">
                  <c:v>0.4756736842105263</c:v>
                </c:pt>
                <c:pt idx="1487">
                  <c:v>0.53553947368421051</c:v>
                </c:pt>
                <c:pt idx="1488">
                  <c:v>0.20504736842105264</c:v>
                </c:pt>
                <c:pt idx="1489">
                  <c:v>0.46594736842105261</c:v>
                </c:pt>
                <c:pt idx="1490">
                  <c:v>0.5210657894736842</c:v>
                </c:pt>
                <c:pt idx="1491">
                  <c:v>0.44852631578947366</c:v>
                </c:pt>
                <c:pt idx="1492">
                  <c:v>0.3501815789473684</c:v>
                </c:pt>
                <c:pt idx="1493">
                  <c:v>0.21751052631578949</c:v>
                </c:pt>
                <c:pt idx="1494">
                  <c:v>0.24444473684210527</c:v>
                </c:pt>
                <c:pt idx="1495">
                  <c:v>0.33686315789473686</c:v>
                </c:pt>
                <c:pt idx="1496">
                  <c:v>0.41577894736842103</c:v>
                </c:pt>
                <c:pt idx="1497">
                  <c:v>0.37769736842105261</c:v>
                </c:pt>
                <c:pt idx="1498">
                  <c:v>0.3009</c:v>
                </c:pt>
                <c:pt idx="1499">
                  <c:v>0.4863657894736842</c:v>
                </c:pt>
                <c:pt idx="1500">
                  <c:v>0.57085263157894739</c:v>
                </c:pt>
                <c:pt idx="1501">
                  <c:v>0.43427894736842104</c:v>
                </c:pt>
                <c:pt idx="1502">
                  <c:v>0.50472631578947369</c:v>
                </c:pt>
                <c:pt idx="1503">
                  <c:v>0.48925789473684211</c:v>
                </c:pt>
                <c:pt idx="1504">
                  <c:v>0.26574999999999999</c:v>
                </c:pt>
                <c:pt idx="1505">
                  <c:v>0.32170526315789472</c:v>
                </c:pt>
                <c:pt idx="1506">
                  <c:v>0.24803947368421053</c:v>
                </c:pt>
                <c:pt idx="1507">
                  <c:v>0.35938421052631581</c:v>
                </c:pt>
                <c:pt idx="1508">
                  <c:v>0.48569473684210529</c:v>
                </c:pt>
                <c:pt idx="1509">
                  <c:v>0.47009736842105265</c:v>
                </c:pt>
                <c:pt idx="1510">
                  <c:v>0.58599736842105266</c:v>
                </c:pt>
                <c:pt idx="1511">
                  <c:v>0.60262631578947368</c:v>
                </c:pt>
                <c:pt idx="1512">
                  <c:v>0.30326578947368421</c:v>
                </c:pt>
                <c:pt idx="1513">
                  <c:v>0.3777526315789474</c:v>
                </c:pt>
                <c:pt idx="1514">
                  <c:v>0.22871052631578948</c:v>
                </c:pt>
                <c:pt idx="1515">
                  <c:v>0.32396842105263157</c:v>
                </c:pt>
                <c:pt idx="1516">
                  <c:v>0.48430263157894737</c:v>
                </c:pt>
                <c:pt idx="1517">
                  <c:v>0.1999342105263158</c:v>
                </c:pt>
                <c:pt idx="1518">
                  <c:v>0.42658421052631579</c:v>
                </c:pt>
                <c:pt idx="1519">
                  <c:v>0.33033421052631579</c:v>
                </c:pt>
                <c:pt idx="1520">
                  <c:v>0.2199578947368421</c:v>
                </c:pt>
                <c:pt idx="1521">
                  <c:v>0.4903236842105263</c:v>
                </c:pt>
                <c:pt idx="1522">
                  <c:v>0.39921315789473683</c:v>
                </c:pt>
                <c:pt idx="1523">
                  <c:v>0.25668157894736843</c:v>
                </c:pt>
                <c:pt idx="1524">
                  <c:v>0.48117894736842104</c:v>
                </c:pt>
                <c:pt idx="1525">
                  <c:v>0.55668157894736847</c:v>
                </c:pt>
                <c:pt idx="1526">
                  <c:v>0.40288947368421052</c:v>
                </c:pt>
                <c:pt idx="1527">
                  <c:v>0.23948684210526316</c:v>
                </c:pt>
                <c:pt idx="1528">
                  <c:v>0.2415342105263158</c:v>
                </c:pt>
                <c:pt idx="1529">
                  <c:v>0.42201052631578945</c:v>
                </c:pt>
                <c:pt idx="1530">
                  <c:v>0.27539999999999998</c:v>
                </c:pt>
                <c:pt idx="1531">
                  <c:v>0.3113815789473684</c:v>
                </c:pt>
                <c:pt idx="1532">
                  <c:v>0.18232105263157894</c:v>
                </c:pt>
                <c:pt idx="1533">
                  <c:v>0.11615263157894737</c:v>
                </c:pt>
                <c:pt idx="1534">
                  <c:v>0.39452105263157894</c:v>
                </c:pt>
                <c:pt idx="1535">
                  <c:v>0.39935789473684208</c:v>
                </c:pt>
                <c:pt idx="1536">
                  <c:v>0.49284473684210528</c:v>
                </c:pt>
                <c:pt idx="1537">
                  <c:v>0.39156842105263157</c:v>
                </c:pt>
                <c:pt idx="1538">
                  <c:v>0.29567894736842104</c:v>
                </c:pt>
                <c:pt idx="1539">
                  <c:v>0.41087894736842107</c:v>
                </c:pt>
                <c:pt idx="1540">
                  <c:v>0.29144210526315789</c:v>
                </c:pt>
                <c:pt idx="1541">
                  <c:v>0.30330789473684211</c:v>
                </c:pt>
                <c:pt idx="1542">
                  <c:v>0.37418421052631579</c:v>
                </c:pt>
                <c:pt idx="1543">
                  <c:v>0.29968947368421051</c:v>
                </c:pt>
                <c:pt idx="1544">
                  <c:v>0.2187421052631579</c:v>
                </c:pt>
                <c:pt idx="1545">
                  <c:v>0.41419210526315792</c:v>
                </c:pt>
                <c:pt idx="1546">
                  <c:v>0.32141315789473685</c:v>
                </c:pt>
                <c:pt idx="1547">
                  <c:v>0.27989999999999998</c:v>
                </c:pt>
                <c:pt idx="1548">
                  <c:v>0.41274473684210528</c:v>
                </c:pt>
                <c:pt idx="1549">
                  <c:v>0.37644473684210528</c:v>
                </c:pt>
                <c:pt idx="1550">
                  <c:v>0.18546578947368422</c:v>
                </c:pt>
                <c:pt idx="1551">
                  <c:v>0.21468947368421051</c:v>
                </c:pt>
                <c:pt idx="1552">
                  <c:v>0.50168947368421057</c:v>
                </c:pt>
                <c:pt idx="1553">
                  <c:v>0.57733684210526315</c:v>
                </c:pt>
                <c:pt idx="1554">
                  <c:v>0.24012894736842105</c:v>
                </c:pt>
                <c:pt idx="1555">
                  <c:v>0.1832078947368421</c:v>
                </c:pt>
                <c:pt idx="1556">
                  <c:v>0.38956052631578947</c:v>
                </c:pt>
                <c:pt idx="1557">
                  <c:v>0.20845</c:v>
                </c:pt>
                <c:pt idx="1558">
                  <c:v>0.43990000000000001</c:v>
                </c:pt>
                <c:pt idx="1559">
                  <c:v>0.61495789473684215</c:v>
                </c:pt>
                <c:pt idx="1560">
                  <c:v>0.41774473684210528</c:v>
                </c:pt>
                <c:pt idx="1561">
                  <c:v>0.34845789473684208</c:v>
                </c:pt>
                <c:pt idx="1562">
                  <c:v>0.60460263157894734</c:v>
                </c:pt>
                <c:pt idx="1563">
                  <c:v>0.59775526315789473</c:v>
                </c:pt>
                <c:pt idx="1564">
                  <c:v>0.26790789473684212</c:v>
                </c:pt>
                <c:pt idx="1565">
                  <c:v>0.48015000000000002</c:v>
                </c:pt>
                <c:pt idx="1566">
                  <c:v>0.48575000000000002</c:v>
                </c:pt>
                <c:pt idx="1567">
                  <c:v>0.41517105263157894</c:v>
                </c:pt>
                <c:pt idx="1568">
                  <c:v>0.39538684210526315</c:v>
                </c:pt>
                <c:pt idx="1569">
                  <c:v>0.4589473684210526</c:v>
                </c:pt>
                <c:pt idx="1570">
                  <c:v>0.35503684210526315</c:v>
                </c:pt>
                <c:pt idx="1571">
                  <c:v>0.2910526315789474</c:v>
                </c:pt>
                <c:pt idx="1572">
                  <c:v>0.46990263157894735</c:v>
                </c:pt>
                <c:pt idx="1573">
                  <c:v>0.48208947368421051</c:v>
                </c:pt>
                <c:pt idx="1574">
                  <c:v>0.3448</c:v>
                </c:pt>
                <c:pt idx="1575">
                  <c:v>0.35106315789473685</c:v>
                </c:pt>
                <c:pt idx="1576">
                  <c:v>0.53159736842105265</c:v>
                </c:pt>
                <c:pt idx="1577">
                  <c:v>0.27207894736842103</c:v>
                </c:pt>
                <c:pt idx="1578">
                  <c:v>0.47338947368421053</c:v>
                </c:pt>
                <c:pt idx="1579">
                  <c:v>0.5742263157894737</c:v>
                </c:pt>
                <c:pt idx="1580">
                  <c:v>0.20558947368421052</c:v>
                </c:pt>
                <c:pt idx="1581">
                  <c:v>0.4088763157894737</c:v>
                </c:pt>
                <c:pt idx="1582">
                  <c:v>0.37277105263157895</c:v>
                </c:pt>
                <c:pt idx="1583">
                  <c:v>0.37675789473684212</c:v>
                </c:pt>
                <c:pt idx="1584">
                  <c:v>0.31566578947368423</c:v>
                </c:pt>
                <c:pt idx="1585">
                  <c:v>0.30758947368421052</c:v>
                </c:pt>
                <c:pt idx="1586">
                  <c:v>0.16944736842105262</c:v>
                </c:pt>
                <c:pt idx="1587">
                  <c:v>0.56890526315789469</c:v>
                </c:pt>
                <c:pt idx="1588">
                  <c:v>0.46608947368421055</c:v>
                </c:pt>
                <c:pt idx="1589">
                  <c:v>0.31593421052631576</c:v>
                </c:pt>
                <c:pt idx="1590">
                  <c:v>0.5709394736842105</c:v>
                </c:pt>
                <c:pt idx="1591">
                  <c:v>0.23637105263157895</c:v>
                </c:pt>
                <c:pt idx="1592">
                  <c:v>0.31160526315789472</c:v>
                </c:pt>
                <c:pt idx="1593">
                  <c:v>0.39709210526315791</c:v>
                </c:pt>
                <c:pt idx="1594">
                  <c:v>0.29793157894736844</c:v>
                </c:pt>
                <c:pt idx="1595">
                  <c:v>0.53235789473684214</c:v>
                </c:pt>
                <c:pt idx="1596">
                  <c:v>0.34400263157894739</c:v>
                </c:pt>
                <c:pt idx="1597">
                  <c:v>0.19338157894736843</c:v>
                </c:pt>
                <c:pt idx="1598">
                  <c:v>0.29424473684210528</c:v>
                </c:pt>
                <c:pt idx="1599">
                  <c:v>0.49418684210526315</c:v>
                </c:pt>
                <c:pt idx="1600">
                  <c:v>0.33003421052631576</c:v>
                </c:pt>
                <c:pt idx="1601">
                  <c:v>0.21201315789473685</c:v>
                </c:pt>
                <c:pt idx="1602">
                  <c:v>0.58815526315789479</c:v>
                </c:pt>
                <c:pt idx="1603">
                  <c:v>0.41881842105263156</c:v>
                </c:pt>
                <c:pt idx="1604">
                  <c:v>0.51582105263157896</c:v>
                </c:pt>
                <c:pt idx="1605">
                  <c:v>0.50205</c:v>
                </c:pt>
                <c:pt idx="1606">
                  <c:v>0.57118157894736843</c:v>
                </c:pt>
                <c:pt idx="1607">
                  <c:v>0.36523684210526314</c:v>
                </c:pt>
                <c:pt idx="1608">
                  <c:v>0.17747368421052631</c:v>
                </c:pt>
                <c:pt idx="1609">
                  <c:v>0.30743947368421054</c:v>
                </c:pt>
                <c:pt idx="1610">
                  <c:v>0.49136315789473684</c:v>
                </c:pt>
                <c:pt idx="1611">
                  <c:v>0.24777368421052631</c:v>
                </c:pt>
                <c:pt idx="1612">
                  <c:v>0.20835526315789474</c:v>
                </c:pt>
                <c:pt idx="1613">
                  <c:v>0.39410526315789474</c:v>
                </c:pt>
                <c:pt idx="1614">
                  <c:v>0.27745789473684213</c:v>
                </c:pt>
                <c:pt idx="1615">
                  <c:v>0.18080526315789475</c:v>
                </c:pt>
                <c:pt idx="1616">
                  <c:v>0.38728421052631579</c:v>
                </c:pt>
                <c:pt idx="1617">
                  <c:v>0.27252894736842104</c:v>
                </c:pt>
                <c:pt idx="1618">
                  <c:v>0.5654657894736842</c:v>
                </c:pt>
                <c:pt idx="1619">
                  <c:v>0.24614473684210525</c:v>
                </c:pt>
                <c:pt idx="1620">
                  <c:v>0.46268421052631581</c:v>
                </c:pt>
                <c:pt idx="1621">
                  <c:v>0.33303947368421055</c:v>
                </c:pt>
                <c:pt idx="1622">
                  <c:v>0.28028947368421053</c:v>
                </c:pt>
                <c:pt idx="1623">
                  <c:v>0.30747368421052634</c:v>
                </c:pt>
                <c:pt idx="1624">
                  <c:v>0.27250789473684212</c:v>
                </c:pt>
                <c:pt idx="1625">
                  <c:v>0.24340000000000001</c:v>
                </c:pt>
                <c:pt idx="1626">
                  <c:v>0.20543947368421053</c:v>
                </c:pt>
                <c:pt idx="1627">
                  <c:v>0.3388684210526316</c:v>
                </c:pt>
                <c:pt idx="1628">
                  <c:v>0.4123078947368421</c:v>
                </c:pt>
                <c:pt idx="1629">
                  <c:v>0.35201842105263159</c:v>
                </c:pt>
                <c:pt idx="1630">
                  <c:v>0.47454210526315788</c:v>
                </c:pt>
                <c:pt idx="1631">
                  <c:v>0.47341578947368423</c:v>
                </c:pt>
                <c:pt idx="1632">
                  <c:v>0.3964473684210526</c:v>
                </c:pt>
                <c:pt idx="1633">
                  <c:v>0.37014473684210525</c:v>
                </c:pt>
                <c:pt idx="1634">
                  <c:v>0.51584210526315788</c:v>
                </c:pt>
                <c:pt idx="1635">
                  <c:v>0.24933684210526316</c:v>
                </c:pt>
                <c:pt idx="1636">
                  <c:v>0.2782763157894737</c:v>
                </c:pt>
                <c:pt idx="1637">
                  <c:v>0.24861052631578948</c:v>
                </c:pt>
                <c:pt idx="1638">
                  <c:v>0.16753684210526315</c:v>
                </c:pt>
                <c:pt idx="1639">
                  <c:v>0.35196315789473687</c:v>
                </c:pt>
                <c:pt idx="1640">
                  <c:v>0.37782631578947368</c:v>
                </c:pt>
                <c:pt idx="1641">
                  <c:v>0.23018157894736843</c:v>
                </c:pt>
                <c:pt idx="1642">
                  <c:v>0.43735789473684211</c:v>
                </c:pt>
                <c:pt idx="1643">
                  <c:v>0.23279473684210528</c:v>
                </c:pt>
                <c:pt idx="1644">
                  <c:v>0.21030263157894738</c:v>
                </c:pt>
                <c:pt idx="1645">
                  <c:v>0.34296052631578949</c:v>
                </c:pt>
                <c:pt idx="1646">
                  <c:v>0.25077631578947368</c:v>
                </c:pt>
                <c:pt idx="1647">
                  <c:v>0.61161842105263153</c:v>
                </c:pt>
                <c:pt idx="1648">
                  <c:v>0.36707894736842106</c:v>
                </c:pt>
                <c:pt idx="1649">
                  <c:v>0.3002315789473684</c:v>
                </c:pt>
                <c:pt idx="1650">
                  <c:v>0.37941052631578948</c:v>
                </c:pt>
                <c:pt idx="1651">
                  <c:v>0.28310000000000002</c:v>
                </c:pt>
                <c:pt idx="1652">
                  <c:v>0.30105526315789471</c:v>
                </c:pt>
                <c:pt idx="1653">
                  <c:v>0.34084736842105262</c:v>
                </c:pt>
                <c:pt idx="1654">
                  <c:v>0.34705526315789476</c:v>
                </c:pt>
                <c:pt idx="1655">
                  <c:v>0.23992368421052632</c:v>
                </c:pt>
                <c:pt idx="1656">
                  <c:v>0.37438684210526318</c:v>
                </c:pt>
                <c:pt idx="1657">
                  <c:v>0.37560526315789472</c:v>
                </c:pt>
                <c:pt idx="1658">
                  <c:v>0.37976578947368422</c:v>
                </c:pt>
                <c:pt idx="1659">
                  <c:v>0.24243684210526315</c:v>
                </c:pt>
                <c:pt idx="1660">
                  <c:v>0.41774473684210528</c:v>
                </c:pt>
                <c:pt idx="1661">
                  <c:v>0.21674736842105263</c:v>
                </c:pt>
                <c:pt idx="1662">
                  <c:v>0.29318421052631577</c:v>
                </c:pt>
                <c:pt idx="1663">
                  <c:v>0.30338684210526318</c:v>
                </c:pt>
                <c:pt idx="1664">
                  <c:v>0.32600526315789474</c:v>
                </c:pt>
                <c:pt idx="1665">
                  <c:v>0.43</c:v>
                </c:pt>
                <c:pt idx="1666">
                  <c:v>0.30270000000000002</c:v>
                </c:pt>
                <c:pt idx="1667">
                  <c:v>0.57074736842105267</c:v>
                </c:pt>
                <c:pt idx="1668">
                  <c:v>0.45673684210526316</c:v>
                </c:pt>
                <c:pt idx="1669">
                  <c:v>0.24156578947368421</c:v>
                </c:pt>
                <c:pt idx="1670">
                  <c:v>0.22084736842105263</c:v>
                </c:pt>
                <c:pt idx="1671">
                  <c:v>0.4875684210526316</c:v>
                </c:pt>
                <c:pt idx="1672">
                  <c:v>0.48113947368421051</c:v>
                </c:pt>
                <c:pt idx="1673">
                  <c:v>0.35139999999999999</c:v>
                </c:pt>
                <c:pt idx="1674">
                  <c:v>0.29261842105263158</c:v>
                </c:pt>
                <c:pt idx="1675">
                  <c:v>0.35366315789473685</c:v>
                </c:pt>
                <c:pt idx="1676">
                  <c:v>0.27673947368421054</c:v>
                </c:pt>
                <c:pt idx="1677">
                  <c:v>0.39291052631578949</c:v>
                </c:pt>
                <c:pt idx="1678">
                  <c:v>0.57426578947368423</c:v>
                </c:pt>
                <c:pt idx="1679">
                  <c:v>0.33983947368421052</c:v>
                </c:pt>
                <c:pt idx="1680">
                  <c:v>0.17143157894736843</c:v>
                </c:pt>
                <c:pt idx="1681">
                  <c:v>0.51482105263157896</c:v>
                </c:pt>
                <c:pt idx="1682">
                  <c:v>0.29395526315789472</c:v>
                </c:pt>
                <c:pt idx="1683">
                  <c:v>0.57339473684210529</c:v>
                </c:pt>
                <c:pt idx="1684">
                  <c:v>0.36440526315789473</c:v>
                </c:pt>
                <c:pt idx="1685">
                  <c:v>0.36010789473684213</c:v>
                </c:pt>
                <c:pt idx="1686">
                  <c:v>0.32525526315789471</c:v>
                </c:pt>
                <c:pt idx="1687">
                  <c:v>0.48551052631578945</c:v>
                </c:pt>
                <c:pt idx="1688">
                  <c:v>0.53857105263157889</c:v>
                </c:pt>
                <c:pt idx="1689">
                  <c:v>0.20568684210526317</c:v>
                </c:pt>
                <c:pt idx="1690">
                  <c:v>0.28309473684210529</c:v>
                </c:pt>
                <c:pt idx="1691">
                  <c:v>0.35698947368421052</c:v>
                </c:pt>
                <c:pt idx="1692">
                  <c:v>0.39658947368421055</c:v>
                </c:pt>
                <c:pt idx="1693">
                  <c:v>0.38107368421052634</c:v>
                </c:pt>
                <c:pt idx="1694">
                  <c:v>0.45716052631578946</c:v>
                </c:pt>
                <c:pt idx="1695">
                  <c:v>0.4821894736842105</c:v>
                </c:pt>
                <c:pt idx="1696">
                  <c:v>0.22852631578947369</c:v>
                </c:pt>
                <c:pt idx="1697">
                  <c:v>0.19845789473684211</c:v>
                </c:pt>
                <c:pt idx="1698">
                  <c:v>0.24991052631578947</c:v>
                </c:pt>
                <c:pt idx="1699">
                  <c:v>0.48104736842105261</c:v>
                </c:pt>
                <c:pt idx="1700">
                  <c:v>0.25692631578947367</c:v>
                </c:pt>
                <c:pt idx="1701">
                  <c:v>0.24610263157894738</c:v>
                </c:pt>
                <c:pt idx="1702">
                  <c:v>0.4818578947368421</c:v>
                </c:pt>
                <c:pt idx="1703">
                  <c:v>0.35367368421052631</c:v>
                </c:pt>
                <c:pt idx="1704">
                  <c:v>0.20401842105263157</c:v>
                </c:pt>
                <c:pt idx="1705">
                  <c:v>0.34948421052631579</c:v>
                </c:pt>
                <c:pt idx="1706">
                  <c:v>0.44725789473684213</c:v>
                </c:pt>
                <c:pt idx="1707">
                  <c:v>0.21350526315789473</c:v>
                </c:pt>
                <c:pt idx="1708">
                  <c:v>0.37156052631578945</c:v>
                </c:pt>
                <c:pt idx="1709">
                  <c:v>0.35150526315789471</c:v>
                </c:pt>
                <c:pt idx="1710">
                  <c:v>0.38958157894736845</c:v>
                </c:pt>
                <c:pt idx="1711">
                  <c:v>0.21262105263157896</c:v>
                </c:pt>
                <c:pt idx="1712">
                  <c:v>0.35873684210526313</c:v>
                </c:pt>
                <c:pt idx="1713">
                  <c:v>0.22705526315789473</c:v>
                </c:pt>
                <c:pt idx="1714">
                  <c:v>0.32880526315789471</c:v>
                </c:pt>
                <c:pt idx="1715">
                  <c:v>0.27172368421052634</c:v>
                </c:pt>
                <c:pt idx="1716">
                  <c:v>0.31563684210526316</c:v>
                </c:pt>
                <c:pt idx="1717">
                  <c:v>0.2854605263157895</c:v>
                </c:pt>
                <c:pt idx="1718">
                  <c:v>0.35682894736842108</c:v>
                </c:pt>
                <c:pt idx="1719">
                  <c:v>0.57279473684210525</c:v>
                </c:pt>
                <c:pt idx="1720">
                  <c:v>0.43683421052631577</c:v>
                </c:pt>
                <c:pt idx="1721">
                  <c:v>0.20010526315789473</c:v>
                </c:pt>
                <c:pt idx="1722">
                  <c:v>0.22485263157894736</c:v>
                </c:pt>
                <c:pt idx="1723">
                  <c:v>0.40896315789473686</c:v>
                </c:pt>
                <c:pt idx="1724">
                  <c:v>0.39159210526315791</c:v>
                </c:pt>
                <c:pt idx="1725">
                  <c:v>0.10731315789473685</c:v>
                </c:pt>
                <c:pt idx="1726">
                  <c:v>0.39887894736842106</c:v>
                </c:pt>
                <c:pt idx="1727">
                  <c:v>0.21859210526315789</c:v>
                </c:pt>
                <c:pt idx="1728">
                  <c:v>0.48392894736842107</c:v>
                </c:pt>
                <c:pt idx="1729">
                  <c:v>0.56608684210526317</c:v>
                </c:pt>
                <c:pt idx="1730">
                  <c:v>0.45382368421052632</c:v>
                </c:pt>
                <c:pt idx="1731">
                  <c:v>0.19616315789473684</c:v>
                </c:pt>
                <c:pt idx="1732">
                  <c:v>0.44458947368421053</c:v>
                </c:pt>
                <c:pt idx="1733">
                  <c:v>0.23468684210526317</c:v>
                </c:pt>
                <c:pt idx="1734">
                  <c:v>0.17612105263157896</c:v>
                </c:pt>
                <c:pt idx="1735">
                  <c:v>0.40465526315789474</c:v>
                </c:pt>
                <c:pt idx="1736">
                  <c:v>0.25938421052631577</c:v>
                </c:pt>
                <c:pt idx="1737">
                  <c:v>0.24494473684210527</c:v>
                </c:pt>
                <c:pt idx="1738">
                  <c:v>0.23886842105263159</c:v>
                </c:pt>
                <c:pt idx="1739">
                  <c:v>0.25507368421052634</c:v>
                </c:pt>
                <c:pt idx="1740">
                  <c:v>0.43245263157894737</c:v>
                </c:pt>
                <c:pt idx="1741">
                  <c:v>0.41472894736842103</c:v>
                </c:pt>
                <c:pt idx="1742">
                  <c:v>0.37935263157894739</c:v>
                </c:pt>
                <c:pt idx="1743">
                  <c:v>0.31232105263157894</c:v>
                </c:pt>
                <c:pt idx="1744">
                  <c:v>0.12087368421052631</c:v>
                </c:pt>
                <c:pt idx="1745">
                  <c:v>0.48712105263157895</c:v>
                </c:pt>
                <c:pt idx="1746">
                  <c:v>0.24585789473684211</c:v>
                </c:pt>
                <c:pt idx="1747">
                  <c:v>0.18485263157894738</c:v>
                </c:pt>
                <c:pt idx="1748">
                  <c:v>0.31535000000000002</c:v>
                </c:pt>
                <c:pt idx="1749">
                  <c:v>0.46395526315789476</c:v>
                </c:pt>
                <c:pt idx="1750">
                  <c:v>0.31632368421052631</c:v>
                </c:pt>
                <c:pt idx="1751">
                  <c:v>0.37151842105263155</c:v>
                </c:pt>
                <c:pt idx="1752">
                  <c:v>0.24109210526315789</c:v>
                </c:pt>
                <c:pt idx="1753">
                  <c:v>0.41382105263157892</c:v>
                </c:pt>
                <c:pt idx="1754">
                  <c:v>0.23003157894736842</c:v>
                </c:pt>
                <c:pt idx="1755">
                  <c:v>0.35247368421052633</c:v>
                </c:pt>
                <c:pt idx="1756">
                  <c:v>0.48094999999999999</c:v>
                </c:pt>
                <c:pt idx="1757">
                  <c:v>0.38093684210526318</c:v>
                </c:pt>
                <c:pt idx="1758">
                  <c:v>0.17198421052631579</c:v>
                </c:pt>
                <c:pt idx="1759">
                  <c:v>0.21052894736842107</c:v>
                </c:pt>
                <c:pt idx="1760">
                  <c:v>0.25656578947368419</c:v>
                </c:pt>
                <c:pt idx="1761">
                  <c:v>0.47307894736842104</c:v>
                </c:pt>
                <c:pt idx="1762">
                  <c:v>0.57843684210526314</c:v>
                </c:pt>
                <c:pt idx="1763">
                  <c:v>0.26906842105263157</c:v>
                </c:pt>
                <c:pt idx="1764">
                  <c:v>0.2681157894736842</c:v>
                </c:pt>
                <c:pt idx="1765">
                  <c:v>0.3517236842105263</c:v>
                </c:pt>
                <c:pt idx="1766">
                  <c:v>0.4525315789473684</c:v>
                </c:pt>
                <c:pt idx="1767">
                  <c:v>0.36099210526315789</c:v>
                </c:pt>
                <c:pt idx="1768">
                  <c:v>0.25480263157894739</c:v>
                </c:pt>
                <c:pt idx="1769">
                  <c:v>0.38010526315789472</c:v>
                </c:pt>
                <c:pt idx="1770">
                  <c:v>0.21511842105263157</c:v>
                </c:pt>
                <c:pt idx="1771">
                  <c:v>0.48272105263157894</c:v>
                </c:pt>
                <c:pt idx="1772">
                  <c:v>0.2910973684210526</c:v>
                </c:pt>
                <c:pt idx="1773">
                  <c:v>0.20005263157894737</c:v>
                </c:pt>
                <c:pt idx="1774">
                  <c:v>0.21869736842105264</c:v>
                </c:pt>
                <c:pt idx="1775">
                  <c:v>0.30679210526315792</c:v>
                </c:pt>
                <c:pt idx="1776">
                  <c:v>0.28170526315789474</c:v>
                </c:pt>
                <c:pt idx="1777">
                  <c:v>0.37548421052631581</c:v>
                </c:pt>
                <c:pt idx="1778">
                  <c:v>0.32161578947368419</c:v>
                </c:pt>
                <c:pt idx="1779">
                  <c:v>0.47188157894736843</c:v>
                </c:pt>
                <c:pt idx="1780">
                  <c:v>0.26548421052631577</c:v>
                </c:pt>
                <c:pt idx="1781">
                  <c:v>0.32745000000000002</c:v>
                </c:pt>
                <c:pt idx="1782">
                  <c:v>0.52812894736842109</c:v>
                </c:pt>
                <c:pt idx="1783">
                  <c:v>0.29615263157894739</c:v>
                </c:pt>
                <c:pt idx="1784">
                  <c:v>0.49270000000000003</c:v>
                </c:pt>
                <c:pt idx="1785">
                  <c:v>0.61256315789473681</c:v>
                </c:pt>
                <c:pt idx="1786">
                  <c:v>0.35802368421052633</c:v>
                </c:pt>
                <c:pt idx="1787">
                  <c:v>0.24583421052631579</c:v>
                </c:pt>
                <c:pt idx="1788">
                  <c:v>0.20284736842105264</c:v>
                </c:pt>
                <c:pt idx="1789">
                  <c:v>0.2135342105263158</c:v>
                </c:pt>
                <c:pt idx="1790">
                  <c:v>0.42761315789473686</c:v>
                </c:pt>
                <c:pt idx="1791">
                  <c:v>0.39950526315789475</c:v>
                </c:pt>
                <c:pt idx="1792">
                  <c:v>0.26841315789473685</c:v>
                </c:pt>
                <c:pt idx="1793">
                  <c:v>0.6020026315789474</c:v>
                </c:pt>
                <c:pt idx="1794">
                  <c:v>0.5098131578947368</c:v>
                </c:pt>
                <c:pt idx="1795">
                  <c:v>0.32152894736842103</c:v>
                </c:pt>
                <c:pt idx="1796">
                  <c:v>0.20052894736842106</c:v>
                </c:pt>
                <c:pt idx="1797">
                  <c:v>0.30504473684210526</c:v>
                </c:pt>
                <c:pt idx="1798">
                  <c:v>0.45015263157894736</c:v>
                </c:pt>
                <c:pt idx="1799">
                  <c:v>0.17211842105263159</c:v>
                </c:pt>
                <c:pt idx="1800">
                  <c:v>0.43569473684210525</c:v>
                </c:pt>
                <c:pt idx="1801">
                  <c:v>0.47678684210526318</c:v>
                </c:pt>
                <c:pt idx="1802">
                  <c:v>0.27352631578947367</c:v>
                </c:pt>
                <c:pt idx="1803">
                  <c:v>0.4928736842105263</c:v>
                </c:pt>
                <c:pt idx="1804">
                  <c:v>0.58077894736842106</c:v>
                </c:pt>
                <c:pt idx="1805">
                  <c:v>0.23382894736842105</c:v>
                </c:pt>
                <c:pt idx="1806">
                  <c:v>0.33206315789473684</c:v>
                </c:pt>
                <c:pt idx="1807">
                  <c:v>0.32447631578947367</c:v>
                </c:pt>
                <c:pt idx="1808">
                  <c:v>0.43412368421052633</c:v>
                </c:pt>
                <c:pt idx="1809">
                  <c:v>0.28167894736842103</c:v>
                </c:pt>
                <c:pt idx="1810">
                  <c:v>0.54039473684210526</c:v>
                </c:pt>
                <c:pt idx="1811">
                  <c:v>0.50557368421052629</c:v>
                </c:pt>
                <c:pt idx="1812">
                  <c:v>0.52781052631578951</c:v>
                </c:pt>
                <c:pt idx="1813">
                  <c:v>0.53231052631578946</c:v>
                </c:pt>
                <c:pt idx="1814">
                  <c:v>0.50092368421052635</c:v>
                </c:pt>
                <c:pt idx="1815">
                  <c:v>0.31266578947368423</c:v>
                </c:pt>
                <c:pt idx="1816">
                  <c:v>0.18802105263157895</c:v>
                </c:pt>
                <c:pt idx="1817">
                  <c:v>0.44294210526315791</c:v>
                </c:pt>
                <c:pt idx="1818">
                  <c:v>0.33237631578947369</c:v>
                </c:pt>
                <c:pt idx="1819">
                  <c:v>0.20803947368421052</c:v>
                </c:pt>
                <c:pt idx="1820">
                  <c:v>0.26475789473684208</c:v>
                </c:pt>
                <c:pt idx="1821">
                  <c:v>0.28755526315789476</c:v>
                </c:pt>
                <c:pt idx="1822">
                  <c:v>0.25059473684210526</c:v>
                </c:pt>
                <c:pt idx="1823">
                  <c:v>0.27709473684210528</c:v>
                </c:pt>
                <c:pt idx="1824">
                  <c:v>0.37091315789473683</c:v>
                </c:pt>
                <c:pt idx="1825">
                  <c:v>0.21675789473684209</c:v>
                </c:pt>
                <c:pt idx="1826">
                  <c:v>0.42116578947368422</c:v>
                </c:pt>
                <c:pt idx="1827">
                  <c:v>0.26366578947368419</c:v>
                </c:pt>
                <c:pt idx="1828">
                  <c:v>0.30409210526315789</c:v>
                </c:pt>
                <c:pt idx="1829">
                  <c:v>0.46555000000000002</c:v>
                </c:pt>
                <c:pt idx="1830">
                  <c:v>0.22819210526315789</c:v>
                </c:pt>
                <c:pt idx="1831">
                  <c:v>0.53584736842105263</c:v>
                </c:pt>
                <c:pt idx="1832">
                  <c:v>0.28860263157894739</c:v>
                </c:pt>
                <c:pt idx="1833">
                  <c:v>0.24221315789473685</c:v>
                </c:pt>
                <c:pt idx="1834">
                  <c:v>0.31704473684210527</c:v>
                </c:pt>
                <c:pt idx="1835">
                  <c:v>0.32169736842105262</c:v>
                </c:pt>
                <c:pt idx="1836">
                  <c:v>0.41270789473684211</c:v>
                </c:pt>
                <c:pt idx="1837">
                  <c:v>0.21017894736842105</c:v>
                </c:pt>
                <c:pt idx="1838">
                  <c:v>0.38780526315789476</c:v>
                </c:pt>
                <c:pt idx="1839">
                  <c:v>0.25806315789473683</c:v>
                </c:pt>
                <c:pt idx="1840">
                  <c:v>0.47256315789473685</c:v>
                </c:pt>
                <c:pt idx="1841">
                  <c:v>0.35178947368421054</c:v>
                </c:pt>
                <c:pt idx="1842">
                  <c:v>0.32681578947368423</c:v>
                </c:pt>
                <c:pt idx="1843">
                  <c:v>0.27626842105263155</c:v>
                </c:pt>
                <c:pt idx="1844">
                  <c:v>0.26000263157894737</c:v>
                </c:pt>
                <c:pt idx="1845">
                  <c:v>0.18789210526315789</c:v>
                </c:pt>
                <c:pt idx="1846">
                  <c:v>0.23854210526315789</c:v>
                </c:pt>
                <c:pt idx="1847">
                  <c:v>0.3893105263157895</c:v>
                </c:pt>
                <c:pt idx="1848">
                  <c:v>0.31706052631578946</c:v>
                </c:pt>
                <c:pt idx="1849">
                  <c:v>0.23771052631578948</c:v>
                </c:pt>
                <c:pt idx="1850">
                  <c:v>0.21726842105263158</c:v>
                </c:pt>
                <c:pt idx="1851">
                  <c:v>0.33565263157894737</c:v>
                </c:pt>
                <c:pt idx="1852">
                  <c:v>0.3413342105263158</c:v>
                </c:pt>
                <c:pt idx="1853">
                  <c:v>0.32492631578947367</c:v>
                </c:pt>
                <c:pt idx="1854">
                  <c:v>0.29242368421052634</c:v>
                </c:pt>
                <c:pt idx="1855">
                  <c:v>0.4717578947368421</c:v>
                </c:pt>
                <c:pt idx="1856">
                  <c:v>0.4532684210526316</c:v>
                </c:pt>
                <c:pt idx="1857">
                  <c:v>0.34487894736842106</c:v>
                </c:pt>
                <c:pt idx="1858">
                  <c:v>0.31002368421052634</c:v>
                </c:pt>
                <c:pt idx="1859">
                  <c:v>0.40381578947368418</c:v>
                </c:pt>
                <c:pt idx="1860">
                  <c:v>0.32464999999999999</c:v>
                </c:pt>
                <c:pt idx="1861">
                  <c:v>0.16269210526315789</c:v>
                </c:pt>
                <c:pt idx="1862">
                  <c:v>0.32383684210526315</c:v>
                </c:pt>
                <c:pt idx="1863">
                  <c:v>0.60342105263157897</c:v>
                </c:pt>
                <c:pt idx="1864">
                  <c:v>0.29001842105263159</c:v>
                </c:pt>
                <c:pt idx="1865">
                  <c:v>0.41494736842105262</c:v>
                </c:pt>
                <c:pt idx="1866">
                  <c:v>0.23589473684210527</c:v>
                </c:pt>
                <c:pt idx="1867">
                  <c:v>0.36971315789473685</c:v>
                </c:pt>
                <c:pt idx="1868">
                  <c:v>0.27848947368421051</c:v>
                </c:pt>
                <c:pt idx="1869">
                  <c:v>0.44414210526315789</c:v>
                </c:pt>
                <c:pt idx="1870">
                  <c:v>0.37353947368421053</c:v>
                </c:pt>
                <c:pt idx="1871">
                  <c:v>0.33387105263157896</c:v>
                </c:pt>
                <c:pt idx="1872">
                  <c:v>0.24063947368421051</c:v>
                </c:pt>
                <c:pt idx="1873">
                  <c:v>0.43407105263157897</c:v>
                </c:pt>
                <c:pt idx="1874">
                  <c:v>0.22754473684210527</c:v>
                </c:pt>
                <c:pt idx="1875">
                  <c:v>0.44128947368421051</c:v>
                </c:pt>
                <c:pt idx="1876">
                  <c:v>0.50506842105263161</c:v>
                </c:pt>
                <c:pt idx="1877">
                  <c:v>0.36299473684210526</c:v>
                </c:pt>
                <c:pt idx="1878">
                  <c:v>0.57650526315789474</c:v>
                </c:pt>
                <c:pt idx="1879">
                  <c:v>0.32303947368421054</c:v>
                </c:pt>
                <c:pt idx="1880">
                  <c:v>0.20499473684210526</c:v>
                </c:pt>
                <c:pt idx="1881">
                  <c:v>0.37290263157894737</c:v>
                </c:pt>
                <c:pt idx="1882">
                  <c:v>0.39712631578947366</c:v>
                </c:pt>
                <c:pt idx="1883">
                  <c:v>0.31753157894736844</c:v>
                </c:pt>
                <c:pt idx="1884">
                  <c:v>0.18784473684210526</c:v>
                </c:pt>
                <c:pt idx="1885">
                  <c:v>0.29045263157894735</c:v>
                </c:pt>
                <c:pt idx="1886">
                  <c:v>0.37150263157894736</c:v>
                </c:pt>
                <c:pt idx="1887">
                  <c:v>0.32062105263157897</c:v>
                </c:pt>
                <c:pt idx="1888">
                  <c:v>0.38232894736842105</c:v>
                </c:pt>
                <c:pt idx="1889">
                  <c:v>0.37961052631578945</c:v>
                </c:pt>
                <c:pt idx="1890">
                  <c:v>0.2984763157894737</c:v>
                </c:pt>
                <c:pt idx="1891">
                  <c:v>0.26264999999999999</c:v>
                </c:pt>
                <c:pt idx="1892">
                  <c:v>0.36740263157894737</c:v>
                </c:pt>
                <c:pt idx="1893">
                  <c:v>0.3270236842105263</c:v>
                </c:pt>
                <c:pt idx="1894">
                  <c:v>0.23838947368421054</c:v>
                </c:pt>
                <c:pt idx="1895">
                  <c:v>0.23595263157894736</c:v>
                </c:pt>
                <c:pt idx="1896">
                  <c:v>0.34872894736842103</c:v>
                </c:pt>
                <c:pt idx="1897">
                  <c:v>0.2259263157894737</c:v>
                </c:pt>
                <c:pt idx="1898">
                  <c:v>0.59991578947368418</c:v>
                </c:pt>
                <c:pt idx="1899">
                  <c:v>0.26092105263157894</c:v>
                </c:pt>
                <c:pt idx="1900">
                  <c:v>0.27688157894736842</c:v>
                </c:pt>
                <c:pt idx="1901">
                  <c:v>0.28959210526315787</c:v>
                </c:pt>
                <c:pt idx="1902">
                  <c:v>0.30304999999999999</c:v>
                </c:pt>
                <c:pt idx="1903">
                  <c:v>0.27610000000000001</c:v>
                </c:pt>
                <c:pt idx="1904">
                  <c:v>0.60144473684210531</c:v>
                </c:pt>
                <c:pt idx="1905">
                  <c:v>0.53853421052631578</c:v>
                </c:pt>
                <c:pt idx="1906">
                  <c:v>0.26401842105263157</c:v>
                </c:pt>
                <c:pt idx="1907">
                  <c:v>0.3543921052631579</c:v>
                </c:pt>
                <c:pt idx="1908">
                  <c:v>0.61334736842105264</c:v>
                </c:pt>
                <c:pt idx="1909">
                  <c:v>0.47533684210526317</c:v>
                </c:pt>
                <c:pt idx="1910">
                  <c:v>0.37888684210526313</c:v>
                </c:pt>
                <c:pt idx="1911">
                  <c:v>0.23694736842105263</c:v>
                </c:pt>
                <c:pt idx="1912">
                  <c:v>0.25571842105263159</c:v>
                </c:pt>
                <c:pt idx="1913">
                  <c:v>0.35655526315789476</c:v>
                </c:pt>
                <c:pt idx="1914">
                  <c:v>0.19540789473684211</c:v>
                </c:pt>
                <c:pt idx="1915">
                  <c:v>0.43731052631578948</c:v>
                </c:pt>
                <c:pt idx="1916">
                  <c:v>0.32615526315789473</c:v>
                </c:pt>
                <c:pt idx="1917">
                  <c:v>0.34454210526315787</c:v>
                </c:pt>
                <c:pt idx="1918">
                  <c:v>0.32145789473684211</c:v>
                </c:pt>
                <c:pt idx="1919">
                  <c:v>0.28177105263157892</c:v>
                </c:pt>
                <c:pt idx="1920">
                  <c:v>0.43622631578947368</c:v>
                </c:pt>
                <c:pt idx="1921">
                  <c:v>0.40225263157894736</c:v>
                </c:pt>
                <c:pt idx="1922">
                  <c:v>0.59049210526315787</c:v>
                </c:pt>
                <c:pt idx="1923">
                  <c:v>0.59176578947368419</c:v>
                </c:pt>
                <c:pt idx="1924">
                  <c:v>0.32453684210526318</c:v>
                </c:pt>
                <c:pt idx="1925">
                  <c:v>0.44628421052631578</c:v>
                </c:pt>
                <c:pt idx="1926">
                  <c:v>0.40764473684210528</c:v>
                </c:pt>
                <c:pt idx="1927">
                  <c:v>0.55354210526315795</c:v>
                </c:pt>
                <c:pt idx="1928">
                  <c:v>0.23479736842105264</c:v>
                </c:pt>
                <c:pt idx="1929">
                  <c:v>0.24013947368421051</c:v>
                </c:pt>
                <c:pt idx="1930">
                  <c:v>0.36128421052631576</c:v>
                </c:pt>
                <c:pt idx="1931">
                  <c:v>0.3679842105263158</c:v>
                </c:pt>
                <c:pt idx="1932">
                  <c:v>0.41713157894736841</c:v>
                </c:pt>
                <c:pt idx="1933">
                  <c:v>0.2152078947368421</c:v>
                </c:pt>
                <c:pt idx="1934">
                  <c:v>0.47629210526315791</c:v>
                </c:pt>
                <c:pt idx="1935">
                  <c:v>0.21849736842105263</c:v>
                </c:pt>
                <c:pt idx="1936">
                  <c:v>0.46840526315789471</c:v>
                </c:pt>
                <c:pt idx="1937">
                  <c:v>0.40370263157894737</c:v>
                </c:pt>
                <c:pt idx="1938">
                  <c:v>0.24850789473684209</c:v>
                </c:pt>
                <c:pt idx="1939">
                  <c:v>0.44613157894736843</c:v>
                </c:pt>
                <c:pt idx="1940">
                  <c:v>0.35795526315789472</c:v>
                </c:pt>
                <c:pt idx="1941">
                  <c:v>0.25053684210526317</c:v>
                </c:pt>
                <c:pt idx="1942">
                  <c:v>0.1949263157894737</c:v>
                </c:pt>
                <c:pt idx="1943">
                  <c:v>0.25930789473684213</c:v>
                </c:pt>
                <c:pt idx="1944">
                  <c:v>0.18983684210526316</c:v>
                </c:pt>
                <c:pt idx="1945">
                  <c:v>0.51357894736842102</c:v>
                </c:pt>
                <c:pt idx="1946">
                  <c:v>0.56796578947368426</c:v>
                </c:pt>
                <c:pt idx="1947">
                  <c:v>0.4983315789473684</c:v>
                </c:pt>
                <c:pt idx="1948">
                  <c:v>0.2378921052631579</c:v>
                </c:pt>
                <c:pt idx="1949">
                  <c:v>0.4930763157894737</c:v>
                </c:pt>
                <c:pt idx="1950">
                  <c:v>0.5078789473684211</c:v>
                </c:pt>
                <c:pt idx="1951">
                  <c:v>0.36554999999999999</c:v>
                </c:pt>
                <c:pt idx="1952">
                  <c:v>0.27932105263157897</c:v>
                </c:pt>
                <c:pt idx="1953">
                  <c:v>0.32870263157894736</c:v>
                </c:pt>
                <c:pt idx="1954">
                  <c:v>0.33778947368421053</c:v>
                </c:pt>
                <c:pt idx="1955">
                  <c:v>0.27094736842105266</c:v>
                </c:pt>
                <c:pt idx="1956">
                  <c:v>0.23574473684210526</c:v>
                </c:pt>
                <c:pt idx="1957">
                  <c:v>0.53546315789473686</c:v>
                </c:pt>
                <c:pt idx="1958">
                  <c:v>0.57496578947368426</c:v>
                </c:pt>
                <c:pt idx="1959">
                  <c:v>0.34656842105263158</c:v>
                </c:pt>
                <c:pt idx="1960">
                  <c:v>0.26280263157894734</c:v>
                </c:pt>
                <c:pt idx="1961">
                  <c:v>0.17200263157894738</c:v>
                </c:pt>
                <c:pt idx="1962">
                  <c:v>0.44365526315789472</c:v>
                </c:pt>
                <c:pt idx="1963">
                  <c:v>0.44247631578947366</c:v>
                </c:pt>
                <c:pt idx="1964">
                  <c:v>0.36738421052631581</c:v>
                </c:pt>
                <c:pt idx="1965">
                  <c:v>0.41324210526315791</c:v>
                </c:pt>
                <c:pt idx="1966">
                  <c:v>0.34930526315789473</c:v>
                </c:pt>
                <c:pt idx="1967">
                  <c:v>0.26651578947368421</c:v>
                </c:pt>
                <c:pt idx="1968">
                  <c:v>0.3724921052631579</c:v>
                </c:pt>
                <c:pt idx="1969">
                  <c:v>0.18165263157894737</c:v>
                </c:pt>
                <c:pt idx="1970">
                  <c:v>0.34483157894736843</c:v>
                </c:pt>
                <c:pt idx="1971">
                  <c:v>0.42479473684210528</c:v>
                </c:pt>
                <c:pt idx="1972">
                  <c:v>0.32617105263157897</c:v>
                </c:pt>
                <c:pt idx="1973">
                  <c:v>0.55641842105263162</c:v>
                </c:pt>
                <c:pt idx="1974">
                  <c:v>0.31164736842105262</c:v>
                </c:pt>
                <c:pt idx="1975">
                  <c:v>0.23258421052631578</c:v>
                </c:pt>
                <c:pt idx="1976">
                  <c:v>0.26121578947368423</c:v>
                </c:pt>
                <c:pt idx="1977">
                  <c:v>0.55550526315789472</c:v>
                </c:pt>
                <c:pt idx="1978">
                  <c:v>0.38204736842105264</c:v>
                </c:pt>
                <c:pt idx="1979">
                  <c:v>0.28362631578947367</c:v>
                </c:pt>
                <c:pt idx="1980">
                  <c:v>0.27044210526315787</c:v>
                </c:pt>
                <c:pt idx="1981">
                  <c:v>0.44651315789473683</c:v>
                </c:pt>
                <c:pt idx="1982">
                  <c:v>0.35320789473684211</c:v>
                </c:pt>
                <c:pt idx="1983">
                  <c:v>0.25574999999999998</c:v>
                </c:pt>
                <c:pt idx="1984">
                  <c:v>0.32025789473684213</c:v>
                </c:pt>
                <c:pt idx="1985">
                  <c:v>0.20842105263157895</c:v>
                </c:pt>
                <c:pt idx="1986">
                  <c:v>0.26315526315789473</c:v>
                </c:pt>
                <c:pt idx="1987">
                  <c:v>0.27803684210526314</c:v>
                </c:pt>
                <c:pt idx="1988">
                  <c:v>0.21376052631578948</c:v>
                </c:pt>
                <c:pt idx="1989">
                  <c:v>0.50913947368421053</c:v>
                </c:pt>
                <c:pt idx="1990">
                  <c:v>0.28007368421052631</c:v>
                </c:pt>
                <c:pt idx="1991">
                  <c:v>0.31528684210526314</c:v>
                </c:pt>
                <c:pt idx="1992">
                  <c:v>0.25978157894736842</c:v>
                </c:pt>
                <c:pt idx="1993">
                  <c:v>0.47444210526315789</c:v>
                </c:pt>
                <c:pt idx="1994">
                  <c:v>0.17772368421052631</c:v>
                </c:pt>
                <c:pt idx="1995">
                  <c:v>0.54548157894736837</c:v>
                </c:pt>
                <c:pt idx="1996">
                  <c:v>0.33413947368421054</c:v>
                </c:pt>
                <c:pt idx="1997">
                  <c:v>0.35665000000000002</c:v>
                </c:pt>
                <c:pt idx="1998">
                  <c:v>0.26309473684210527</c:v>
                </c:pt>
                <c:pt idx="1999">
                  <c:v>0.54068684210526319</c:v>
                </c:pt>
                <c:pt idx="2000">
                  <c:v>0.39520789473684209</c:v>
                </c:pt>
                <c:pt idx="2001">
                  <c:v>0.40043421052631578</c:v>
                </c:pt>
                <c:pt idx="2002">
                  <c:v>0.41206578947368422</c:v>
                </c:pt>
                <c:pt idx="2003">
                  <c:v>0.44085789473684212</c:v>
                </c:pt>
                <c:pt idx="2004">
                  <c:v>0.3486315789473684</c:v>
                </c:pt>
                <c:pt idx="2005">
                  <c:v>0.22187631578947367</c:v>
                </c:pt>
                <c:pt idx="2006">
                  <c:v>0.61351052631578951</c:v>
                </c:pt>
                <c:pt idx="2007">
                  <c:v>0.40192894736842105</c:v>
                </c:pt>
                <c:pt idx="2008">
                  <c:v>0.5405026315789474</c:v>
                </c:pt>
                <c:pt idx="2009">
                  <c:v>0.42470263157894739</c:v>
                </c:pt>
                <c:pt idx="2010">
                  <c:v>0.44810789473684209</c:v>
                </c:pt>
                <c:pt idx="2011">
                  <c:v>0.10368684210526316</c:v>
                </c:pt>
                <c:pt idx="2012">
                  <c:v>0.45524473684210526</c:v>
                </c:pt>
                <c:pt idx="2013">
                  <c:v>0.49648421052631581</c:v>
                </c:pt>
                <c:pt idx="2014">
                  <c:v>0.3251421052631579</c:v>
                </c:pt>
                <c:pt idx="2015">
                  <c:v>0.31168684210526315</c:v>
                </c:pt>
                <c:pt idx="2016">
                  <c:v>0.5280473684210526</c:v>
                </c:pt>
                <c:pt idx="2017">
                  <c:v>0.32262631578947371</c:v>
                </c:pt>
                <c:pt idx="2018">
                  <c:v>0.20011842105263158</c:v>
                </c:pt>
                <c:pt idx="2019">
                  <c:v>0.23475789473684211</c:v>
                </c:pt>
                <c:pt idx="2020">
                  <c:v>0.3910236842105263</c:v>
                </c:pt>
                <c:pt idx="2021">
                  <c:v>0.28557105263157895</c:v>
                </c:pt>
                <c:pt idx="2022">
                  <c:v>0.46535526315789472</c:v>
                </c:pt>
                <c:pt idx="2023">
                  <c:v>0.45395526315789475</c:v>
                </c:pt>
                <c:pt idx="2024">
                  <c:v>0.15464210526315789</c:v>
                </c:pt>
                <c:pt idx="2025">
                  <c:v>0.28317631578947366</c:v>
                </c:pt>
                <c:pt idx="2026">
                  <c:v>0.12248684210526316</c:v>
                </c:pt>
                <c:pt idx="2027">
                  <c:v>0.58713157894736845</c:v>
                </c:pt>
                <c:pt idx="2028">
                  <c:v>0.20157894736842105</c:v>
                </c:pt>
                <c:pt idx="2029">
                  <c:v>0.38334736842105266</c:v>
                </c:pt>
                <c:pt idx="2030">
                  <c:v>0.44540789473684211</c:v>
                </c:pt>
                <c:pt idx="2031">
                  <c:v>0.59862368421052636</c:v>
                </c:pt>
                <c:pt idx="2032">
                  <c:v>0.18818947368421052</c:v>
                </c:pt>
                <c:pt idx="2033">
                  <c:v>0.27937105263157896</c:v>
                </c:pt>
                <c:pt idx="2034">
                  <c:v>0.34211578947368421</c:v>
                </c:pt>
                <c:pt idx="2035">
                  <c:v>0.23738947368421054</c:v>
                </c:pt>
                <c:pt idx="2036">
                  <c:v>0.44333157894736841</c:v>
                </c:pt>
                <c:pt idx="2037">
                  <c:v>0.22732105263157895</c:v>
                </c:pt>
                <c:pt idx="2038">
                  <c:v>0.31048684210526317</c:v>
                </c:pt>
                <c:pt idx="2039">
                  <c:v>0.36499999999999999</c:v>
                </c:pt>
                <c:pt idx="2040">
                  <c:v>0.16649473684210525</c:v>
                </c:pt>
                <c:pt idx="2041">
                  <c:v>0.24733947368421053</c:v>
                </c:pt>
                <c:pt idx="2042">
                  <c:v>0.27303421052631577</c:v>
                </c:pt>
                <c:pt idx="2043">
                  <c:v>0.23111578947368422</c:v>
                </c:pt>
                <c:pt idx="2044">
                  <c:v>0.19978157894736842</c:v>
                </c:pt>
                <c:pt idx="2045">
                  <c:v>0.47968421052631577</c:v>
                </c:pt>
                <c:pt idx="2046">
                  <c:v>0.2806736842105263</c:v>
                </c:pt>
                <c:pt idx="2047">
                  <c:v>0.55732368421052636</c:v>
                </c:pt>
                <c:pt idx="2048">
                  <c:v>0.26157631578947366</c:v>
                </c:pt>
                <c:pt idx="2049">
                  <c:v>0.40366315789473683</c:v>
                </c:pt>
                <c:pt idx="2050">
                  <c:v>0.24813157894736843</c:v>
                </c:pt>
                <c:pt idx="2051">
                  <c:v>0.24882105263157894</c:v>
                </c:pt>
                <c:pt idx="2052">
                  <c:v>0.37712894736842106</c:v>
                </c:pt>
                <c:pt idx="2053">
                  <c:v>0.41349736842105261</c:v>
                </c:pt>
                <c:pt idx="2054">
                  <c:v>0.32128684210526315</c:v>
                </c:pt>
                <c:pt idx="2055">
                  <c:v>0.45</c:v>
                </c:pt>
                <c:pt idx="2056">
                  <c:v>0.37922631578947369</c:v>
                </c:pt>
                <c:pt idx="2057">
                  <c:v>0.50961842105263155</c:v>
                </c:pt>
                <c:pt idx="2058">
                  <c:v>0.42109999999999997</c:v>
                </c:pt>
                <c:pt idx="2059">
                  <c:v>0.23422894736842106</c:v>
                </c:pt>
                <c:pt idx="2060">
                  <c:v>0.24122894736842104</c:v>
                </c:pt>
                <c:pt idx="2061">
                  <c:v>9.7731578947368419E-2</c:v>
                </c:pt>
                <c:pt idx="2062">
                  <c:v>0.4158842105263158</c:v>
                </c:pt>
                <c:pt idx="2063">
                  <c:v>0.19344736842105262</c:v>
                </c:pt>
                <c:pt idx="2064">
                  <c:v>0.46334473684210525</c:v>
                </c:pt>
                <c:pt idx="2065">
                  <c:v>0.21084210526315789</c:v>
                </c:pt>
                <c:pt idx="2066">
                  <c:v>0.21913684210526316</c:v>
                </c:pt>
                <c:pt idx="2067">
                  <c:v>0.37519473684210525</c:v>
                </c:pt>
                <c:pt idx="2068">
                  <c:v>0.32512105263157892</c:v>
                </c:pt>
                <c:pt idx="2069">
                  <c:v>0.3130421052631579</c:v>
                </c:pt>
                <c:pt idx="2070">
                  <c:v>0.30007894736842106</c:v>
                </c:pt>
                <c:pt idx="2071">
                  <c:v>0.2637684210526316</c:v>
                </c:pt>
                <c:pt idx="2072">
                  <c:v>0.41318421052631576</c:v>
                </c:pt>
                <c:pt idx="2073">
                  <c:v>0.50189736842105259</c:v>
                </c:pt>
                <c:pt idx="2074">
                  <c:v>0.37731315789473685</c:v>
                </c:pt>
                <c:pt idx="2075">
                  <c:v>0.39959210526315792</c:v>
                </c:pt>
                <c:pt idx="2076">
                  <c:v>0.37319736842105261</c:v>
                </c:pt>
                <c:pt idx="2077">
                  <c:v>0.46440526315789471</c:v>
                </c:pt>
                <c:pt idx="2078">
                  <c:v>0.52520789473684215</c:v>
                </c:pt>
                <c:pt idx="2079">
                  <c:v>0.21358421052631579</c:v>
                </c:pt>
                <c:pt idx="2080">
                  <c:v>0.3780842105263158</c:v>
                </c:pt>
                <c:pt idx="2081">
                  <c:v>0.52878421052631575</c:v>
                </c:pt>
                <c:pt idx="2082">
                  <c:v>0.18540526315789474</c:v>
                </c:pt>
                <c:pt idx="2083">
                  <c:v>0.38164210526315789</c:v>
                </c:pt>
                <c:pt idx="2084">
                  <c:v>0.21305263157894735</c:v>
                </c:pt>
                <c:pt idx="2085">
                  <c:v>0.29142368421052633</c:v>
                </c:pt>
                <c:pt idx="2086">
                  <c:v>0.37556578947368419</c:v>
                </c:pt>
                <c:pt idx="2087">
                  <c:v>0.42628947368421055</c:v>
                </c:pt>
                <c:pt idx="2088">
                  <c:v>0.38894473684210529</c:v>
                </c:pt>
                <c:pt idx="2089">
                  <c:v>0.42069210526315787</c:v>
                </c:pt>
                <c:pt idx="2090">
                  <c:v>0.30113421052631578</c:v>
                </c:pt>
                <c:pt idx="2091">
                  <c:v>0.39198684210526313</c:v>
                </c:pt>
                <c:pt idx="2092">
                  <c:v>0.24447105263157895</c:v>
                </c:pt>
                <c:pt idx="2093">
                  <c:v>0.22379473684210527</c:v>
                </c:pt>
                <c:pt idx="2094">
                  <c:v>0.35993947368421053</c:v>
                </c:pt>
                <c:pt idx="2095">
                  <c:v>0.39150000000000001</c:v>
                </c:pt>
                <c:pt idx="2096">
                  <c:v>0.5127605263157895</c:v>
                </c:pt>
                <c:pt idx="2097">
                  <c:v>0.22315263157894738</c:v>
                </c:pt>
                <c:pt idx="2098">
                  <c:v>0.36060263157894734</c:v>
                </c:pt>
                <c:pt idx="2099">
                  <c:v>0.45468157894736844</c:v>
                </c:pt>
                <c:pt idx="2100">
                  <c:v>0.36703684210526316</c:v>
                </c:pt>
                <c:pt idx="2101">
                  <c:v>0.35313421052631577</c:v>
                </c:pt>
                <c:pt idx="2102">
                  <c:v>0.2535842105263158</c:v>
                </c:pt>
                <c:pt idx="2103">
                  <c:v>0.26351052631578947</c:v>
                </c:pt>
                <c:pt idx="2104">
                  <c:v>0.39882105263157897</c:v>
                </c:pt>
                <c:pt idx="2105">
                  <c:v>0.19976052631578947</c:v>
                </c:pt>
                <c:pt idx="2106">
                  <c:v>0.39850526315789475</c:v>
                </c:pt>
                <c:pt idx="2107">
                  <c:v>0.40487368421052633</c:v>
                </c:pt>
                <c:pt idx="2108">
                  <c:v>0.29766842105263158</c:v>
                </c:pt>
                <c:pt idx="2109">
                  <c:v>0.36802368421052634</c:v>
                </c:pt>
                <c:pt idx="2110">
                  <c:v>0.29253157894736842</c:v>
                </c:pt>
                <c:pt idx="2111">
                  <c:v>0.36997368421052634</c:v>
                </c:pt>
                <c:pt idx="2112">
                  <c:v>0.1929236842105263</c:v>
                </c:pt>
                <c:pt idx="2113">
                  <c:v>0.20230526315789474</c:v>
                </c:pt>
                <c:pt idx="2114">
                  <c:v>0.22136315789473685</c:v>
                </c:pt>
                <c:pt idx="2115">
                  <c:v>0.57027631578947369</c:v>
                </c:pt>
                <c:pt idx="2116">
                  <c:v>0.16971052631578948</c:v>
                </c:pt>
                <c:pt idx="2117">
                  <c:v>0.21165526315789474</c:v>
                </c:pt>
                <c:pt idx="2118">
                  <c:v>0.30221315789473685</c:v>
                </c:pt>
                <c:pt idx="2119">
                  <c:v>0.20973157894736841</c:v>
                </c:pt>
                <c:pt idx="2120">
                  <c:v>0.31032368421052631</c:v>
                </c:pt>
                <c:pt idx="2121">
                  <c:v>0.57935526315789476</c:v>
                </c:pt>
                <c:pt idx="2122">
                  <c:v>0.32057631578947371</c:v>
                </c:pt>
                <c:pt idx="2123">
                  <c:v>0.26141578947368421</c:v>
                </c:pt>
                <c:pt idx="2124">
                  <c:v>0.39814473684210527</c:v>
                </c:pt>
                <c:pt idx="2125">
                  <c:v>0.32366315789473682</c:v>
                </c:pt>
                <c:pt idx="2126">
                  <c:v>0.26151842105263157</c:v>
                </c:pt>
                <c:pt idx="2127">
                  <c:v>0.16696315789473684</c:v>
                </c:pt>
                <c:pt idx="2128">
                  <c:v>0.37488684210526318</c:v>
                </c:pt>
                <c:pt idx="2129">
                  <c:v>0.57984736842105267</c:v>
                </c:pt>
                <c:pt idx="2130">
                  <c:v>0.21801842105263158</c:v>
                </c:pt>
                <c:pt idx="2131">
                  <c:v>0.24910263157894738</c:v>
                </c:pt>
                <c:pt idx="2132">
                  <c:v>0.23917631578947368</c:v>
                </c:pt>
                <c:pt idx="2133">
                  <c:v>0.42743684210526317</c:v>
                </c:pt>
                <c:pt idx="2134">
                  <c:v>0.22790263157894736</c:v>
                </c:pt>
                <c:pt idx="2135">
                  <c:v>8.9713157894736842E-2</c:v>
                </c:pt>
                <c:pt idx="2136">
                  <c:v>0.38950263157894738</c:v>
                </c:pt>
                <c:pt idx="2137">
                  <c:v>0.38943421052631577</c:v>
                </c:pt>
                <c:pt idx="2138">
                  <c:v>0.26183947368421051</c:v>
                </c:pt>
                <c:pt idx="2139">
                  <c:v>0.33432631578947369</c:v>
                </c:pt>
                <c:pt idx="2140">
                  <c:v>0.3321578947368421</c:v>
                </c:pt>
                <c:pt idx="2141">
                  <c:v>0.24004210526315789</c:v>
                </c:pt>
                <c:pt idx="2142">
                  <c:v>0.21076842105263158</c:v>
                </c:pt>
                <c:pt idx="2143">
                  <c:v>0.32330263157894734</c:v>
                </c:pt>
                <c:pt idx="2144">
                  <c:v>0.28917894736842104</c:v>
                </c:pt>
                <c:pt idx="2145">
                  <c:v>0.18723157894736842</c:v>
                </c:pt>
                <c:pt idx="2146">
                  <c:v>0.46622631578947371</c:v>
                </c:pt>
                <c:pt idx="2147">
                  <c:v>0.27217368421052629</c:v>
                </c:pt>
                <c:pt idx="2148">
                  <c:v>0.33880263157894736</c:v>
                </c:pt>
                <c:pt idx="2149">
                  <c:v>0.20200789473684211</c:v>
                </c:pt>
                <c:pt idx="2150">
                  <c:v>0.31452631578947371</c:v>
                </c:pt>
                <c:pt idx="2151">
                  <c:v>0.35012368421052631</c:v>
                </c:pt>
                <c:pt idx="2152">
                  <c:v>0.43868421052631579</c:v>
                </c:pt>
                <c:pt idx="2153">
                  <c:v>0.20972631578947368</c:v>
                </c:pt>
                <c:pt idx="2154">
                  <c:v>0.45238684210526314</c:v>
                </c:pt>
                <c:pt idx="2155">
                  <c:v>0.19972894736842106</c:v>
                </c:pt>
                <c:pt idx="2156">
                  <c:v>0.1269157894736842</c:v>
                </c:pt>
                <c:pt idx="2157">
                  <c:v>0.3630684210526316</c:v>
                </c:pt>
                <c:pt idx="2158">
                  <c:v>0.27905263157894739</c:v>
                </c:pt>
                <c:pt idx="2159">
                  <c:v>0.31997631578947366</c:v>
                </c:pt>
                <c:pt idx="2160">
                  <c:v>0.26341315789473685</c:v>
                </c:pt>
                <c:pt idx="2161">
                  <c:v>0.41368947368421055</c:v>
                </c:pt>
                <c:pt idx="2162">
                  <c:v>0.53538947368421053</c:v>
                </c:pt>
                <c:pt idx="2163">
                  <c:v>0.28823157894736839</c:v>
                </c:pt>
                <c:pt idx="2164">
                  <c:v>0.38503421052631581</c:v>
                </c:pt>
                <c:pt idx="2165">
                  <c:v>0.4274078947368421</c:v>
                </c:pt>
                <c:pt idx="2166">
                  <c:v>0.30518947368421051</c:v>
                </c:pt>
                <c:pt idx="2167">
                  <c:v>0.20971842105263158</c:v>
                </c:pt>
                <c:pt idx="2168">
                  <c:v>0.1373842105263158</c:v>
                </c:pt>
                <c:pt idx="2169">
                  <c:v>0.34131315789473682</c:v>
                </c:pt>
                <c:pt idx="2170">
                  <c:v>0.5864131578947368</c:v>
                </c:pt>
                <c:pt idx="2171">
                  <c:v>0.51538947368421051</c:v>
                </c:pt>
                <c:pt idx="2172">
                  <c:v>0.51411052631578946</c:v>
                </c:pt>
                <c:pt idx="2173">
                  <c:v>0.31282631578947367</c:v>
                </c:pt>
                <c:pt idx="2174">
                  <c:v>0.20169210526315789</c:v>
                </c:pt>
                <c:pt idx="2175">
                  <c:v>0.45497368421052631</c:v>
                </c:pt>
                <c:pt idx="2176">
                  <c:v>0.16108947368421053</c:v>
                </c:pt>
                <c:pt idx="2177">
                  <c:v>0.33013947368421054</c:v>
                </c:pt>
                <c:pt idx="2178">
                  <c:v>0.22138947368421052</c:v>
                </c:pt>
                <c:pt idx="2179">
                  <c:v>0.25374210526315788</c:v>
                </c:pt>
                <c:pt idx="2180">
                  <c:v>0.15851315789473686</c:v>
                </c:pt>
                <c:pt idx="2181">
                  <c:v>0.4588605263157895</c:v>
                </c:pt>
                <c:pt idx="2182">
                  <c:v>0.24389210526315788</c:v>
                </c:pt>
                <c:pt idx="2183">
                  <c:v>0.37709736842105263</c:v>
                </c:pt>
                <c:pt idx="2184">
                  <c:v>0.38240526315789475</c:v>
                </c:pt>
                <c:pt idx="2185">
                  <c:v>0.30663157894736842</c:v>
                </c:pt>
                <c:pt idx="2186">
                  <c:v>0.37562105263157897</c:v>
                </c:pt>
                <c:pt idx="2187">
                  <c:v>0.20638157894736842</c:v>
                </c:pt>
                <c:pt idx="2188">
                  <c:v>0.2334342105263158</c:v>
                </c:pt>
                <c:pt idx="2189">
                  <c:v>0.15767894736842106</c:v>
                </c:pt>
                <c:pt idx="2190">
                  <c:v>0.16912894736842105</c:v>
                </c:pt>
                <c:pt idx="2191">
                  <c:v>0.41053684210526314</c:v>
                </c:pt>
                <c:pt idx="2192">
                  <c:v>0.41822631578947367</c:v>
                </c:pt>
                <c:pt idx="2193">
                  <c:v>0.54176315789473684</c:v>
                </c:pt>
                <c:pt idx="2194">
                  <c:v>0.30148947368421053</c:v>
                </c:pt>
                <c:pt idx="2195">
                  <c:v>0.28697894736842106</c:v>
                </c:pt>
                <c:pt idx="2196">
                  <c:v>0.25159473684210526</c:v>
                </c:pt>
                <c:pt idx="2197">
                  <c:v>0.25403421052631581</c:v>
                </c:pt>
                <c:pt idx="2198">
                  <c:v>0.3291921052631579</c:v>
                </c:pt>
                <c:pt idx="2199">
                  <c:v>0.33149210526315792</c:v>
                </c:pt>
                <c:pt idx="2200">
                  <c:v>0.16302894736842105</c:v>
                </c:pt>
                <c:pt idx="2201">
                  <c:v>0.39258421052631581</c:v>
                </c:pt>
                <c:pt idx="2202">
                  <c:v>0.2515842105263158</c:v>
                </c:pt>
                <c:pt idx="2203">
                  <c:v>0.35484736842105263</c:v>
                </c:pt>
                <c:pt idx="2204">
                  <c:v>0.34608684210526314</c:v>
                </c:pt>
                <c:pt idx="2205">
                  <c:v>0.13457631578947368</c:v>
                </c:pt>
                <c:pt idx="2206">
                  <c:v>0.24234736842105264</c:v>
                </c:pt>
                <c:pt idx="2207">
                  <c:v>0.1619236842105263</c:v>
                </c:pt>
                <c:pt idx="2208">
                  <c:v>0.3756605263157895</c:v>
                </c:pt>
                <c:pt idx="2209">
                  <c:v>0.24562631578947369</c:v>
                </c:pt>
                <c:pt idx="2210">
                  <c:v>0.36718157894736841</c:v>
                </c:pt>
                <c:pt idx="2211">
                  <c:v>0.35132368421052629</c:v>
                </c:pt>
                <c:pt idx="2212">
                  <c:v>0.48031052631578947</c:v>
                </c:pt>
                <c:pt idx="2213">
                  <c:v>0.27739736842105261</c:v>
                </c:pt>
                <c:pt idx="2214">
                  <c:v>0.21305526315789475</c:v>
                </c:pt>
                <c:pt idx="2215">
                  <c:v>0.33863684210526318</c:v>
                </c:pt>
                <c:pt idx="2216">
                  <c:v>0.26538947368421051</c:v>
                </c:pt>
                <c:pt idx="2217">
                  <c:v>0.3624342105263158</c:v>
                </c:pt>
                <c:pt idx="2218">
                  <c:v>0.27869210526315791</c:v>
                </c:pt>
                <c:pt idx="2219">
                  <c:v>0.31853947368421054</c:v>
                </c:pt>
                <c:pt idx="2220">
                  <c:v>0.33030263157894735</c:v>
                </c:pt>
                <c:pt idx="2221">
                  <c:v>0.42600263157894735</c:v>
                </c:pt>
                <c:pt idx="2222">
                  <c:v>0.24983947368421053</c:v>
                </c:pt>
                <c:pt idx="2223">
                  <c:v>0.11427105263157895</c:v>
                </c:pt>
                <c:pt idx="2224">
                  <c:v>0.36828421052631577</c:v>
                </c:pt>
                <c:pt idx="2225">
                  <c:v>0.57233947368421056</c:v>
                </c:pt>
                <c:pt idx="2226">
                  <c:v>0.32934736842105261</c:v>
                </c:pt>
                <c:pt idx="2227">
                  <c:v>0.48292105263157897</c:v>
                </c:pt>
                <c:pt idx="2228">
                  <c:v>0.37846315789473683</c:v>
                </c:pt>
                <c:pt idx="2229">
                  <c:v>0.40106842105263157</c:v>
                </c:pt>
                <c:pt idx="2230">
                  <c:v>0.23208684210526315</c:v>
                </c:pt>
                <c:pt idx="2231">
                  <c:v>0.55952631578947365</c:v>
                </c:pt>
                <c:pt idx="2232">
                  <c:v>0.34422368421052629</c:v>
                </c:pt>
                <c:pt idx="2233">
                  <c:v>0.28292368421052633</c:v>
                </c:pt>
                <c:pt idx="2234">
                  <c:v>0.44710789473684209</c:v>
                </c:pt>
                <c:pt idx="2235">
                  <c:v>0.25344210526315791</c:v>
                </c:pt>
                <c:pt idx="2236">
                  <c:v>0.21521578947368422</c:v>
                </c:pt>
                <c:pt idx="2237">
                  <c:v>0.25856052631578946</c:v>
                </c:pt>
                <c:pt idx="2238">
                  <c:v>0.40149210526315787</c:v>
                </c:pt>
                <c:pt idx="2239">
                  <c:v>0.49114210526315788</c:v>
                </c:pt>
                <c:pt idx="2240">
                  <c:v>0.25107105263157897</c:v>
                </c:pt>
                <c:pt idx="2241">
                  <c:v>0.25048684210526317</c:v>
                </c:pt>
                <c:pt idx="2242">
                  <c:v>0.1661842105263158</c:v>
                </c:pt>
                <c:pt idx="2243">
                  <c:v>0.35100263157894734</c:v>
                </c:pt>
                <c:pt idx="2244">
                  <c:v>0.38372368421052633</c:v>
                </c:pt>
                <c:pt idx="2245">
                  <c:v>0.20792105263157895</c:v>
                </c:pt>
                <c:pt idx="2246">
                  <c:v>0.2066921052631579</c:v>
                </c:pt>
                <c:pt idx="2247">
                  <c:v>0.22913157894736841</c:v>
                </c:pt>
                <c:pt idx="2248">
                  <c:v>0.31227631578947368</c:v>
                </c:pt>
                <c:pt idx="2249">
                  <c:v>0.16272894736842106</c:v>
                </c:pt>
                <c:pt idx="2250">
                  <c:v>0.20327894736842106</c:v>
                </c:pt>
                <c:pt idx="2251">
                  <c:v>0.2948921052631579</c:v>
                </c:pt>
                <c:pt idx="2252">
                  <c:v>0.19490526315789475</c:v>
                </c:pt>
                <c:pt idx="2253">
                  <c:v>0.38191842105263157</c:v>
                </c:pt>
                <c:pt idx="2254">
                  <c:v>0.37337894736842103</c:v>
                </c:pt>
                <c:pt idx="2255">
                  <c:v>0.11738157894736842</c:v>
                </c:pt>
                <c:pt idx="2256">
                  <c:v>0.5013394736842105</c:v>
                </c:pt>
                <c:pt idx="2257">
                  <c:v>0.25117894736842106</c:v>
                </c:pt>
                <c:pt idx="2258">
                  <c:v>0.13282894736842105</c:v>
                </c:pt>
                <c:pt idx="2259">
                  <c:v>0.51688947368421057</c:v>
                </c:pt>
                <c:pt idx="2260">
                  <c:v>0.57019210526315789</c:v>
                </c:pt>
                <c:pt idx="2261">
                  <c:v>0.22061578947368421</c:v>
                </c:pt>
                <c:pt idx="2262">
                  <c:v>0.31294210526315791</c:v>
                </c:pt>
                <c:pt idx="2263">
                  <c:v>0.18518421052631578</c:v>
                </c:pt>
                <c:pt idx="2264">
                  <c:v>0.19995526315789475</c:v>
                </c:pt>
                <c:pt idx="2265">
                  <c:v>0.39895526315789476</c:v>
                </c:pt>
                <c:pt idx="2266">
                  <c:v>0.29888157894736844</c:v>
                </c:pt>
                <c:pt idx="2267">
                  <c:v>0.37903684210526317</c:v>
                </c:pt>
                <c:pt idx="2268">
                  <c:v>0.40962368421052631</c:v>
                </c:pt>
                <c:pt idx="2269">
                  <c:v>0.29364473684210524</c:v>
                </c:pt>
                <c:pt idx="2270">
                  <c:v>0.53220263157894732</c:v>
                </c:pt>
                <c:pt idx="2271">
                  <c:v>0.19178157894736841</c:v>
                </c:pt>
                <c:pt idx="2272">
                  <c:v>0.4943315789473684</c:v>
                </c:pt>
                <c:pt idx="2273">
                  <c:v>0.32057105263157892</c:v>
                </c:pt>
                <c:pt idx="2274">
                  <c:v>0.27380789473684208</c:v>
                </c:pt>
                <c:pt idx="2275">
                  <c:v>0.40557105263157894</c:v>
                </c:pt>
                <c:pt idx="2276">
                  <c:v>0.17892368421052632</c:v>
                </c:pt>
                <c:pt idx="2277">
                  <c:v>0.20731315789473684</c:v>
                </c:pt>
                <c:pt idx="2278">
                  <c:v>0.50521578947368417</c:v>
                </c:pt>
                <c:pt idx="2279">
                  <c:v>0.22776842105263159</c:v>
                </c:pt>
                <c:pt idx="2280">
                  <c:v>0.37617105263157896</c:v>
                </c:pt>
                <c:pt idx="2281">
                  <c:v>0.34648421052631578</c:v>
                </c:pt>
                <c:pt idx="2282">
                  <c:v>0.37623157894736842</c:v>
                </c:pt>
                <c:pt idx="2283">
                  <c:v>0.22878684210526315</c:v>
                </c:pt>
                <c:pt idx="2284">
                  <c:v>0.22092368421052633</c:v>
                </c:pt>
                <c:pt idx="2285">
                  <c:v>0.34998157894736842</c:v>
                </c:pt>
                <c:pt idx="2286">
                  <c:v>0.31767105263157897</c:v>
                </c:pt>
                <c:pt idx="2287">
                  <c:v>0.23151052631578947</c:v>
                </c:pt>
                <c:pt idx="2288">
                  <c:v>0.26420526315789472</c:v>
                </c:pt>
                <c:pt idx="2289">
                  <c:v>0.33136052631578949</c:v>
                </c:pt>
                <c:pt idx="2290">
                  <c:v>0.37873157894736842</c:v>
                </c:pt>
                <c:pt idx="2291">
                  <c:v>0.20340789473684209</c:v>
                </c:pt>
                <c:pt idx="2292">
                  <c:v>0.37267105263157896</c:v>
                </c:pt>
                <c:pt idx="2293">
                  <c:v>0.58593157894736847</c:v>
                </c:pt>
                <c:pt idx="2294">
                  <c:v>0.36638157894736845</c:v>
                </c:pt>
                <c:pt idx="2295">
                  <c:v>0.34883947368421053</c:v>
                </c:pt>
                <c:pt idx="2296">
                  <c:v>0.23888684210526315</c:v>
                </c:pt>
                <c:pt idx="2297">
                  <c:v>0.35047631578947369</c:v>
                </c:pt>
                <c:pt idx="2298">
                  <c:v>0.1485763157894737</c:v>
                </c:pt>
                <c:pt idx="2299">
                  <c:v>0.22573421052631579</c:v>
                </c:pt>
                <c:pt idx="2300">
                  <c:v>0.19658421052631578</c:v>
                </c:pt>
                <c:pt idx="2301">
                  <c:v>0.22243947368421052</c:v>
                </c:pt>
                <c:pt idx="2302">
                  <c:v>0.52557105263157899</c:v>
                </c:pt>
                <c:pt idx="2303">
                  <c:v>0.41984736842105264</c:v>
                </c:pt>
                <c:pt idx="2304">
                  <c:v>0.18953421052631578</c:v>
                </c:pt>
                <c:pt idx="2305">
                  <c:v>0.25969473684210526</c:v>
                </c:pt>
                <c:pt idx="2306">
                  <c:v>0.40489210526315789</c:v>
                </c:pt>
                <c:pt idx="2307">
                  <c:v>0.16360789473684212</c:v>
                </c:pt>
                <c:pt idx="2308">
                  <c:v>0.45467894736842107</c:v>
                </c:pt>
                <c:pt idx="2309">
                  <c:v>0.45137631578947368</c:v>
                </c:pt>
                <c:pt idx="2310">
                  <c:v>0.27502631578947367</c:v>
                </c:pt>
                <c:pt idx="2311">
                  <c:v>0.19345526315789474</c:v>
                </c:pt>
                <c:pt idx="2312">
                  <c:v>0.22127631578947368</c:v>
                </c:pt>
                <c:pt idx="2313">
                  <c:v>0.21628947368421053</c:v>
                </c:pt>
                <c:pt idx="2314">
                  <c:v>0.17683421052631579</c:v>
                </c:pt>
                <c:pt idx="2315">
                  <c:v>0.1762</c:v>
                </c:pt>
                <c:pt idx="2316">
                  <c:v>0.5065921052631579</c:v>
                </c:pt>
                <c:pt idx="2317">
                  <c:v>0.39796842105263158</c:v>
                </c:pt>
                <c:pt idx="2318">
                  <c:v>0.26749210526315792</c:v>
                </c:pt>
                <c:pt idx="2319">
                  <c:v>0.15513157894736843</c:v>
                </c:pt>
                <c:pt idx="2320">
                  <c:v>0.36218157894736841</c:v>
                </c:pt>
                <c:pt idx="2321">
                  <c:v>0.20238157894736841</c:v>
                </c:pt>
                <c:pt idx="2322">
                  <c:v>0.4928236842105263</c:v>
                </c:pt>
                <c:pt idx="2323">
                  <c:v>0.37406842105263161</c:v>
                </c:pt>
                <c:pt idx="2324">
                  <c:v>0.29880789473684211</c:v>
                </c:pt>
                <c:pt idx="2325">
                  <c:v>0.24940263157894738</c:v>
                </c:pt>
                <c:pt idx="2326">
                  <c:v>0.22073684210526315</c:v>
                </c:pt>
                <c:pt idx="2327">
                  <c:v>0.31615263157894735</c:v>
                </c:pt>
                <c:pt idx="2328">
                  <c:v>0.19218157894736843</c:v>
                </c:pt>
                <c:pt idx="2329">
                  <c:v>0.10392894736842105</c:v>
                </c:pt>
                <c:pt idx="2330">
                  <c:v>0.28601052631578949</c:v>
                </c:pt>
                <c:pt idx="2331">
                  <c:v>0.3487236842105263</c:v>
                </c:pt>
                <c:pt idx="2332">
                  <c:v>0.10151315789473685</c:v>
                </c:pt>
                <c:pt idx="2333">
                  <c:v>0.29426315789473684</c:v>
                </c:pt>
                <c:pt idx="2334">
                  <c:v>0.32035000000000002</c:v>
                </c:pt>
                <c:pt idx="2335">
                  <c:v>0.22228157894736841</c:v>
                </c:pt>
                <c:pt idx="2336">
                  <c:v>0.29828684210526318</c:v>
                </c:pt>
                <c:pt idx="2337">
                  <c:v>0.4485157894736842</c:v>
                </c:pt>
                <c:pt idx="2338">
                  <c:v>0.21017105263157895</c:v>
                </c:pt>
                <c:pt idx="2339">
                  <c:v>0.22855</c:v>
                </c:pt>
                <c:pt idx="2340">
                  <c:v>0.56713684210526316</c:v>
                </c:pt>
                <c:pt idx="2341">
                  <c:v>0.21151842105263158</c:v>
                </c:pt>
                <c:pt idx="2342">
                  <c:v>0.27917631578947366</c:v>
                </c:pt>
                <c:pt idx="2343">
                  <c:v>0.43785000000000002</c:v>
                </c:pt>
                <c:pt idx="2344">
                  <c:v>0.53648421052631579</c:v>
                </c:pt>
                <c:pt idx="2345">
                  <c:v>0.35996052631578945</c:v>
                </c:pt>
                <c:pt idx="2346">
                  <c:v>0.29081578947368419</c:v>
                </c:pt>
                <c:pt idx="2347">
                  <c:v>0.25278421052631578</c:v>
                </c:pt>
                <c:pt idx="2348">
                  <c:v>0.30387105263157893</c:v>
                </c:pt>
                <c:pt idx="2349">
                  <c:v>8.5936842105263159E-2</c:v>
                </c:pt>
                <c:pt idx="2350">
                  <c:v>0.32343421052631577</c:v>
                </c:pt>
                <c:pt idx="2351">
                  <c:v>0.36987105263157893</c:v>
                </c:pt>
                <c:pt idx="2352">
                  <c:v>0.62986052631578948</c:v>
                </c:pt>
                <c:pt idx="2353">
                  <c:v>0.21296842105263158</c:v>
                </c:pt>
                <c:pt idx="2354">
                  <c:v>0.14728157894736843</c:v>
                </c:pt>
                <c:pt idx="2355">
                  <c:v>0.30143157894736844</c:v>
                </c:pt>
                <c:pt idx="2356">
                  <c:v>0.20681052631578947</c:v>
                </c:pt>
                <c:pt idx="2357">
                  <c:v>0.30877105263157895</c:v>
                </c:pt>
                <c:pt idx="2358">
                  <c:v>0.2716157894736842</c:v>
                </c:pt>
                <c:pt idx="2359">
                  <c:v>0.28710789473684212</c:v>
                </c:pt>
                <c:pt idx="2360">
                  <c:v>0.16753947368421052</c:v>
                </c:pt>
                <c:pt idx="2361">
                  <c:v>0.26476052631578945</c:v>
                </c:pt>
                <c:pt idx="2362">
                  <c:v>0.20810263157894737</c:v>
                </c:pt>
                <c:pt idx="2363">
                  <c:v>0.19975789473684211</c:v>
                </c:pt>
                <c:pt idx="2364">
                  <c:v>0.20837631578947369</c:v>
                </c:pt>
                <c:pt idx="2365">
                  <c:v>0.20878684210526316</c:v>
                </c:pt>
                <c:pt idx="2366">
                  <c:v>0.39088684210526314</c:v>
                </c:pt>
                <c:pt idx="2367">
                  <c:v>0.41704210526315788</c:v>
                </c:pt>
                <c:pt idx="2368">
                  <c:v>0.20635263157894737</c:v>
                </c:pt>
                <c:pt idx="2369">
                  <c:v>0.3164578947368421</c:v>
                </c:pt>
                <c:pt idx="2370">
                  <c:v>0.16732894736842105</c:v>
                </c:pt>
                <c:pt idx="2371">
                  <c:v>0.19707105263157895</c:v>
                </c:pt>
                <c:pt idx="2372">
                  <c:v>0.20233157894736842</c:v>
                </c:pt>
                <c:pt idx="2373">
                  <c:v>0.15892894736842106</c:v>
                </c:pt>
                <c:pt idx="2374">
                  <c:v>0.40091052631578949</c:v>
                </c:pt>
                <c:pt idx="2375">
                  <c:v>0.13636315789473685</c:v>
                </c:pt>
                <c:pt idx="2376">
                  <c:v>0.50333421052631577</c:v>
                </c:pt>
                <c:pt idx="2377">
                  <c:v>0.33643421052631578</c:v>
                </c:pt>
                <c:pt idx="2378">
                  <c:v>0.18702631578947368</c:v>
                </c:pt>
                <c:pt idx="2379">
                  <c:v>0.20466578947368422</c:v>
                </c:pt>
                <c:pt idx="2380">
                  <c:v>0.59553947368421056</c:v>
                </c:pt>
                <c:pt idx="2381">
                  <c:v>0.32407894736842108</c:v>
                </c:pt>
                <c:pt idx="2382">
                  <c:v>0.23341842105263158</c:v>
                </c:pt>
                <c:pt idx="2383">
                  <c:v>0.10527368421052631</c:v>
                </c:pt>
                <c:pt idx="2384">
                  <c:v>0.22953157894736842</c:v>
                </c:pt>
                <c:pt idx="2385">
                  <c:v>0.38482368421052632</c:v>
                </c:pt>
                <c:pt idx="2386">
                  <c:v>0.29086578947368419</c:v>
                </c:pt>
                <c:pt idx="2387">
                  <c:v>0.13433157894736841</c:v>
                </c:pt>
                <c:pt idx="2388">
                  <c:v>0.35649736842105262</c:v>
                </c:pt>
                <c:pt idx="2389">
                  <c:v>0.45454210526315791</c:v>
                </c:pt>
                <c:pt idx="2390">
                  <c:v>0.1839921052631579</c:v>
                </c:pt>
                <c:pt idx="2391">
                  <c:v>0.37651842105263156</c:v>
                </c:pt>
                <c:pt idx="2392">
                  <c:v>0.27962105263157894</c:v>
                </c:pt>
                <c:pt idx="2393">
                  <c:v>0.48990526315789473</c:v>
                </c:pt>
                <c:pt idx="2394">
                  <c:v>0.26698421052631577</c:v>
                </c:pt>
                <c:pt idx="2395">
                  <c:v>0.34517105263157893</c:v>
                </c:pt>
                <c:pt idx="2396">
                  <c:v>0.24548684210526317</c:v>
                </c:pt>
                <c:pt idx="2397">
                  <c:v>0.37567368421052633</c:v>
                </c:pt>
                <c:pt idx="2398">
                  <c:v>0.51501315789473689</c:v>
                </c:pt>
                <c:pt idx="2399">
                  <c:v>0.30469736842105261</c:v>
                </c:pt>
                <c:pt idx="2400">
                  <c:v>0.15827894736842105</c:v>
                </c:pt>
                <c:pt idx="2401">
                  <c:v>0.19505263157894737</c:v>
                </c:pt>
                <c:pt idx="2402">
                  <c:v>0.20217105263157895</c:v>
                </c:pt>
                <c:pt idx="2403">
                  <c:v>0.18317105263157896</c:v>
                </c:pt>
                <c:pt idx="2404">
                  <c:v>0.3523763157894737</c:v>
                </c:pt>
                <c:pt idx="2405">
                  <c:v>0.43658157894736843</c:v>
                </c:pt>
                <c:pt idx="2406">
                  <c:v>0.2735394736842105</c:v>
                </c:pt>
                <c:pt idx="2407">
                  <c:v>0.42421052631578948</c:v>
                </c:pt>
                <c:pt idx="2408">
                  <c:v>0.34510263157894738</c:v>
                </c:pt>
                <c:pt idx="2409">
                  <c:v>0.5104736842105263</c:v>
                </c:pt>
                <c:pt idx="2410">
                  <c:v>0.4872736842105263</c:v>
                </c:pt>
                <c:pt idx="2411">
                  <c:v>0.11997631578947368</c:v>
                </c:pt>
                <c:pt idx="2412">
                  <c:v>0.34811578947368421</c:v>
                </c:pt>
                <c:pt idx="2413">
                  <c:v>0.19891052631578948</c:v>
                </c:pt>
                <c:pt idx="2414">
                  <c:v>0.20346052631578948</c:v>
                </c:pt>
                <c:pt idx="2415">
                  <c:v>0.37867105263157896</c:v>
                </c:pt>
                <c:pt idx="2416">
                  <c:v>0.3879394736842105</c:v>
                </c:pt>
                <c:pt idx="2417">
                  <c:v>0.29515789473684212</c:v>
                </c:pt>
                <c:pt idx="2418">
                  <c:v>0.18519210526315791</c:v>
                </c:pt>
                <c:pt idx="2419">
                  <c:v>0.40866842105263157</c:v>
                </c:pt>
                <c:pt idx="2420">
                  <c:v>0.13225000000000001</c:v>
                </c:pt>
                <c:pt idx="2421">
                  <c:v>0.15036315789473684</c:v>
                </c:pt>
                <c:pt idx="2422">
                  <c:v>0.35859473684210524</c:v>
                </c:pt>
                <c:pt idx="2423">
                  <c:v>0.33455526315789474</c:v>
                </c:pt>
                <c:pt idx="2424">
                  <c:v>0.24993421052631579</c:v>
                </c:pt>
                <c:pt idx="2425">
                  <c:v>0.35619210526315792</c:v>
                </c:pt>
                <c:pt idx="2426">
                  <c:v>0.29729210526315791</c:v>
                </c:pt>
                <c:pt idx="2427">
                  <c:v>0.27994210526315788</c:v>
                </c:pt>
                <c:pt idx="2428">
                  <c:v>0.22499473684210528</c:v>
                </c:pt>
                <c:pt idx="2429">
                  <c:v>0.4525578947368421</c:v>
                </c:pt>
                <c:pt idx="2430">
                  <c:v>0.40203684210526314</c:v>
                </c:pt>
                <c:pt idx="2431">
                  <c:v>0.59157105263157894</c:v>
                </c:pt>
                <c:pt idx="2432">
                  <c:v>0.18590263157894737</c:v>
                </c:pt>
                <c:pt idx="2433">
                  <c:v>0.2581763157894737</c:v>
                </c:pt>
                <c:pt idx="2434">
                  <c:v>0.48811578947368423</c:v>
                </c:pt>
                <c:pt idx="2435">
                  <c:v>0.26469736842105263</c:v>
                </c:pt>
                <c:pt idx="2436">
                  <c:v>0.18915000000000001</c:v>
                </c:pt>
                <c:pt idx="2437">
                  <c:v>0.42735526315789474</c:v>
                </c:pt>
                <c:pt idx="2438">
                  <c:v>0.43938947368421055</c:v>
                </c:pt>
                <c:pt idx="2439">
                  <c:v>0.33029999999999998</c:v>
                </c:pt>
                <c:pt idx="2440">
                  <c:v>0.22080789473684209</c:v>
                </c:pt>
                <c:pt idx="2441">
                  <c:v>0.21967368421052633</c:v>
                </c:pt>
                <c:pt idx="2442">
                  <c:v>0.56615000000000004</c:v>
                </c:pt>
                <c:pt idx="2443">
                  <c:v>0.50609999999999999</c:v>
                </c:pt>
                <c:pt idx="2444">
                  <c:v>0.18977105263157895</c:v>
                </c:pt>
                <c:pt idx="2445">
                  <c:v>0.26462631578947371</c:v>
                </c:pt>
                <c:pt idx="2446">
                  <c:v>0.20443684210526317</c:v>
                </c:pt>
                <c:pt idx="2447">
                  <c:v>0.35533684210526317</c:v>
                </c:pt>
                <c:pt idx="2448">
                  <c:v>0.14704999999999999</c:v>
                </c:pt>
                <c:pt idx="2449">
                  <c:v>0.22958421052631578</c:v>
                </c:pt>
                <c:pt idx="2450">
                  <c:v>0.21642631578947369</c:v>
                </c:pt>
                <c:pt idx="2451">
                  <c:v>0.39546842105263158</c:v>
                </c:pt>
                <c:pt idx="2452">
                  <c:v>0.47625263157894737</c:v>
                </c:pt>
                <c:pt idx="2453">
                  <c:v>0.41125263157894737</c:v>
                </c:pt>
                <c:pt idx="2454">
                  <c:v>0.34263421052631576</c:v>
                </c:pt>
                <c:pt idx="2455">
                  <c:v>0.26811315789473683</c:v>
                </c:pt>
                <c:pt idx="2456">
                  <c:v>0.27985526315789472</c:v>
                </c:pt>
                <c:pt idx="2457">
                  <c:v>0.20650526315789475</c:v>
                </c:pt>
                <c:pt idx="2458">
                  <c:v>0.25414473684210526</c:v>
                </c:pt>
                <c:pt idx="2459">
                  <c:v>0.24045526315789473</c:v>
                </c:pt>
                <c:pt idx="2460">
                  <c:v>0.50696842105263162</c:v>
                </c:pt>
                <c:pt idx="2461">
                  <c:v>0.24182368421052633</c:v>
                </c:pt>
                <c:pt idx="2462">
                  <c:v>0.2933421052631579</c:v>
                </c:pt>
                <c:pt idx="2463">
                  <c:v>0.18952894736842105</c:v>
                </c:pt>
                <c:pt idx="2464">
                  <c:v>0.24587368421052633</c:v>
                </c:pt>
                <c:pt idx="2465">
                  <c:v>0.49632894736842104</c:v>
                </c:pt>
                <c:pt idx="2466">
                  <c:v>0.20775526315789475</c:v>
                </c:pt>
                <c:pt idx="2467">
                  <c:v>0.2387763157894737</c:v>
                </c:pt>
                <c:pt idx="2468">
                  <c:v>0.20113684210526317</c:v>
                </c:pt>
                <c:pt idx="2469">
                  <c:v>0.24437105263157896</c:v>
                </c:pt>
                <c:pt idx="2470">
                  <c:v>0.2183736842105263</c:v>
                </c:pt>
                <c:pt idx="2471">
                  <c:v>0.42267894736842104</c:v>
                </c:pt>
                <c:pt idx="2472">
                  <c:v>0.35459473684210524</c:v>
                </c:pt>
                <c:pt idx="2473">
                  <c:v>0.35019736842105265</c:v>
                </c:pt>
                <c:pt idx="2474">
                  <c:v>0.21841052631578947</c:v>
                </c:pt>
                <c:pt idx="2475">
                  <c:v>0.47374736842105264</c:v>
                </c:pt>
                <c:pt idx="2476">
                  <c:v>0.16088684210526316</c:v>
                </c:pt>
                <c:pt idx="2477">
                  <c:v>0.1867</c:v>
                </c:pt>
                <c:pt idx="2478">
                  <c:v>0.21532368421052631</c:v>
                </c:pt>
                <c:pt idx="2479">
                  <c:v>0.50070789473684207</c:v>
                </c:pt>
                <c:pt idx="2480">
                  <c:v>0.26655526315789474</c:v>
                </c:pt>
                <c:pt idx="2481">
                  <c:v>0.36646052631578946</c:v>
                </c:pt>
                <c:pt idx="2482">
                  <c:v>0.32258684210526317</c:v>
                </c:pt>
                <c:pt idx="2483">
                  <c:v>0.35312105263157895</c:v>
                </c:pt>
                <c:pt idx="2484">
                  <c:v>0.3328105263157895</c:v>
                </c:pt>
                <c:pt idx="2485">
                  <c:v>0.29880789473684211</c:v>
                </c:pt>
                <c:pt idx="2486">
                  <c:v>0.1386078947368421</c:v>
                </c:pt>
                <c:pt idx="2487">
                  <c:v>0.32051315789473683</c:v>
                </c:pt>
                <c:pt idx="2488">
                  <c:v>0.39412105263157893</c:v>
                </c:pt>
                <c:pt idx="2489">
                  <c:v>0.20917894736842105</c:v>
                </c:pt>
                <c:pt idx="2490">
                  <c:v>0.27946315789473686</c:v>
                </c:pt>
                <c:pt idx="2491">
                  <c:v>0.55227368421052636</c:v>
                </c:pt>
                <c:pt idx="2492">
                  <c:v>0.16217894736842106</c:v>
                </c:pt>
                <c:pt idx="2493">
                  <c:v>0.19894210526315789</c:v>
                </c:pt>
                <c:pt idx="2494">
                  <c:v>0.44177631578947368</c:v>
                </c:pt>
                <c:pt idx="2495">
                  <c:v>0.43594210526315791</c:v>
                </c:pt>
                <c:pt idx="2496">
                  <c:v>0.22144736842105264</c:v>
                </c:pt>
                <c:pt idx="2497">
                  <c:v>0.60109999999999997</c:v>
                </c:pt>
                <c:pt idx="2498">
                  <c:v>0.23576052631578948</c:v>
                </c:pt>
                <c:pt idx="2499">
                  <c:v>0.34476842105263156</c:v>
                </c:pt>
                <c:pt idx="2500">
                  <c:v>0.36956052631578945</c:v>
                </c:pt>
                <c:pt idx="2501">
                  <c:v>0.45266578947368419</c:v>
                </c:pt>
                <c:pt idx="2502">
                  <c:v>0.35094210526315789</c:v>
                </c:pt>
                <c:pt idx="2503">
                  <c:v>0.19714736842105263</c:v>
                </c:pt>
                <c:pt idx="2504">
                  <c:v>0.49496842105263156</c:v>
                </c:pt>
                <c:pt idx="2505">
                  <c:v>0.39712105263157893</c:v>
                </c:pt>
                <c:pt idx="2506">
                  <c:v>0.38824473684210525</c:v>
                </c:pt>
                <c:pt idx="2507">
                  <c:v>0.30294736842105263</c:v>
                </c:pt>
                <c:pt idx="2508">
                  <c:v>0.19400526315789474</c:v>
                </c:pt>
                <c:pt idx="2509">
                  <c:v>0.21425263157894736</c:v>
                </c:pt>
                <c:pt idx="2510">
                  <c:v>0.40111052631578947</c:v>
                </c:pt>
                <c:pt idx="2511">
                  <c:v>0.31640526315789474</c:v>
                </c:pt>
                <c:pt idx="2512">
                  <c:v>0.30429210526315792</c:v>
                </c:pt>
                <c:pt idx="2513">
                  <c:v>0.36600526315789472</c:v>
                </c:pt>
                <c:pt idx="2514">
                  <c:v>0.26708684210526318</c:v>
                </c:pt>
                <c:pt idx="2515">
                  <c:v>0.40817894736842103</c:v>
                </c:pt>
                <c:pt idx="2516">
                  <c:v>0.1462421052631579</c:v>
                </c:pt>
                <c:pt idx="2517">
                  <c:v>0.58454736842105259</c:v>
                </c:pt>
                <c:pt idx="2518">
                  <c:v>0.17207894736842105</c:v>
                </c:pt>
                <c:pt idx="2519">
                  <c:v>0.32566578947368419</c:v>
                </c:pt>
                <c:pt idx="2520">
                  <c:v>0.50153947368421048</c:v>
                </c:pt>
                <c:pt idx="2521">
                  <c:v>0.48525263157894738</c:v>
                </c:pt>
                <c:pt idx="2522">
                  <c:v>0.32222631578947369</c:v>
                </c:pt>
                <c:pt idx="2523">
                  <c:v>0.32223421052631579</c:v>
                </c:pt>
                <c:pt idx="2524">
                  <c:v>0.2404842105263158</c:v>
                </c:pt>
                <c:pt idx="2525">
                  <c:v>0.39628157894736843</c:v>
                </c:pt>
                <c:pt idx="2526">
                  <c:v>0.22376052631578947</c:v>
                </c:pt>
                <c:pt idx="2527">
                  <c:v>0.44482631578947368</c:v>
                </c:pt>
                <c:pt idx="2528">
                  <c:v>0.21243684210526315</c:v>
                </c:pt>
                <c:pt idx="2529">
                  <c:v>0.26183947368421051</c:v>
                </c:pt>
                <c:pt idx="2530">
                  <c:v>0.28044736842105261</c:v>
                </c:pt>
                <c:pt idx="2531">
                  <c:v>0.2918921052631579</c:v>
                </c:pt>
                <c:pt idx="2532">
                  <c:v>0.37778157894736841</c:v>
                </c:pt>
                <c:pt idx="2533">
                  <c:v>0.22695789473684211</c:v>
                </c:pt>
                <c:pt idx="2534">
                  <c:v>0.19636052631578949</c:v>
                </c:pt>
                <c:pt idx="2535">
                  <c:v>0.45</c:v>
                </c:pt>
                <c:pt idx="2536">
                  <c:v>0.48270789473684211</c:v>
                </c:pt>
                <c:pt idx="2537">
                  <c:v>0.45656315789473684</c:v>
                </c:pt>
                <c:pt idx="2538">
                  <c:v>0.36630263157894738</c:v>
                </c:pt>
                <c:pt idx="2539">
                  <c:v>0.41929736842105264</c:v>
                </c:pt>
                <c:pt idx="2540">
                  <c:v>0.13257894736842105</c:v>
                </c:pt>
                <c:pt idx="2541">
                  <c:v>0.29591315789473682</c:v>
                </c:pt>
                <c:pt idx="2542">
                  <c:v>0.2966473684210526</c:v>
                </c:pt>
                <c:pt idx="2543">
                  <c:v>0.16299736842105264</c:v>
                </c:pt>
                <c:pt idx="2544">
                  <c:v>0.24131052631578948</c:v>
                </c:pt>
                <c:pt idx="2545">
                  <c:v>0.6006473684210526</c:v>
                </c:pt>
                <c:pt idx="2546">
                  <c:v>0.32223421052631579</c:v>
                </c:pt>
                <c:pt idx="2547">
                  <c:v>0.23788421052631578</c:v>
                </c:pt>
                <c:pt idx="2548">
                  <c:v>0.41375526315789474</c:v>
                </c:pt>
                <c:pt idx="2549">
                  <c:v>0.54241052631578945</c:v>
                </c:pt>
                <c:pt idx="2550">
                  <c:v>0.32405526315789474</c:v>
                </c:pt>
                <c:pt idx="2551">
                  <c:v>0.22101578947368422</c:v>
                </c:pt>
                <c:pt idx="2552">
                  <c:v>0.43749736842105263</c:v>
                </c:pt>
                <c:pt idx="2553">
                  <c:v>0.1845342105263158</c:v>
                </c:pt>
                <c:pt idx="2554">
                  <c:v>0.21106052631578948</c:v>
                </c:pt>
                <c:pt idx="2555">
                  <c:v>0.3129157894736842</c:v>
                </c:pt>
                <c:pt idx="2556">
                  <c:v>0.24959999999999999</c:v>
                </c:pt>
                <c:pt idx="2557">
                  <c:v>0.22199473684210527</c:v>
                </c:pt>
                <c:pt idx="2558">
                  <c:v>0.22906052631578946</c:v>
                </c:pt>
                <c:pt idx="2559">
                  <c:v>0.37651052631578946</c:v>
                </c:pt>
                <c:pt idx="2560">
                  <c:v>0.52471842105263156</c:v>
                </c:pt>
                <c:pt idx="2561">
                  <c:v>0.16685263157894736</c:v>
                </c:pt>
                <c:pt idx="2562">
                  <c:v>0.32522894736842106</c:v>
                </c:pt>
                <c:pt idx="2563">
                  <c:v>0.2922657894736842</c:v>
                </c:pt>
                <c:pt idx="2564">
                  <c:v>0.19328684210526315</c:v>
                </c:pt>
                <c:pt idx="2565">
                  <c:v>0.48564473684210524</c:v>
                </c:pt>
                <c:pt idx="2566">
                  <c:v>0.27440263157894734</c:v>
                </c:pt>
                <c:pt idx="2567">
                  <c:v>0.22788947368421053</c:v>
                </c:pt>
                <c:pt idx="2568">
                  <c:v>0.1846578947368421</c:v>
                </c:pt>
                <c:pt idx="2569">
                  <c:v>0.51419210526315784</c:v>
                </c:pt>
                <c:pt idx="2570">
                  <c:v>0.52249210526315792</c:v>
                </c:pt>
                <c:pt idx="2571">
                  <c:v>0.18930526315789473</c:v>
                </c:pt>
                <c:pt idx="2572">
                  <c:v>0.21191052631578947</c:v>
                </c:pt>
                <c:pt idx="2573">
                  <c:v>0.15221578947368422</c:v>
                </c:pt>
                <c:pt idx="2574">
                  <c:v>0.44910526315789473</c:v>
                </c:pt>
                <c:pt idx="2575">
                  <c:v>0.50970526315789477</c:v>
                </c:pt>
                <c:pt idx="2576">
                  <c:v>0.39023947368421052</c:v>
                </c:pt>
                <c:pt idx="2577">
                  <c:v>0.19396052631578947</c:v>
                </c:pt>
                <c:pt idx="2578">
                  <c:v>0.2536263157894737</c:v>
                </c:pt>
                <c:pt idx="2579">
                  <c:v>0.39980526315789472</c:v>
                </c:pt>
                <c:pt idx="2580">
                  <c:v>0.26423157894736843</c:v>
                </c:pt>
                <c:pt idx="2581">
                  <c:v>0.3497236842105263</c:v>
                </c:pt>
                <c:pt idx="2582">
                  <c:v>0.29384736842105263</c:v>
                </c:pt>
                <c:pt idx="2583">
                  <c:v>0.3423763157894737</c:v>
                </c:pt>
                <c:pt idx="2584">
                  <c:v>0.56454736842105269</c:v>
                </c:pt>
                <c:pt idx="2585">
                  <c:v>0.18359210526315789</c:v>
                </c:pt>
                <c:pt idx="2586">
                  <c:v>0.16524473684210525</c:v>
                </c:pt>
                <c:pt idx="2587">
                  <c:v>0.34290263157894735</c:v>
                </c:pt>
                <c:pt idx="2588">
                  <c:v>0.50605789473684215</c:v>
                </c:pt>
                <c:pt idx="2589">
                  <c:v>0.21111315789473684</c:v>
                </c:pt>
                <c:pt idx="2590">
                  <c:v>0.45171315789473682</c:v>
                </c:pt>
                <c:pt idx="2591">
                  <c:v>0.45961315789473683</c:v>
                </c:pt>
                <c:pt idx="2592">
                  <c:v>0.22565789473684211</c:v>
                </c:pt>
                <c:pt idx="2593">
                  <c:v>0.29389736842105263</c:v>
                </c:pt>
                <c:pt idx="2594">
                  <c:v>0.48145526315789472</c:v>
                </c:pt>
                <c:pt idx="2595">
                  <c:v>0.3133394736842105</c:v>
                </c:pt>
                <c:pt idx="2596">
                  <c:v>0.22181578947368422</c:v>
                </c:pt>
                <c:pt idx="2597">
                  <c:v>0.27308947368421055</c:v>
                </c:pt>
                <c:pt idx="2598">
                  <c:v>0.23606842105263157</c:v>
                </c:pt>
                <c:pt idx="2599">
                  <c:v>0.40892631578947369</c:v>
                </c:pt>
                <c:pt idx="2600">
                  <c:v>0.28038947368421052</c:v>
                </c:pt>
                <c:pt idx="2601">
                  <c:v>0.19808684210526314</c:v>
                </c:pt>
                <c:pt idx="2602">
                  <c:v>0.1422763157894737</c:v>
                </c:pt>
                <c:pt idx="2603">
                  <c:v>0.41311842105263158</c:v>
                </c:pt>
                <c:pt idx="2604">
                  <c:v>0.50027368421052631</c:v>
                </c:pt>
                <c:pt idx="2605">
                  <c:v>0.20989210526315791</c:v>
                </c:pt>
                <c:pt idx="2606">
                  <c:v>0.14132368421052632</c:v>
                </c:pt>
                <c:pt idx="2607">
                  <c:v>0.26838157894736842</c:v>
                </c:pt>
                <c:pt idx="2608">
                  <c:v>0.22211315789473685</c:v>
                </c:pt>
                <c:pt idx="2609">
                  <c:v>0.20105263157894737</c:v>
                </c:pt>
                <c:pt idx="2610">
                  <c:v>0.39520526315789473</c:v>
                </c:pt>
                <c:pt idx="2611">
                  <c:v>0.15196052631578946</c:v>
                </c:pt>
                <c:pt idx="2612">
                  <c:v>0.27040526315789476</c:v>
                </c:pt>
                <c:pt idx="2613">
                  <c:v>0.24801315789473685</c:v>
                </c:pt>
                <c:pt idx="2614">
                  <c:v>0.19223684210526315</c:v>
                </c:pt>
                <c:pt idx="2615">
                  <c:v>0.10996315789473685</c:v>
                </c:pt>
                <c:pt idx="2616">
                  <c:v>0.40626842105263156</c:v>
                </c:pt>
                <c:pt idx="2617">
                  <c:v>0.37924736842105261</c:v>
                </c:pt>
                <c:pt idx="2618">
                  <c:v>0.2910973684210526</c:v>
                </c:pt>
                <c:pt idx="2619">
                  <c:v>0.21913157894736843</c:v>
                </c:pt>
                <c:pt idx="2620">
                  <c:v>0.51936842105263159</c:v>
                </c:pt>
                <c:pt idx="2621">
                  <c:v>0.40389999999999998</c:v>
                </c:pt>
                <c:pt idx="2622">
                  <c:v>0.33900263157894739</c:v>
                </c:pt>
                <c:pt idx="2623">
                  <c:v>0.34436315789473682</c:v>
                </c:pt>
                <c:pt idx="2624">
                  <c:v>0.20235263157894737</c:v>
                </c:pt>
                <c:pt idx="2625">
                  <c:v>0.19440263157894735</c:v>
                </c:pt>
                <c:pt idx="2626">
                  <c:v>0.19438684210526316</c:v>
                </c:pt>
                <c:pt idx="2627">
                  <c:v>0.38231578947368422</c:v>
                </c:pt>
                <c:pt idx="2628">
                  <c:v>0.53364736842105265</c:v>
                </c:pt>
                <c:pt idx="2629">
                  <c:v>0.36423421052631577</c:v>
                </c:pt>
                <c:pt idx="2630">
                  <c:v>0.44426052631578949</c:v>
                </c:pt>
                <c:pt idx="2631">
                  <c:v>0.43786842105263157</c:v>
                </c:pt>
                <c:pt idx="2632">
                  <c:v>0.38581052631578949</c:v>
                </c:pt>
                <c:pt idx="2633">
                  <c:v>0.26119736842105262</c:v>
                </c:pt>
                <c:pt idx="2634">
                  <c:v>0.19140526315789474</c:v>
                </c:pt>
                <c:pt idx="2635">
                  <c:v>0.26404736842105264</c:v>
                </c:pt>
                <c:pt idx="2636">
                  <c:v>0.33327368421052633</c:v>
                </c:pt>
                <c:pt idx="2637">
                  <c:v>0.37723684210526315</c:v>
                </c:pt>
                <c:pt idx="2638">
                  <c:v>0.57999473684210523</c:v>
                </c:pt>
                <c:pt idx="2639">
                  <c:v>0.12772368421052632</c:v>
                </c:pt>
                <c:pt idx="2640">
                  <c:v>0.3454605263157895</c:v>
                </c:pt>
                <c:pt idx="2641">
                  <c:v>0.27975526315789473</c:v>
                </c:pt>
                <c:pt idx="2642">
                  <c:v>0.1789</c:v>
                </c:pt>
                <c:pt idx="2643">
                  <c:v>0.2591342105263158</c:v>
                </c:pt>
                <c:pt idx="2644">
                  <c:v>0.41451578947368423</c:v>
                </c:pt>
                <c:pt idx="2645">
                  <c:v>0.50551842105263156</c:v>
                </c:pt>
                <c:pt idx="2646">
                  <c:v>0.29098421052631579</c:v>
                </c:pt>
                <c:pt idx="2647">
                  <c:v>0.32716578947368419</c:v>
                </c:pt>
                <c:pt idx="2648">
                  <c:v>0.21110000000000001</c:v>
                </c:pt>
                <c:pt idx="2649">
                  <c:v>0.47453947368421051</c:v>
                </c:pt>
                <c:pt idx="2650">
                  <c:v>0.2054</c:v>
                </c:pt>
                <c:pt idx="2651">
                  <c:v>0.31293947368421055</c:v>
                </c:pt>
                <c:pt idx="2652">
                  <c:v>0.35636842105263156</c:v>
                </c:pt>
                <c:pt idx="2653">
                  <c:v>0.24067368421052632</c:v>
                </c:pt>
                <c:pt idx="2654">
                  <c:v>0.22446052631578947</c:v>
                </c:pt>
                <c:pt idx="2655">
                  <c:v>0.12791842105263157</c:v>
                </c:pt>
                <c:pt idx="2656">
                  <c:v>0.13031842105263158</c:v>
                </c:pt>
                <c:pt idx="2657">
                  <c:v>0.17887894736842105</c:v>
                </c:pt>
                <c:pt idx="2658">
                  <c:v>0.33738684210526315</c:v>
                </c:pt>
                <c:pt idx="2659">
                  <c:v>0.49141842105263156</c:v>
                </c:pt>
                <c:pt idx="2660">
                  <c:v>0.2004736842105263</c:v>
                </c:pt>
                <c:pt idx="2661">
                  <c:v>0.39380789473684208</c:v>
                </c:pt>
                <c:pt idx="2662">
                  <c:v>0.31935263157894739</c:v>
                </c:pt>
                <c:pt idx="2663">
                  <c:v>0.22625000000000001</c:v>
                </c:pt>
                <c:pt idx="2664">
                  <c:v>0.16237894736842104</c:v>
                </c:pt>
                <c:pt idx="2665">
                  <c:v>0.40138157894736842</c:v>
                </c:pt>
                <c:pt idx="2666">
                  <c:v>0.31367631578947369</c:v>
                </c:pt>
                <c:pt idx="2667">
                  <c:v>0.28377631578947371</c:v>
                </c:pt>
                <c:pt idx="2668">
                  <c:v>0.30139473684210527</c:v>
                </c:pt>
                <c:pt idx="2669">
                  <c:v>0.17950789473684212</c:v>
                </c:pt>
                <c:pt idx="2670">
                  <c:v>0.25927631578947369</c:v>
                </c:pt>
                <c:pt idx="2671">
                  <c:v>0.28314210526315792</c:v>
                </c:pt>
                <c:pt idx="2672">
                  <c:v>0.42131052631578947</c:v>
                </c:pt>
                <c:pt idx="2673">
                  <c:v>0.21549736842105263</c:v>
                </c:pt>
                <c:pt idx="2674">
                  <c:v>0.21389210526315788</c:v>
                </c:pt>
                <c:pt idx="2675">
                  <c:v>0.55681315789473684</c:v>
                </c:pt>
                <c:pt idx="2676">
                  <c:v>0.26646052631578948</c:v>
                </c:pt>
                <c:pt idx="2677">
                  <c:v>0.18324473684210527</c:v>
                </c:pt>
                <c:pt idx="2678">
                  <c:v>0.14528947368421052</c:v>
                </c:pt>
                <c:pt idx="2679">
                  <c:v>0.38643421052631577</c:v>
                </c:pt>
                <c:pt idx="2680">
                  <c:v>0.19384999999999999</c:v>
                </c:pt>
                <c:pt idx="2681">
                  <c:v>0.19721052631578948</c:v>
                </c:pt>
                <c:pt idx="2682">
                  <c:v>0.17600526315789475</c:v>
                </c:pt>
                <c:pt idx="2683">
                  <c:v>8.2600000000000007E-2</c:v>
                </c:pt>
                <c:pt idx="2684">
                  <c:v>0.31367105263157896</c:v>
                </c:pt>
                <c:pt idx="2685">
                  <c:v>0.37120526315789476</c:v>
                </c:pt>
                <c:pt idx="2686">
                  <c:v>0.26579999999999998</c:v>
                </c:pt>
                <c:pt idx="2687">
                  <c:v>0.32519210526315789</c:v>
                </c:pt>
                <c:pt idx="2688">
                  <c:v>0.24038157894736842</c:v>
                </c:pt>
                <c:pt idx="2689">
                  <c:v>0.26442368421052631</c:v>
                </c:pt>
                <c:pt idx="2690">
                  <c:v>0.16494473684210526</c:v>
                </c:pt>
                <c:pt idx="2691">
                  <c:v>0.12559999999999999</c:v>
                </c:pt>
                <c:pt idx="2692">
                  <c:v>0.36139736842105263</c:v>
                </c:pt>
                <c:pt idx="2693">
                  <c:v>0.47647105263157896</c:v>
                </c:pt>
                <c:pt idx="2694">
                  <c:v>0.4636657894736842</c:v>
                </c:pt>
                <c:pt idx="2695">
                  <c:v>0.31442631578947366</c:v>
                </c:pt>
                <c:pt idx="2696">
                  <c:v>0.26881315789473686</c:v>
                </c:pt>
                <c:pt idx="2697">
                  <c:v>0.29272894736842103</c:v>
                </c:pt>
                <c:pt idx="2698">
                  <c:v>0.22141052631578947</c:v>
                </c:pt>
                <c:pt idx="2699">
                  <c:v>0.52732368421052633</c:v>
                </c:pt>
                <c:pt idx="2700">
                  <c:v>0.2637605263157895</c:v>
                </c:pt>
                <c:pt idx="2701">
                  <c:v>0.24218947368421054</c:v>
                </c:pt>
                <c:pt idx="2702">
                  <c:v>0.16732368421052632</c:v>
                </c:pt>
                <c:pt idx="2703">
                  <c:v>0.19864473684210526</c:v>
                </c:pt>
                <c:pt idx="2704">
                  <c:v>0.20741315789473685</c:v>
                </c:pt>
                <c:pt idx="2705">
                  <c:v>0.52501578947368421</c:v>
                </c:pt>
                <c:pt idx="2706">
                  <c:v>0.41284999999999999</c:v>
                </c:pt>
                <c:pt idx="2707">
                  <c:v>0.28102105263157895</c:v>
                </c:pt>
                <c:pt idx="2708">
                  <c:v>0.25869473684210526</c:v>
                </c:pt>
                <c:pt idx="2709">
                  <c:v>0.11060526315789473</c:v>
                </c:pt>
                <c:pt idx="2710">
                  <c:v>0.19782368421052632</c:v>
                </c:pt>
                <c:pt idx="2711">
                  <c:v>0.18115000000000001</c:v>
                </c:pt>
                <c:pt idx="2712">
                  <c:v>0.51190526315789475</c:v>
                </c:pt>
                <c:pt idx="2713">
                  <c:v>0.30105263157894735</c:v>
                </c:pt>
                <c:pt idx="2714">
                  <c:v>0.19633684210526317</c:v>
                </c:pt>
                <c:pt idx="2715">
                  <c:v>0.34090789473684213</c:v>
                </c:pt>
                <c:pt idx="2716">
                  <c:v>0.23913947368421051</c:v>
                </c:pt>
                <c:pt idx="2717">
                  <c:v>0.19489473684210526</c:v>
                </c:pt>
                <c:pt idx="2718">
                  <c:v>0.31246842105263156</c:v>
                </c:pt>
                <c:pt idx="2719">
                  <c:v>0.43767105263157896</c:v>
                </c:pt>
                <c:pt idx="2720">
                  <c:v>0.14285263157894737</c:v>
                </c:pt>
                <c:pt idx="2721">
                  <c:v>0.36620263157894739</c:v>
                </c:pt>
                <c:pt idx="2722">
                  <c:v>0.11281842105263158</c:v>
                </c:pt>
                <c:pt idx="2723">
                  <c:v>0.30577105263157894</c:v>
                </c:pt>
                <c:pt idx="2724">
                  <c:v>0.49589210526315791</c:v>
                </c:pt>
                <c:pt idx="2725">
                  <c:v>0.28909736842105266</c:v>
                </c:pt>
                <c:pt idx="2726">
                  <c:v>0.29437631578947371</c:v>
                </c:pt>
                <c:pt idx="2727">
                  <c:v>0.15867631578947369</c:v>
                </c:pt>
                <c:pt idx="2728">
                  <c:v>0.37440526315789474</c:v>
                </c:pt>
                <c:pt idx="2729">
                  <c:v>0.34092631578947369</c:v>
                </c:pt>
                <c:pt idx="2730">
                  <c:v>0.2389421052631579</c:v>
                </c:pt>
                <c:pt idx="2731">
                  <c:v>0.22162631578947367</c:v>
                </c:pt>
                <c:pt idx="2732">
                  <c:v>0.57821578947368424</c:v>
                </c:pt>
                <c:pt idx="2733">
                  <c:v>0.41741052631578945</c:v>
                </c:pt>
                <c:pt idx="2734">
                  <c:v>0.36649736842105263</c:v>
                </c:pt>
                <c:pt idx="2735">
                  <c:v>0.17347368421052631</c:v>
                </c:pt>
                <c:pt idx="2736">
                  <c:v>0.19027368421052632</c:v>
                </c:pt>
                <c:pt idx="2737">
                  <c:v>0.184</c:v>
                </c:pt>
                <c:pt idx="2738">
                  <c:v>0.43174473684210524</c:v>
                </c:pt>
                <c:pt idx="2739">
                  <c:v>0.20086842105263158</c:v>
                </c:pt>
                <c:pt idx="2740">
                  <c:v>0.4122157894736842</c:v>
                </c:pt>
                <c:pt idx="2741">
                  <c:v>0.29215526315789475</c:v>
                </c:pt>
                <c:pt idx="2742">
                  <c:v>0.27377368421052634</c:v>
                </c:pt>
                <c:pt idx="2743">
                  <c:v>0.36875789473684212</c:v>
                </c:pt>
                <c:pt idx="2744">
                  <c:v>0.12685263157894736</c:v>
                </c:pt>
                <c:pt idx="2745">
                  <c:v>0.19508157894736841</c:v>
                </c:pt>
                <c:pt idx="2746">
                  <c:v>0.35561842105263158</c:v>
                </c:pt>
                <c:pt idx="2747">
                  <c:v>0.34266842105263157</c:v>
                </c:pt>
                <c:pt idx="2748">
                  <c:v>0.18547368421052632</c:v>
                </c:pt>
                <c:pt idx="2749">
                  <c:v>0.22765263157894736</c:v>
                </c:pt>
                <c:pt idx="2750">
                  <c:v>0.26679210526315789</c:v>
                </c:pt>
                <c:pt idx="2751">
                  <c:v>0.19725526315789474</c:v>
                </c:pt>
                <c:pt idx="2752">
                  <c:v>0.45266052631578946</c:v>
                </c:pt>
                <c:pt idx="2753">
                  <c:v>0.37731842105263158</c:v>
                </c:pt>
                <c:pt idx="2754">
                  <c:v>0.34110263157894738</c:v>
                </c:pt>
                <c:pt idx="2755">
                  <c:v>0.57942368421052637</c:v>
                </c:pt>
                <c:pt idx="2756">
                  <c:v>0.22595000000000001</c:v>
                </c:pt>
                <c:pt idx="2757">
                  <c:v>0.41627105263157893</c:v>
                </c:pt>
                <c:pt idx="2758">
                  <c:v>0.46462105263157893</c:v>
                </c:pt>
                <c:pt idx="2759">
                  <c:v>0.16717631578947367</c:v>
                </c:pt>
                <c:pt idx="2760">
                  <c:v>0.38567894736842107</c:v>
                </c:pt>
                <c:pt idx="2761">
                  <c:v>0.35682631578947366</c:v>
                </c:pt>
                <c:pt idx="2762">
                  <c:v>0.18742631578947369</c:v>
                </c:pt>
                <c:pt idx="2763">
                  <c:v>0.19117894736842106</c:v>
                </c:pt>
                <c:pt idx="2764">
                  <c:v>0.22091052631578947</c:v>
                </c:pt>
                <c:pt idx="2765">
                  <c:v>0.23113947368421053</c:v>
                </c:pt>
                <c:pt idx="2766">
                  <c:v>0.21989210526315789</c:v>
                </c:pt>
                <c:pt idx="2767">
                  <c:v>0.21922368421052632</c:v>
                </c:pt>
                <c:pt idx="2768">
                  <c:v>0.40596315789473686</c:v>
                </c:pt>
                <c:pt idx="2769">
                  <c:v>0.18963157894736843</c:v>
                </c:pt>
                <c:pt idx="2770">
                  <c:v>0.25011315789473682</c:v>
                </c:pt>
                <c:pt idx="2771">
                  <c:v>0.21957894736842104</c:v>
                </c:pt>
                <c:pt idx="2772">
                  <c:v>0.28708421052631578</c:v>
                </c:pt>
                <c:pt idx="2773">
                  <c:v>0.39414473684210527</c:v>
                </c:pt>
                <c:pt idx="2774">
                  <c:v>0.21605789473684212</c:v>
                </c:pt>
                <c:pt idx="2775">
                  <c:v>0.41785526315789473</c:v>
                </c:pt>
                <c:pt idx="2776">
                  <c:v>0.23068684210526316</c:v>
                </c:pt>
                <c:pt idx="2777">
                  <c:v>0.25038947368421055</c:v>
                </c:pt>
                <c:pt idx="2778">
                  <c:v>0.24073947368421053</c:v>
                </c:pt>
                <c:pt idx="2779">
                  <c:v>0.32897631578947367</c:v>
                </c:pt>
                <c:pt idx="2780">
                  <c:v>0.46712894736842103</c:v>
                </c:pt>
                <c:pt idx="2781">
                  <c:v>0.22400526315789474</c:v>
                </c:pt>
                <c:pt idx="2782">
                  <c:v>0.37169473684210524</c:v>
                </c:pt>
                <c:pt idx="2783">
                  <c:v>0.22586315789473685</c:v>
                </c:pt>
                <c:pt idx="2784">
                  <c:v>0.32994736842105266</c:v>
                </c:pt>
                <c:pt idx="2785">
                  <c:v>0.2917578947368421</c:v>
                </c:pt>
                <c:pt idx="2786">
                  <c:v>0.41925526315789474</c:v>
                </c:pt>
                <c:pt idx="2787">
                  <c:v>0.22109473684210526</c:v>
                </c:pt>
                <c:pt idx="2788">
                  <c:v>0.3065763157894737</c:v>
                </c:pt>
                <c:pt idx="2789">
                  <c:v>0.42444999999999999</c:v>
                </c:pt>
                <c:pt idx="2790">
                  <c:v>0.28231315789473682</c:v>
                </c:pt>
                <c:pt idx="2791">
                  <c:v>0.30233947368421055</c:v>
                </c:pt>
                <c:pt idx="2792">
                  <c:v>0.51680000000000004</c:v>
                </c:pt>
                <c:pt idx="2793">
                  <c:v>0.42288157894736844</c:v>
                </c:pt>
                <c:pt idx="2794">
                  <c:v>0.22556578947368422</c:v>
                </c:pt>
                <c:pt idx="2795">
                  <c:v>0.18397631578947368</c:v>
                </c:pt>
                <c:pt idx="2796">
                  <c:v>0.16827631578947369</c:v>
                </c:pt>
                <c:pt idx="2797">
                  <c:v>0.20659736842105264</c:v>
                </c:pt>
                <c:pt idx="2798">
                  <c:v>0.45843421052631578</c:v>
                </c:pt>
                <c:pt idx="2799">
                  <c:v>0.34069736842105264</c:v>
                </c:pt>
                <c:pt idx="2800">
                  <c:v>0.35233684210526317</c:v>
                </c:pt>
                <c:pt idx="2801">
                  <c:v>0.51337631578947374</c:v>
                </c:pt>
                <c:pt idx="2802">
                  <c:v>0.18062105263157896</c:v>
                </c:pt>
                <c:pt idx="2803">
                  <c:v>0.36414999999999997</c:v>
                </c:pt>
                <c:pt idx="2804">
                  <c:v>0.36275526315789475</c:v>
                </c:pt>
                <c:pt idx="2805">
                  <c:v>0.20281052631578947</c:v>
                </c:pt>
                <c:pt idx="2806">
                  <c:v>0.42878684210526313</c:v>
                </c:pt>
                <c:pt idx="2807">
                  <c:v>0.20437631578947368</c:v>
                </c:pt>
                <c:pt idx="2808">
                  <c:v>0.42537368421052629</c:v>
                </c:pt>
                <c:pt idx="2809">
                  <c:v>0.38611052631578946</c:v>
                </c:pt>
                <c:pt idx="2810">
                  <c:v>0.43749473684210527</c:v>
                </c:pt>
                <c:pt idx="2811">
                  <c:v>0.28311842105263157</c:v>
                </c:pt>
                <c:pt idx="2812">
                  <c:v>0.51781842105263154</c:v>
                </c:pt>
                <c:pt idx="2813">
                  <c:v>0.16860526315789473</c:v>
                </c:pt>
                <c:pt idx="2814">
                  <c:v>0.16177368421052632</c:v>
                </c:pt>
                <c:pt idx="2815">
                  <c:v>0.25410263157894736</c:v>
                </c:pt>
                <c:pt idx="2816">
                  <c:v>0.21066578947368422</c:v>
                </c:pt>
                <c:pt idx="2817">
                  <c:v>8.2678947368421046E-2</c:v>
                </c:pt>
                <c:pt idx="2818">
                  <c:v>0.20232368421052632</c:v>
                </c:pt>
                <c:pt idx="2819">
                  <c:v>0.27530263157894735</c:v>
                </c:pt>
                <c:pt idx="2820">
                  <c:v>0.18553157894736841</c:v>
                </c:pt>
                <c:pt idx="2821">
                  <c:v>0.28801842105263159</c:v>
                </c:pt>
                <c:pt idx="2822">
                  <c:v>0.23507368421052632</c:v>
                </c:pt>
                <c:pt idx="2823">
                  <c:v>0.21250263157894736</c:v>
                </c:pt>
                <c:pt idx="2824">
                  <c:v>0.35188157894736843</c:v>
                </c:pt>
                <c:pt idx="2825">
                  <c:v>0.58199210526315792</c:v>
                </c:pt>
                <c:pt idx="2826">
                  <c:v>0.30943947368421054</c:v>
                </c:pt>
                <c:pt idx="2827">
                  <c:v>0.34690263157894735</c:v>
                </c:pt>
                <c:pt idx="2828">
                  <c:v>0.3052894736842105</c:v>
                </c:pt>
                <c:pt idx="2829">
                  <c:v>0.38114473684210526</c:v>
                </c:pt>
                <c:pt idx="2830">
                  <c:v>0.2291</c:v>
                </c:pt>
                <c:pt idx="2831">
                  <c:v>0.38136578947368421</c:v>
                </c:pt>
                <c:pt idx="2832">
                  <c:v>0.28178684210526317</c:v>
                </c:pt>
                <c:pt idx="2833">
                  <c:v>0.17024736842105262</c:v>
                </c:pt>
                <c:pt idx="2834">
                  <c:v>0.23680526315789474</c:v>
                </c:pt>
                <c:pt idx="2835">
                  <c:v>0.50392105263157894</c:v>
                </c:pt>
                <c:pt idx="2836">
                  <c:v>0.2440342105263158</c:v>
                </c:pt>
                <c:pt idx="2837">
                  <c:v>0.56242894736842108</c:v>
                </c:pt>
                <c:pt idx="2838">
                  <c:v>0.21771315789473683</c:v>
                </c:pt>
                <c:pt idx="2839">
                  <c:v>0.32939210526315787</c:v>
                </c:pt>
                <c:pt idx="2840">
                  <c:v>0.29566578947368422</c:v>
                </c:pt>
                <c:pt idx="2841">
                  <c:v>0.34223157894736844</c:v>
                </c:pt>
                <c:pt idx="2842">
                  <c:v>0.36346842105263155</c:v>
                </c:pt>
                <c:pt idx="2843">
                  <c:v>0.20371578947368421</c:v>
                </c:pt>
                <c:pt idx="2844">
                  <c:v>0.20315789473684209</c:v>
                </c:pt>
                <c:pt idx="2845">
                  <c:v>0.50057368421052628</c:v>
                </c:pt>
                <c:pt idx="2846">
                  <c:v>0.29593947368421053</c:v>
                </c:pt>
                <c:pt idx="2847">
                  <c:v>0.2542105263157895</c:v>
                </c:pt>
                <c:pt idx="2848">
                  <c:v>0.28962894736842104</c:v>
                </c:pt>
                <c:pt idx="2849">
                  <c:v>0.23402368421052633</c:v>
                </c:pt>
                <c:pt idx="2850">
                  <c:v>0.19650000000000001</c:v>
                </c:pt>
                <c:pt idx="2851">
                  <c:v>0.23280000000000001</c:v>
                </c:pt>
                <c:pt idx="2852">
                  <c:v>0.22666052631578948</c:v>
                </c:pt>
                <c:pt idx="2853">
                  <c:v>0.23114473684210526</c:v>
                </c:pt>
                <c:pt idx="2854">
                  <c:v>0.39043157894736841</c:v>
                </c:pt>
                <c:pt idx="2855">
                  <c:v>0.4249342105263158</c:v>
                </c:pt>
                <c:pt idx="2856">
                  <c:v>0.18163157894736842</c:v>
                </c:pt>
                <c:pt idx="2857">
                  <c:v>0.30585789473684211</c:v>
                </c:pt>
                <c:pt idx="2858">
                  <c:v>0.2197578947368421</c:v>
                </c:pt>
                <c:pt idx="2859">
                  <c:v>0.36019210526315787</c:v>
                </c:pt>
                <c:pt idx="2860">
                  <c:v>0.29715526315789476</c:v>
                </c:pt>
                <c:pt idx="2861">
                  <c:v>0.34130526315789472</c:v>
                </c:pt>
                <c:pt idx="2862">
                  <c:v>0.30971842105263159</c:v>
                </c:pt>
                <c:pt idx="2863">
                  <c:v>0.25999736842105264</c:v>
                </c:pt>
                <c:pt idx="2864">
                  <c:v>0.22950789473684211</c:v>
                </c:pt>
                <c:pt idx="2865">
                  <c:v>0.37356052631578945</c:v>
                </c:pt>
                <c:pt idx="2866">
                  <c:v>0.29332894736842108</c:v>
                </c:pt>
                <c:pt idx="2867">
                  <c:v>0.2486236842105263</c:v>
                </c:pt>
                <c:pt idx="2868">
                  <c:v>0.19666052631578948</c:v>
                </c:pt>
                <c:pt idx="2869">
                  <c:v>0.24270263157894736</c:v>
                </c:pt>
                <c:pt idx="2870">
                  <c:v>0.28099210526315788</c:v>
                </c:pt>
                <c:pt idx="2871">
                  <c:v>0.25147105263157893</c:v>
                </c:pt>
                <c:pt idx="2872">
                  <c:v>0.26867368421052634</c:v>
                </c:pt>
                <c:pt idx="2873">
                  <c:v>0.23775789473684211</c:v>
                </c:pt>
                <c:pt idx="2874">
                  <c:v>0.18894210526315788</c:v>
                </c:pt>
                <c:pt idx="2875">
                  <c:v>0.51328947368421052</c:v>
                </c:pt>
                <c:pt idx="2876">
                  <c:v>0.28308684210526314</c:v>
                </c:pt>
                <c:pt idx="2877">
                  <c:v>0.24326052631578948</c:v>
                </c:pt>
                <c:pt idx="2878">
                  <c:v>0.22774473684210525</c:v>
                </c:pt>
                <c:pt idx="2879">
                  <c:v>0.2505763157894737</c:v>
                </c:pt>
                <c:pt idx="2880">
                  <c:v>0.16517631578947367</c:v>
                </c:pt>
                <c:pt idx="2881">
                  <c:v>0.21381052631578948</c:v>
                </c:pt>
                <c:pt idx="2882">
                  <c:v>0.12376842105263158</c:v>
                </c:pt>
                <c:pt idx="2883">
                  <c:v>0.26610526315789473</c:v>
                </c:pt>
                <c:pt idx="2884">
                  <c:v>0.16524736842105264</c:v>
                </c:pt>
                <c:pt idx="2885">
                  <c:v>0.33041842105263158</c:v>
                </c:pt>
                <c:pt idx="2886">
                  <c:v>0.38740263157894739</c:v>
                </c:pt>
                <c:pt idx="2887">
                  <c:v>0.43797894736842108</c:v>
                </c:pt>
                <c:pt idx="2888">
                  <c:v>0.19392894736842106</c:v>
                </c:pt>
                <c:pt idx="2889">
                  <c:v>0.30341052631578946</c:v>
                </c:pt>
                <c:pt idx="2890">
                  <c:v>0.13674473684210525</c:v>
                </c:pt>
                <c:pt idx="2891">
                  <c:v>0.21831578947368421</c:v>
                </c:pt>
                <c:pt idx="2892">
                  <c:v>0.2138657894736842</c:v>
                </c:pt>
                <c:pt idx="2893">
                  <c:v>0.24291315789473683</c:v>
                </c:pt>
                <c:pt idx="2894">
                  <c:v>0.4803421052631579</c:v>
                </c:pt>
                <c:pt idx="2895">
                  <c:v>0.44208947368421053</c:v>
                </c:pt>
                <c:pt idx="2896">
                  <c:v>0.31330789473684212</c:v>
                </c:pt>
                <c:pt idx="2897">
                  <c:v>0.1654657894736842</c:v>
                </c:pt>
                <c:pt idx="2898">
                  <c:v>0.31207105263157897</c:v>
                </c:pt>
                <c:pt idx="2899">
                  <c:v>0.28047368421052632</c:v>
                </c:pt>
                <c:pt idx="2900">
                  <c:v>0.30805789473684209</c:v>
                </c:pt>
                <c:pt idx="2901">
                  <c:v>0.46706052631578948</c:v>
                </c:pt>
                <c:pt idx="2902">
                  <c:v>0.38378157894736842</c:v>
                </c:pt>
                <c:pt idx="2903">
                  <c:v>0.21865263157894738</c:v>
                </c:pt>
                <c:pt idx="2904">
                  <c:v>0.43164999999999998</c:v>
                </c:pt>
                <c:pt idx="2905">
                  <c:v>0.22003157894736841</c:v>
                </c:pt>
                <c:pt idx="2906">
                  <c:v>0.11155526315789474</c:v>
                </c:pt>
                <c:pt idx="2907">
                  <c:v>0.27254736842105265</c:v>
                </c:pt>
                <c:pt idx="2908">
                  <c:v>0.2285578947368421</c:v>
                </c:pt>
                <c:pt idx="2909">
                  <c:v>0.38944473684210529</c:v>
                </c:pt>
                <c:pt idx="2910">
                  <c:v>0.38892894736842104</c:v>
                </c:pt>
                <c:pt idx="2911">
                  <c:v>0.24466052631578947</c:v>
                </c:pt>
                <c:pt idx="2912">
                  <c:v>0.28062105263157894</c:v>
                </c:pt>
                <c:pt idx="2913">
                  <c:v>0.15110263157894738</c:v>
                </c:pt>
                <c:pt idx="2914">
                  <c:v>0.38035263157894739</c:v>
                </c:pt>
                <c:pt idx="2915">
                  <c:v>0.42474473684210529</c:v>
                </c:pt>
                <c:pt idx="2916">
                  <c:v>0.44565263157894736</c:v>
                </c:pt>
                <c:pt idx="2917">
                  <c:v>0.19526052631578947</c:v>
                </c:pt>
                <c:pt idx="2918">
                  <c:v>0.33969473684210527</c:v>
                </c:pt>
                <c:pt idx="2919">
                  <c:v>0.28917631578947367</c:v>
                </c:pt>
                <c:pt idx="2920">
                  <c:v>0.36872105263157895</c:v>
                </c:pt>
                <c:pt idx="2921">
                  <c:v>0.31957368421052634</c:v>
                </c:pt>
                <c:pt idx="2922">
                  <c:v>0.23444473684210526</c:v>
                </c:pt>
                <c:pt idx="2923">
                  <c:v>0.17392105263157895</c:v>
                </c:pt>
                <c:pt idx="2924">
                  <c:v>0.21385526315789474</c:v>
                </c:pt>
                <c:pt idx="2925">
                  <c:v>0.40519736842105264</c:v>
                </c:pt>
                <c:pt idx="2926">
                  <c:v>0.49152368421052633</c:v>
                </c:pt>
                <c:pt idx="2927">
                  <c:v>0.3704578947368421</c:v>
                </c:pt>
                <c:pt idx="2928">
                  <c:v>0.32368947368421053</c:v>
                </c:pt>
                <c:pt idx="2929">
                  <c:v>0.17765263157894737</c:v>
                </c:pt>
                <c:pt idx="2930">
                  <c:v>0.24444473684210527</c:v>
                </c:pt>
                <c:pt idx="2931">
                  <c:v>0.27379999999999999</c:v>
                </c:pt>
                <c:pt idx="2932">
                  <c:v>0.20436842105263159</c:v>
                </c:pt>
                <c:pt idx="2933">
                  <c:v>0.3228894736842105</c:v>
                </c:pt>
                <c:pt idx="2934">
                  <c:v>0.25183157894736841</c:v>
                </c:pt>
                <c:pt idx="2935">
                  <c:v>0.27027368421052633</c:v>
                </c:pt>
                <c:pt idx="2936">
                  <c:v>0.33005263157894738</c:v>
                </c:pt>
                <c:pt idx="2937">
                  <c:v>0.56772894736842106</c:v>
                </c:pt>
                <c:pt idx="2938">
                  <c:v>0.2659394736842105</c:v>
                </c:pt>
                <c:pt idx="2939">
                  <c:v>8.2452631578947375E-2</c:v>
                </c:pt>
                <c:pt idx="2940">
                  <c:v>0.55996842105263156</c:v>
                </c:pt>
                <c:pt idx="2941">
                  <c:v>0.26265789473684209</c:v>
                </c:pt>
                <c:pt idx="2942">
                  <c:v>0.32804473684210528</c:v>
                </c:pt>
                <c:pt idx="2943">
                  <c:v>0.20954210526315789</c:v>
                </c:pt>
                <c:pt idx="2944">
                  <c:v>0.22862631578947368</c:v>
                </c:pt>
                <c:pt idx="2945">
                  <c:v>0.34900526315789476</c:v>
                </c:pt>
                <c:pt idx="2946">
                  <c:v>0.38167894736842106</c:v>
                </c:pt>
                <c:pt idx="2947">
                  <c:v>0.24243157894736841</c:v>
                </c:pt>
                <c:pt idx="2948">
                  <c:v>0.36971315789473685</c:v>
                </c:pt>
                <c:pt idx="2949">
                  <c:v>0.21221315789473685</c:v>
                </c:pt>
                <c:pt idx="2950">
                  <c:v>0.29388684210526317</c:v>
                </c:pt>
                <c:pt idx="2951">
                  <c:v>0.15962894736842106</c:v>
                </c:pt>
                <c:pt idx="2952">
                  <c:v>0.4253657894736842</c:v>
                </c:pt>
                <c:pt idx="2953">
                  <c:v>0.38181578947368422</c:v>
                </c:pt>
                <c:pt idx="2954">
                  <c:v>0.36080789473684211</c:v>
                </c:pt>
                <c:pt idx="2955">
                  <c:v>0.33198157894736841</c:v>
                </c:pt>
                <c:pt idx="2956">
                  <c:v>0.21937894736842106</c:v>
                </c:pt>
                <c:pt idx="2957">
                  <c:v>0.30406578947368423</c:v>
                </c:pt>
                <c:pt idx="2958">
                  <c:v>0.1735236842105263</c:v>
                </c:pt>
                <c:pt idx="2959">
                  <c:v>0.14787105263157896</c:v>
                </c:pt>
                <c:pt idx="2960">
                  <c:v>0.21621315789473683</c:v>
                </c:pt>
                <c:pt idx="2961">
                  <c:v>0.46589210526315789</c:v>
                </c:pt>
                <c:pt idx="2962">
                  <c:v>0.38009736842105263</c:v>
                </c:pt>
                <c:pt idx="2963">
                  <c:v>0.53398421052631584</c:v>
                </c:pt>
                <c:pt idx="2964">
                  <c:v>0.5456052631578947</c:v>
                </c:pt>
                <c:pt idx="2965">
                  <c:v>0.20858684210526315</c:v>
                </c:pt>
                <c:pt idx="2966">
                  <c:v>0.40143157894736842</c:v>
                </c:pt>
                <c:pt idx="2967">
                  <c:v>0.40458421052631577</c:v>
                </c:pt>
                <c:pt idx="2968">
                  <c:v>0.44179210526315787</c:v>
                </c:pt>
                <c:pt idx="2969">
                  <c:v>0.27034999999999998</c:v>
                </c:pt>
                <c:pt idx="2970">
                  <c:v>0.18759210526315789</c:v>
                </c:pt>
                <c:pt idx="2971">
                  <c:v>0.17736052631578947</c:v>
                </c:pt>
                <c:pt idx="2972">
                  <c:v>0.38235263157894739</c:v>
                </c:pt>
                <c:pt idx="2973">
                  <c:v>0.25991315789473685</c:v>
                </c:pt>
                <c:pt idx="2974">
                  <c:v>0.40984999999999999</c:v>
                </c:pt>
                <c:pt idx="2975">
                  <c:v>0.40355263157894739</c:v>
                </c:pt>
                <c:pt idx="2976">
                  <c:v>0.22089210526315789</c:v>
                </c:pt>
                <c:pt idx="2977">
                  <c:v>0.45224999999999999</c:v>
                </c:pt>
                <c:pt idx="2978">
                  <c:v>0.51559210526315791</c:v>
                </c:pt>
                <c:pt idx="2979">
                  <c:v>0.36268684210526314</c:v>
                </c:pt>
                <c:pt idx="2980">
                  <c:v>0.47403684210526315</c:v>
                </c:pt>
                <c:pt idx="2981">
                  <c:v>0.51605263157894732</c:v>
                </c:pt>
                <c:pt idx="2982">
                  <c:v>0.2506605263157895</c:v>
                </c:pt>
                <c:pt idx="2983">
                  <c:v>0.24868157894736842</c:v>
                </c:pt>
                <c:pt idx="2984">
                  <c:v>0.27807894736842104</c:v>
                </c:pt>
                <c:pt idx="2985">
                  <c:v>0.22366578947368421</c:v>
                </c:pt>
                <c:pt idx="2986">
                  <c:v>0.2315657894736842</c:v>
                </c:pt>
                <c:pt idx="2987">
                  <c:v>0.3324894736842105</c:v>
                </c:pt>
                <c:pt idx="2988">
                  <c:v>0.24516052631578947</c:v>
                </c:pt>
                <c:pt idx="2989">
                  <c:v>0.28839999999999999</c:v>
                </c:pt>
                <c:pt idx="2990">
                  <c:v>0.21727105263157895</c:v>
                </c:pt>
                <c:pt idx="2991">
                  <c:v>0.38427894736842105</c:v>
                </c:pt>
                <c:pt idx="2992">
                  <c:v>0.2036921052631579</c:v>
                </c:pt>
                <c:pt idx="2993">
                  <c:v>0.52573684210526317</c:v>
                </c:pt>
                <c:pt idx="2994">
                  <c:v>0.32359473684210527</c:v>
                </c:pt>
                <c:pt idx="2995">
                  <c:v>0.43419736842105261</c:v>
                </c:pt>
                <c:pt idx="2996">
                  <c:v>0.1574657894736842</c:v>
                </c:pt>
                <c:pt idx="2997">
                  <c:v>0.11744473684210527</c:v>
                </c:pt>
                <c:pt idx="2998">
                  <c:v>0.62480263157894733</c:v>
                </c:pt>
                <c:pt idx="2999">
                  <c:v>0.39338421052631578</c:v>
                </c:pt>
                <c:pt idx="3000">
                  <c:v>0.5065078947368421</c:v>
                </c:pt>
                <c:pt idx="3001">
                  <c:v>0.16303684210526315</c:v>
                </c:pt>
                <c:pt idx="3002">
                  <c:v>0.41928157894736839</c:v>
                </c:pt>
                <c:pt idx="3003">
                  <c:v>0.18950263157894737</c:v>
                </c:pt>
                <c:pt idx="3004">
                  <c:v>0.27136842105263159</c:v>
                </c:pt>
                <c:pt idx="3005">
                  <c:v>0.20165526315789473</c:v>
                </c:pt>
                <c:pt idx="3006">
                  <c:v>0.22758947368421054</c:v>
                </c:pt>
                <c:pt idx="3007">
                  <c:v>0.32929999999999998</c:v>
                </c:pt>
                <c:pt idx="3008">
                  <c:v>0.19656052631578946</c:v>
                </c:pt>
                <c:pt idx="3009">
                  <c:v>0.12991578947368421</c:v>
                </c:pt>
                <c:pt idx="3010">
                  <c:v>0.19553684210526315</c:v>
                </c:pt>
                <c:pt idx="3011">
                  <c:v>0.22000263157894737</c:v>
                </c:pt>
                <c:pt idx="3012">
                  <c:v>0.34663684210526313</c:v>
                </c:pt>
                <c:pt idx="3013">
                  <c:v>0.37296842105263156</c:v>
                </c:pt>
                <c:pt idx="3014">
                  <c:v>0.39483157894736842</c:v>
                </c:pt>
                <c:pt idx="3015">
                  <c:v>0.39294736842105266</c:v>
                </c:pt>
                <c:pt idx="3016">
                  <c:v>0.3940657894736842</c:v>
                </c:pt>
                <c:pt idx="3017">
                  <c:v>0.20006052631578947</c:v>
                </c:pt>
                <c:pt idx="3018">
                  <c:v>0.24683157894736843</c:v>
                </c:pt>
                <c:pt idx="3019">
                  <c:v>0.36365789473684212</c:v>
                </c:pt>
                <c:pt idx="3020">
                  <c:v>0.24659210526315789</c:v>
                </c:pt>
                <c:pt idx="3021">
                  <c:v>0.24958684210526316</c:v>
                </c:pt>
                <c:pt idx="3022">
                  <c:v>0.38186315789473685</c:v>
                </c:pt>
                <c:pt idx="3023">
                  <c:v>0.16935526315789473</c:v>
                </c:pt>
                <c:pt idx="3024">
                  <c:v>0.24565526315789474</c:v>
                </c:pt>
                <c:pt idx="3025">
                  <c:v>0.13544473684210526</c:v>
                </c:pt>
                <c:pt idx="3026">
                  <c:v>0.16068947368421052</c:v>
                </c:pt>
                <c:pt idx="3027">
                  <c:v>0.42363157894736841</c:v>
                </c:pt>
                <c:pt idx="3028">
                  <c:v>0.18378684210526317</c:v>
                </c:pt>
                <c:pt idx="3029">
                  <c:v>0.27279736842105262</c:v>
                </c:pt>
                <c:pt idx="3030">
                  <c:v>0.21472894736842105</c:v>
                </c:pt>
                <c:pt idx="3031">
                  <c:v>0.29004736842105261</c:v>
                </c:pt>
                <c:pt idx="3032">
                  <c:v>0.35538947368421053</c:v>
                </c:pt>
                <c:pt idx="3033">
                  <c:v>0.40002631578947367</c:v>
                </c:pt>
                <c:pt idx="3034">
                  <c:v>0.41594473684210526</c:v>
                </c:pt>
                <c:pt idx="3035">
                  <c:v>0.27403421052631577</c:v>
                </c:pt>
                <c:pt idx="3036">
                  <c:v>0.19454736842105264</c:v>
                </c:pt>
                <c:pt idx="3037">
                  <c:v>0.31776578947368422</c:v>
                </c:pt>
                <c:pt idx="3038">
                  <c:v>0.22269210526315789</c:v>
                </c:pt>
                <c:pt idx="3039">
                  <c:v>0.28504210526315787</c:v>
                </c:pt>
                <c:pt idx="3040">
                  <c:v>0.33940526315789471</c:v>
                </c:pt>
                <c:pt idx="3041">
                  <c:v>0.38295526315789474</c:v>
                </c:pt>
                <c:pt idx="3042">
                  <c:v>0.36161842105263159</c:v>
                </c:pt>
                <c:pt idx="3043">
                  <c:v>0.38319210526315789</c:v>
                </c:pt>
                <c:pt idx="3044">
                  <c:v>0.50788421052631583</c:v>
                </c:pt>
                <c:pt idx="3045">
                  <c:v>0.20308421052631578</c:v>
                </c:pt>
                <c:pt idx="3046">
                  <c:v>0.33039210526315788</c:v>
                </c:pt>
                <c:pt idx="3047">
                  <c:v>0.29063157894736841</c:v>
                </c:pt>
                <c:pt idx="3048">
                  <c:v>0.14355789473684211</c:v>
                </c:pt>
                <c:pt idx="3049">
                  <c:v>0.31996052631578947</c:v>
                </c:pt>
                <c:pt idx="3050">
                  <c:v>0.13095789473684211</c:v>
                </c:pt>
                <c:pt idx="3051">
                  <c:v>0.39968947368421054</c:v>
                </c:pt>
                <c:pt idx="3052">
                  <c:v>0.28837368421052634</c:v>
                </c:pt>
                <c:pt idx="3053">
                  <c:v>0.53121052631578947</c:v>
                </c:pt>
                <c:pt idx="3054">
                  <c:v>0.41429210526315791</c:v>
                </c:pt>
                <c:pt idx="3055">
                  <c:v>0.27099736842105265</c:v>
                </c:pt>
                <c:pt idx="3056">
                  <c:v>0.28623947368421054</c:v>
                </c:pt>
                <c:pt idx="3057">
                  <c:v>0.25318684210526315</c:v>
                </c:pt>
                <c:pt idx="3058">
                  <c:v>0.33015789473684209</c:v>
                </c:pt>
                <c:pt idx="3059">
                  <c:v>0.40545789473684213</c:v>
                </c:pt>
                <c:pt idx="3060">
                  <c:v>0.26759736842105264</c:v>
                </c:pt>
                <c:pt idx="3061">
                  <c:v>0.20351842105263157</c:v>
                </c:pt>
                <c:pt idx="3062">
                  <c:v>0.12785526315789475</c:v>
                </c:pt>
                <c:pt idx="3063">
                  <c:v>0.31265789473684208</c:v>
                </c:pt>
                <c:pt idx="3064">
                  <c:v>0.32204473684210527</c:v>
                </c:pt>
                <c:pt idx="3065">
                  <c:v>0.29485526315789473</c:v>
                </c:pt>
                <c:pt idx="3066">
                  <c:v>0.50973421052631573</c:v>
                </c:pt>
                <c:pt idx="3067">
                  <c:v>0.33475263157894736</c:v>
                </c:pt>
                <c:pt idx="3068">
                  <c:v>0.1545</c:v>
                </c:pt>
                <c:pt idx="3069">
                  <c:v>0.33342894736842105</c:v>
                </c:pt>
                <c:pt idx="3070">
                  <c:v>0.21781578947368421</c:v>
                </c:pt>
                <c:pt idx="3071">
                  <c:v>0.24164210526315791</c:v>
                </c:pt>
                <c:pt idx="3072">
                  <c:v>0.42479210526315792</c:v>
                </c:pt>
                <c:pt idx="3073">
                  <c:v>0.1645921052631579</c:v>
                </c:pt>
                <c:pt idx="3074">
                  <c:v>0.12185263157894737</c:v>
                </c:pt>
                <c:pt idx="3075">
                  <c:v>0.18907894736842104</c:v>
                </c:pt>
                <c:pt idx="3076">
                  <c:v>0.41947894736842106</c:v>
                </c:pt>
                <c:pt idx="3077">
                  <c:v>0.50903421052631581</c:v>
                </c:pt>
                <c:pt idx="3078">
                  <c:v>0.37343947368421054</c:v>
                </c:pt>
                <c:pt idx="3079">
                  <c:v>0.40453157894736841</c:v>
                </c:pt>
                <c:pt idx="3080">
                  <c:v>0.30002105263157897</c:v>
                </c:pt>
                <c:pt idx="3081">
                  <c:v>0.2515078947368421</c:v>
                </c:pt>
                <c:pt idx="3082">
                  <c:v>0.49328421052631577</c:v>
                </c:pt>
                <c:pt idx="3083">
                  <c:v>0.18538947368421052</c:v>
                </c:pt>
                <c:pt idx="3084">
                  <c:v>0.17173947368421053</c:v>
                </c:pt>
                <c:pt idx="3085">
                  <c:v>0.31424473684210524</c:v>
                </c:pt>
                <c:pt idx="3086">
                  <c:v>0.10623947368421052</c:v>
                </c:pt>
                <c:pt idx="3087">
                  <c:v>0.28640526315789472</c:v>
                </c:pt>
                <c:pt idx="3088">
                  <c:v>0.2653526315789474</c:v>
                </c:pt>
                <c:pt idx="3089">
                  <c:v>0.37986052631578948</c:v>
                </c:pt>
                <c:pt idx="3090">
                  <c:v>0.16486052631578949</c:v>
                </c:pt>
                <c:pt idx="3091">
                  <c:v>0.30879210526315787</c:v>
                </c:pt>
                <c:pt idx="3092">
                  <c:v>0.34786315789473682</c:v>
                </c:pt>
                <c:pt idx="3093">
                  <c:v>0.42091315789473682</c:v>
                </c:pt>
                <c:pt idx="3094">
                  <c:v>0.19552894736842105</c:v>
                </c:pt>
                <c:pt idx="3095">
                  <c:v>0.21851842105263158</c:v>
                </c:pt>
                <c:pt idx="3096">
                  <c:v>0.29575263157894738</c:v>
                </c:pt>
                <c:pt idx="3097">
                  <c:v>0.39471052631578946</c:v>
                </c:pt>
                <c:pt idx="3098">
                  <c:v>0.30048157894736843</c:v>
                </c:pt>
                <c:pt idx="3099">
                  <c:v>0.22162894736842106</c:v>
                </c:pt>
                <c:pt idx="3100">
                  <c:v>0.27196052631578949</c:v>
                </c:pt>
                <c:pt idx="3101">
                  <c:v>0.38381315789473686</c:v>
                </c:pt>
                <c:pt idx="3102">
                  <c:v>0.37860789473684209</c:v>
                </c:pt>
                <c:pt idx="3103">
                  <c:v>0.30998157894736844</c:v>
                </c:pt>
                <c:pt idx="3104">
                  <c:v>0.14483421052631579</c:v>
                </c:pt>
                <c:pt idx="3105">
                  <c:v>0.20898684210526317</c:v>
                </c:pt>
                <c:pt idx="3106">
                  <c:v>0.26657894736842103</c:v>
                </c:pt>
                <c:pt idx="3107">
                  <c:v>0.30193684210526317</c:v>
                </c:pt>
                <c:pt idx="3108">
                  <c:v>0.27160526315789474</c:v>
                </c:pt>
                <c:pt idx="3109">
                  <c:v>0.34414210526315792</c:v>
                </c:pt>
                <c:pt idx="3110">
                  <c:v>0.2168342105263158</c:v>
                </c:pt>
                <c:pt idx="3111">
                  <c:v>0.53662894736842104</c:v>
                </c:pt>
                <c:pt idx="3112">
                  <c:v>0.41720263157894738</c:v>
                </c:pt>
                <c:pt idx="3113">
                  <c:v>0.36773157894736841</c:v>
                </c:pt>
                <c:pt idx="3114">
                  <c:v>0.3552315789473684</c:v>
                </c:pt>
                <c:pt idx="3115">
                  <c:v>0.17678684210526316</c:v>
                </c:pt>
                <c:pt idx="3116">
                  <c:v>0.4188157894736842</c:v>
                </c:pt>
                <c:pt idx="3117">
                  <c:v>0.36609210526315789</c:v>
                </c:pt>
                <c:pt idx="3118">
                  <c:v>0.32797368421052631</c:v>
                </c:pt>
                <c:pt idx="3119">
                  <c:v>0.27286315789473686</c:v>
                </c:pt>
                <c:pt idx="3120">
                  <c:v>0.24960263157894738</c:v>
                </c:pt>
                <c:pt idx="3121">
                  <c:v>0.38142105263157894</c:v>
                </c:pt>
                <c:pt idx="3122">
                  <c:v>0.23632105263157896</c:v>
                </c:pt>
                <c:pt idx="3123">
                  <c:v>0.1467342105263158</c:v>
                </c:pt>
                <c:pt idx="3124">
                  <c:v>0.32261578947368419</c:v>
                </c:pt>
                <c:pt idx="3125">
                  <c:v>0.17491052631578946</c:v>
                </c:pt>
                <c:pt idx="3126">
                  <c:v>0.19218684210526316</c:v>
                </c:pt>
                <c:pt idx="3127">
                  <c:v>0.18408684210526316</c:v>
                </c:pt>
                <c:pt idx="3128">
                  <c:v>0.30674210526315787</c:v>
                </c:pt>
                <c:pt idx="3129">
                  <c:v>0.62302105263157892</c:v>
                </c:pt>
                <c:pt idx="3130">
                  <c:v>0.25423947368421052</c:v>
                </c:pt>
                <c:pt idx="3131">
                  <c:v>0.34491578947368423</c:v>
                </c:pt>
                <c:pt idx="3132">
                  <c:v>0.16052105263157895</c:v>
                </c:pt>
                <c:pt idx="3133">
                  <c:v>0.31906578947368419</c:v>
                </c:pt>
                <c:pt idx="3134">
                  <c:v>0.35437631578947371</c:v>
                </c:pt>
                <c:pt idx="3135">
                  <c:v>0.19187368421052631</c:v>
                </c:pt>
                <c:pt idx="3136">
                  <c:v>0.37026052631578948</c:v>
                </c:pt>
                <c:pt idx="3137">
                  <c:v>0.26844210526315787</c:v>
                </c:pt>
                <c:pt idx="3138">
                  <c:v>0.40232368421052633</c:v>
                </c:pt>
                <c:pt idx="3139">
                  <c:v>0.40640263157894735</c:v>
                </c:pt>
                <c:pt idx="3140">
                  <c:v>0.36830263157894738</c:v>
                </c:pt>
                <c:pt idx="3141">
                  <c:v>0.2816315789473684</c:v>
                </c:pt>
                <c:pt idx="3142">
                  <c:v>0.27646842105263159</c:v>
                </c:pt>
                <c:pt idx="3143">
                  <c:v>8.1165789473684205E-2</c:v>
                </c:pt>
                <c:pt idx="3144">
                  <c:v>0.15602631578947368</c:v>
                </c:pt>
                <c:pt idx="3145">
                  <c:v>0.23988421052631578</c:v>
                </c:pt>
                <c:pt idx="3146">
                  <c:v>0.43060789473684208</c:v>
                </c:pt>
                <c:pt idx="3147">
                  <c:v>0.58089210526315793</c:v>
                </c:pt>
                <c:pt idx="3148">
                  <c:v>0.38860263157894737</c:v>
                </c:pt>
                <c:pt idx="3149">
                  <c:v>0.62123947368421051</c:v>
                </c:pt>
                <c:pt idx="3150">
                  <c:v>0.39300000000000002</c:v>
                </c:pt>
                <c:pt idx="3151">
                  <c:v>0.23291315789473685</c:v>
                </c:pt>
                <c:pt idx="3152">
                  <c:v>0.38368684210526316</c:v>
                </c:pt>
                <c:pt idx="3153">
                  <c:v>0.11761315789473684</c:v>
                </c:pt>
                <c:pt idx="3154">
                  <c:v>0.18937631578947367</c:v>
                </c:pt>
                <c:pt idx="3155">
                  <c:v>0.19792368421052631</c:v>
                </c:pt>
                <c:pt idx="3156">
                  <c:v>0.41399736842105261</c:v>
                </c:pt>
                <c:pt idx="3157">
                  <c:v>0.34415789473684211</c:v>
                </c:pt>
                <c:pt idx="3158">
                  <c:v>0.28303421052631578</c:v>
                </c:pt>
                <c:pt idx="3159">
                  <c:v>0.18282105263157894</c:v>
                </c:pt>
                <c:pt idx="3160">
                  <c:v>0.37274473684210524</c:v>
                </c:pt>
                <c:pt idx="3161">
                  <c:v>0.32997631578947367</c:v>
                </c:pt>
                <c:pt idx="3162">
                  <c:v>0.22650526315789474</c:v>
                </c:pt>
                <c:pt idx="3163">
                  <c:v>0.42921578947368422</c:v>
                </c:pt>
                <c:pt idx="3164">
                  <c:v>0.60082894736842107</c:v>
                </c:pt>
                <c:pt idx="3165">
                  <c:v>0.18528947368421053</c:v>
                </c:pt>
                <c:pt idx="3166">
                  <c:v>0.3766684210526316</c:v>
                </c:pt>
                <c:pt idx="3167">
                  <c:v>0.15195</c:v>
                </c:pt>
                <c:pt idx="3168">
                  <c:v>0.38934473684210524</c:v>
                </c:pt>
                <c:pt idx="3169">
                  <c:v>0.2270578947368421</c:v>
                </c:pt>
                <c:pt idx="3170">
                  <c:v>0.48065789473684212</c:v>
                </c:pt>
                <c:pt idx="3171">
                  <c:v>0.19256052631578949</c:v>
                </c:pt>
                <c:pt idx="3172">
                  <c:v>0.15408684210526316</c:v>
                </c:pt>
                <c:pt idx="3173">
                  <c:v>0.37774736842105261</c:v>
                </c:pt>
                <c:pt idx="3174">
                  <c:v>0.18233157894736843</c:v>
                </c:pt>
                <c:pt idx="3175">
                  <c:v>0.26091315789473685</c:v>
                </c:pt>
                <c:pt idx="3176">
                  <c:v>0.12508157894736843</c:v>
                </c:pt>
                <c:pt idx="3177">
                  <c:v>0.29445789473684209</c:v>
                </c:pt>
                <c:pt idx="3178">
                  <c:v>0.11668421052631579</c:v>
                </c:pt>
                <c:pt idx="3179">
                  <c:v>0.37006315789473682</c:v>
                </c:pt>
                <c:pt idx="3180">
                  <c:v>0.11960789473684211</c:v>
                </c:pt>
                <c:pt idx="3181">
                  <c:v>0.41927631578947366</c:v>
                </c:pt>
                <c:pt idx="3182">
                  <c:v>0.52457894736842103</c:v>
                </c:pt>
                <c:pt idx="3183">
                  <c:v>0.36823947368421051</c:v>
                </c:pt>
                <c:pt idx="3184">
                  <c:v>0.19867105263157894</c:v>
                </c:pt>
                <c:pt idx="3185">
                  <c:v>0.43120526315789476</c:v>
                </c:pt>
                <c:pt idx="3186">
                  <c:v>0.17568947368421053</c:v>
                </c:pt>
                <c:pt idx="3187">
                  <c:v>0.23828421052631579</c:v>
                </c:pt>
                <c:pt idx="3188">
                  <c:v>0.1333078947368421</c:v>
                </c:pt>
                <c:pt idx="3189">
                  <c:v>0.29147894736842106</c:v>
                </c:pt>
                <c:pt idx="3190">
                  <c:v>0.30851578947368419</c:v>
                </c:pt>
                <c:pt idx="3191">
                  <c:v>0.37025526315789475</c:v>
                </c:pt>
                <c:pt idx="3192">
                  <c:v>0.20959473684210525</c:v>
                </c:pt>
                <c:pt idx="3193">
                  <c:v>0.40471052631578947</c:v>
                </c:pt>
                <c:pt idx="3194">
                  <c:v>0.24554210526315789</c:v>
                </c:pt>
                <c:pt idx="3195">
                  <c:v>0.20845789473684209</c:v>
                </c:pt>
                <c:pt idx="3196">
                  <c:v>0.3689842105263158</c:v>
                </c:pt>
                <c:pt idx="3197">
                  <c:v>0.36480000000000001</c:v>
                </c:pt>
                <c:pt idx="3198">
                  <c:v>0.21153157894736843</c:v>
                </c:pt>
                <c:pt idx="3199">
                  <c:v>0.43067894736842105</c:v>
                </c:pt>
                <c:pt idx="3200">
                  <c:v>0.10562368421052631</c:v>
                </c:pt>
                <c:pt idx="3201">
                  <c:v>0.28688684210526316</c:v>
                </c:pt>
                <c:pt idx="3202">
                  <c:v>0.28286578947368424</c:v>
                </c:pt>
                <c:pt idx="3203">
                  <c:v>0.38752894736842103</c:v>
                </c:pt>
                <c:pt idx="3204">
                  <c:v>0.39188421052631578</c:v>
                </c:pt>
                <c:pt idx="3205">
                  <c:v>0.3610605263157895</c:v>
                </c:pt>
                <c:pt idx="3206">
                  <c:v>0.36367105263157895</c:v>
                </c:pt>
                <c:pt idx="3207">
                  <c:v>0.14808157894736843</c:v>
                </c:pt>
                <c:pt idx="3208">
                  <c:v>0.28045263157894734</c:v>
                </c:pt>
                <c:pt idx="3209">
                  <c:v>0.11757105263157895</c:v>
                </c:pt>
                <c:pt idx="3210">
                  <c:v>0.18597631578947368</c:v>
                </c:pt>
                <c:pt idx="3211">
                  <c:v>0.21702894736842104</c:v>
                </c:pt>
                <c:pt idx="3212">
                  <c:v>0.20586052631578947</c:v>
                </c:pt>
                <c:pt idx="3213">
                  <c:v>0.55623421052631583</c:v>
                </c:pt>
                <c:pt idx="3214">
                  <c:v>0.2419078947368421</c:v>
                </c:pt>
                <c:pt idx="3215">
                  <c:v>0.29590526315789473</c:v>
                </c:pt>
                <c:pt idx="3216">
                  <c:v>0.28078684210526317</c:v>
                </c:pt>
                <c:pt idx="3217">
                  <c:v>0.27291578947368422</c:v>
                </c:pt>
                <c:pt idx="3218">
                  <c:v>0.32069473684210525</c:v>
                </c:pt>
                <c:pt idx="3219">
                  <c:v>0.17918421052631578</c:v>
                </c:pt>
                <c:pt idx="3220">
                  <c:v>0.27288157894736842</c:v>
                </c:pt>
                <c:pt idx="3221">
                  <c:v>0.14760263157894737</c:v>
                </c:pt>
                <c:pt idx="3222">
                  <c:v>0.14656052631578947</c:v>
                </c:pt>
                <c:pt idx="3223">
                  <c:v>0.29652631578947369</c:v>
                </c:pt>
                <c:pt idx="3224">
                  <c:v>0.22957368421052632</c:v>
                </c:pt>
                <c:pt idx="3225">
                  <c:v>0.32047105263157893</c:v>
                </c:pt>
                <c:pt idx="3226">
                  <c:v>0.52234999999999998</c:v>
                </c:pt>
                <c:pt idx="3227">
                  <c:v>0.13741315789473685</c:v>
                </c:pt>
                <c:pt idx="3228">
                  <c:v>0.61554736842105262</c:v>
                </c:pt>
                <c:pt idx="3229">
                  <c:v>0.25645789473684211</c:v>
                </c:pt>
                <c:pt idx="3230">
                  <c:v>0.21308421052631579</c:v>
                </c:pt>
                <c:pt idx="3231">
                  <c:v>0.21311315789473684</c:v>
                </c:pt>
                <c:pt idx="3232">
                  <c:v>0.41203421052631578</c:v>
                </c:pt>
                <c:pt idx="3233">
                  <c:v>0.27587894736842106</c:v>
                </c:pt>
                <c:pt idx="3234">
                  <c:v>0.3378605263157895</c:v>
                </c:pt>
                <c:pt idx="3235">
                  <c:v>0.28679736842105263</c:v>
                </c:pt>
                <c:pt idx="3236">
                  <c:v>0.14255789473684211</c:v>
                </c:pt>
                <c:pt idx="3237">
                  <c:v>0.40907368421052631</c:v>
                </c:pt>
                <c:pt idx="3238">
                  <c:v>0.22242631578947369</c:v>
                </c:pt>
                <c:pt idx="3239">
                  <c:v>0.24485526315789474</c:v>
                </c:pt>
                <c:pt idx="3240">
                  <c:v>0.27402105263157894</c:v>
                </c:pt>
                <c:pt idx="3241">
                  <c:v>0.20692105263157895</c:v>
                </c:pt>
                <c:pt idx="3242">
                  <c:v>0.38759473684210527</c:v>
                </c:pt>
                <c:pt idx="3243">
                  <c:v>0.24355263157894738</c:v>
                </c:pt>
                <c:pt idx="3244">
                  <c:v>0.1298</c:v>
                </c:pt>
                <c:pt idx="3245">
                  <c:v>0.18108947368421052</c:v>
                </c:pt>
                <c:pt idx="3246">
                  <c:v>0.18233421052631579</c:v>
                </c:pt>
                <c:pt idx="3247">
                  <c:v>0.33216052631578946</c:v>
                </c:pt>
                <c:pt idx="3248">
                  <c:v>0.29462105263157895</c:v>
                </c:pt>
                <c:pt idx="3249">
                  <c:v>0.30292105263157892</c:v>
                </c:pt>
                <c:pt idx="3250">
                  <c:v>0.25647894736842103</c:v>
                </c:pt>
                <c:pt idx="3251">
                  <c:v>0.17449736842105262</c:v>
                </c:pt>
                <c:pt idx="3252">
                  <c:v>0.31404736842105263</c:v>
                </c:pt>
                <c:pt idx="3253">
                  <c:v>0.21215526315789474</c:v>
                </c:pt>
                <c:pt idx="3254">
                  <c:v>0.40934473684210526</c:v>
                </c:pt>
                <c:pt idx="3255">
                  <c:v>0.57916578947368424</c:v>
                </c:pt>
                <c:pt idx="3256">
                  <c:v>0.21541842105263159</c:v>
                </c:pt>
                <c:pt idx="3257">
                  <c:v>0.15412631578947369</c:v>
                </c:pt>
                <c:pt idx="3258">
                  <c:v>0.38025526315789476</c:v>
                </c:pt>
                <c:pt idx="3259">
                  <c:v>0.28952894736842105</c:v>
                </c:pt>
                <c:pt idx="3260">
                  <c:v>0.31953684210526317</c:v>
                </c:pt>
                <c:pt idx="3261">
                  <c:v>0.35183947368421054</c:v>
                </c:pt>
                <c:pt idx="3262">
                  <c:v>0.37556315789473682</c:v>
                </c:pt>
                <c:pt idx="3263">
                  <c:v>0.32833421052631578</c:v>
                </c:pt>
                <c:pt idx="3264">
                  <c:v>0.16941052631578948</c:v>
                </c:pt>
                <c:pt idx="3265">
                  <c:v>0.34755000000000003</c:v>
                </c:pt>
                <c:pt idx="3266">
                  <c:v>0.28516315789473684</c:v>
                </c:pt>
                <c:pt idx="3267">
                  <c:v>0.32768157894736843</c:v>
                </c:pt>
                <c:pt idx="3268">
                  <c:v>9.3581578947368418E-2</c:v>
                </c:pt>
                <c:pt idx="3269">
                  <c:v>0.41071315789473684</c:v>
                </c:pt>
                <c:pt idx="3270">
                  <c:v>0.37703947368421054</c:v>
                </c:pt>
                <c:pt idx="3271">
                  <c:v>0.28897894736842106</c:v>
                </c:pt>
                <c:pt idx="3272">
                  <c:v>0.13789473684210526</c:v>
                </c:pt>
                <c:pt idx="3273">
                  <c:v>0.19545000000000001</c:v>
                </c:pt>
                <c:pt idx="3274">
                  <c:v>0.25961315789473682</c:v>
                </c:pt>
                <c:pt idx="3275">
                  <c:v>0.13009999999999999</c:v>
                </c:pt>
                <c:pt idx="3276">
                  <c:v>0.4121815789473684</c:v>
                </c:pt>
                <c:pt idx="3277">
                  <c:v>0.22522368421052633</c:v>
                </c:pt>
                <c:pt idx="3278">
                  <c:v>0.15199473684210527</c:v>
                </c:pt>
                <c:pt idx="3279">
                  <c:v>0.14544736842105263</c:v>
                </c:pt>
                <c:pt idx="3280">
                  <c:v>0.2999078947368421</c:v>
                </c:pt>
                <c:pt idx="3281">
                  <c:v>0.28358421052631577</c:v>
                </c:pt>
                <c:pt idx="3282">
                  <c:v>0.42935000000000001</c:v>
                </c:pt>
                <c:pt idx="3283">
                  <c:v>0.55054473684210525</c:v>
                </c:pt>
                <c:pt idx="3284">
                  <c:v>0.15563947368421052</c:v>
                </c:pt>
                <c:pt idx="3285">
                  <c:v>0.45043157894736841</c:v>
                </c:pt>
                <c:pt idx="3286">
                  <c:v>0.25576842105263159</c:v>
                </c:pt>
                <c:pt idx="3287">
                  <c:v>0.44276315789473686</c:v>
                </c:pt>
                <c:pt idx="3288">
                  <c:v>0.16773421052631579</c:v>
                </c:pt>
                <c:pt idx="3289">
                  <c:v>0.28051052631578949</c:v>
                </c:pt>
                <c:pt idx="3290">
                  <c:v>0.44560789473684209</c:v>
                </c:pt>
                <c:pt idx="3291">
                  <c:v>0.19061578947368421</c:v>
                </c:pt>
                <c:pt idx="3292">
                  <c:v>0.34820789473684211</c:v>
                </c:pt>
                <c:pt idx="3293">
                  <c:v>0.30165526315789476</c:v>
                </c:pt>
                <c:pt idx="3294">
                  <c:v>0.26780526315789471</c:v>
                </c:pt>
                <c:pt idx="3295">
                  <c:v>0.13266578947368421</c:v>
                </c:pt>
                <c:pt idx="3296">
                  <c:v>0.38781315789473686</c:v>
                </c:pt>
                <c:pt idx="3297">
                  <c:v>0.37522368421052632</c:v>
                </c:pt>
                <c:pt idx="3298">
                  <c:v>0.2883842105263158</c:v>
                </c:pt>
                <c:pt idx="3299">
                  <c:v>0.28366842105263157</c:v>
                </c:pt>
                <c:pt idx="3300">
                  <c:v>7.9689473684210532E-2</c:v>
                </c:pt>
                <c:pt idx="3301">
                  <c:v>0.40186315789473687</c:v>
                </c:pt>
                <c:pt idx="3302">
                  <c:v>0.21269736842105263</c:v>
                </c:pt>
                <c:pt idx="3303">
                  <c:v>0.25031578947368421</c:v>
                </c:pt>
                <c:pt idx="3304">
                  <c:v>0.34074736842105263</c:v>
                </c:pt>
                <c:pt idx="3305">
                  <c:v>0.38215526315789472</c:v>
                </c:pt>
                <c:pt idx="3306">
                  <c:v>0.29041052631578945</c:v>
                </c:pt>
                <c:pt idx="3307">
                  <c:v>0.29904210526315789</c:v>
                </c:pt>
                <c:pt idx="3308">
                  <c:v>0.41466052631578948</c:v>
                </c:pt>
                <c:pt idx="3309">
                  <c:v>0.46907894736842104</c:v>
                </c:pt>
                <c:pt idx="3310">
                  <c:v>0.27377894736842107</c:v>
                </c:pt>
                <c:pt idx="3311">
                  <c:v>0.50064210526315789</c:v>
                </c:pt>
                <c:pt idx="3312">
                  <c:v>0.41613421052631577</c:v>
                </c:pt>
                <c:pt idx="3313">
                  <c:v>0.15332631578947367</c:v>
                </c:pt>
                <c:pt idx="3314">
                  <c:v>0.28670526315789474</c:v>
                </c:pt>
                <c:pt idx="3315">
                  <c:v>0.23357631578947369</c:v>
                </c:pt>
                <c:pt idx="3316">
                  <c:v>0.27408421052631576</c:v>
                </c:pt>
                <c:pt idx="3317">
                  <c:v>0.40823421052631581</c:v>
                </c:pt>
                <c:pt idx="3318">
                  <c:v>0.23924210526315789</c:v>
                </c:pt>
                <c:pt idx="3319">
                  <c:v>0.20986052631578947</c:v>
                </c:pt>
                <c:pt idx="3320">
                  <c:v>0.23576315789473684</c:v>
                </c:pt>
                <c:pt idx="3321">
                  <c:v>0.27744736842105261</c:v>
                </c:pt>
                <c:pt idx="3322">
                  <c:v>0.19524473684210528</c:v>
                </c:pt>
                <c:pt idx="3323">
                  <c:v>0.27338157894736842</c:v>
                </c:pt>
                <c:pt idx="3324">
                  <c:v>0.32041052631578948</c:v>
                </c:pt>
                <c:pt idx="3325">
                  <c:v>0.31003157894736844</c:v>
                </c:pt>
                <c:pt idx="3326">
                  <c:v>0.17420263157894736</c:v>
                </c:pt>
                <c:pt idx="3327">
                  <c:v>0.22673684210526315</c:v>
                </c:pt>
                <c:pt idx="3328">
                  <c:v>0.20399736842105262</c:v>
                </c:pt>
                <c:pt idx="3329">
                  <c:v>0.19634473684210527</c:v>
                </c:pt>
                <c:pt idx="3330">
                  <c:v>0.43142368421052629</c:v>
                </c:pt>
                <c:pt idx="3331">
                  <c:v>0.29057631578947368</c:v>
                </c:pt>
                <c:pt idx="3332">
                  <c:v>0.29418684210526314</c:v>
                </c:pt>
                <c:pt idx="3333">
                  <c:v>0.27133157894736842</c:v>
                </c:pt>
                <c:pt idx="3334">
                  <c:v>0.3105842105263158</c:v>
                </c:pt>
                <c:pt idx="3335">
                  <c:v>0.39552631578947367</c:v>
                </c:pt>
                <c:pt idx="3336">
                  <c:v>0.25963947368421053</c:v>
                </c:pt>
                <c:pt idx="3337">
                  <c:v>0.39240000000000003</c:v>
                </c:pt>
                <c:pt idx="3338">
                  <c:v>0.33898684210526314</c:v>
                </c:pt>
                <c:pt idx="3339">
                  <c:v>0.20892105263157895</c:v>
                </c:pt>
                <c:pt idx="3340">
                  <c:v>0.57764736842105258</c:v>
                </c:pt>
                <c:pt idx="3341">
                  <c:v>0.20014473684210526</c:v>
                </c:pt>
                <c:pt idx="3342">
                  <c:v>0.30407105263157896</c:v>
                </c:pt>
                <c:pt idx="3343">
                  <c:v>8.5897368421052625E-2</c:v>
                </c:pt>
                <c:pt idx="3344">
                  <c:v>0.56925789473684207</c:v>
                </c:pt>
                <c:pt idx="3345">
                  <c:v>0.12882894736842104</c:v>
                </c:pt>
                <c:pt idx="3346">
                  <c:v>0.21890000000000001</c:v>
                </c:pt>
                <c:pt idx="3347">
                  <c:v>0.23447631578947367</c:v>
                </c:pt>
                <c:pt idx="3348">
                  <c:v>0.33498684210526314</c:v>
                </c:pt>
                <c:pt idx="3349">
                  <c:v>0.35396578947368423</c:v>
                </c:pt>
                <c:pt idx="3350">
                  <c:v>0.22690526315789475</c:v>
                </c:pt>
                <c:pt idx="3351">
                  <c:v>0.11538157894736842</c:v>
                </c:pt>
                <c:pt idx="3352">
                  <c:v>0.41482368421052629</c:v>
                </c:pt>
                <c:pt idx="3353">
                  <c:v>0.32772368421052633</c:v>
                </c:pt>
                <c:pt idx="3354">
                  <c:v>0.38508157894736844</c:v>
                </c:pt>
                <c:pt idx="3355">
                  <c:v>0.21693421052631578</c:v>
                </c:pt>
                <c:pt idx="3356">
                  <c:v>0.46292368421052632</c:v>
                </c:pt>
                <c:pt idx="3357">
                  <c:v>0.2583894736842105</c:v>
                </c:pt>
                <c:pt idx="3358">
                  <c:v>0.22342894736842106</c:v>
                </c:pt>
                <c:pt idx="3359">
                  <c:v>0.10582894736842105</c:v>
                </c:pt>
                <c:pt idx="3360">
                  <c:v>0.18868947368421052</c:v>
                </c:pt>
                <c:pt idx="3361">
                  <c:v>0.38324999999999998</c:v>
                </c:pt>
                <c:pt idx="3362">
                  <c:v>0.17032105263157896</c:v>
                </c:pt>
                <c:pt idx="3363">
                  <c:v>0.15808947368421053</c:v>
                </c:pt>
                <c:pt idx="3364">
                  <c:v>0.24892631578947369</c:v>
                </c:pt>
                <c:pt idx="3365">
                  <c:v>0.39151052631578948</c:v>
                </c:pt>
                <c:pt idx="3366">
                  <c:v>0.14559473684210528</c:v>
                </c:pt>
                <c:pt idx="3367">
                  <c:v>0.39116578947368419</c:v>
                </c:pt>
                <c:pt idx="3368">
                  <c:v>0.3185421052631579</c:v>
                </c:pt>
                <c:pt idx="3369">
                  <c:v>0.28995526315789472</c:v>
                </c:pt>
                <c:pt idx="3370">
                  <c:v>0.37881315789473685</c:v>
                </c:pt>
                <c:pt idx="3371">
                  <c:v>0.46283947368421052</c:v>
                </c:pt>
                <c:pt idx="3372">
                  <c:v>0.2888763157894737</c:v>
                </c:pt>
                <c:pt idx="3373">
                  <c:v>0.18174473684210526</c:v>
                </c:pt>
                <c:pt idx="3374">
                  <c:v>0.16174736842105264</c:v>
                </c:pt>
                <c:pt idx="3375">
                  <c:v>0.25371315789473686</c:v>
                </c:pt>
                <c:pt idx="3376">
                  <c:v>0.22691578947368421</c:v>
                </c:pt>
                <c:pt idx="3377">
                  <c:v>0.21592368421052632</c:v>
                </c:pt>
                <c:pt idx="3378">
                  <c:v>0.17200789473684211</c:v>
                </c:pt>
                <c:pt idx="3379">
                  <c:v>0.29385263157894737</c:v>
                </c:pt>
                <c:pt idx="3380">
                  <c:v>0.32195000000000001</c:v>
                </c:pt>
                <c:pt idx="3381">
                  <c:v>0.12710263157894736</c:v>
                </c:pt>
                <c:pt idx="3382">
                  <c:v>0.25529736842105261</c:v>
                </c:pt>
                <c:pt idx="3383">
                  <c:v>0.35899210526315789</c:v>
                </c:pt>
                <c:pt idx="3384">
                  <c:v>0.20042105263157894</c:v>
                </c:pt>
                <c:pt idx="3385">
                  <c:v>0.6020868421052632</c:v>
                </c:pt>
                <c:pt idx="3386">
                  <c:v>0.19125</c:v>
                </c:pt>
                <c:pt idx="3387">
                  <c:v>0.34521052631578947</c:v>
                </c:pt>
                <c:pt idx="3388">
                  <c:v>0.12761578947368421</c:v>
                </c:pt>
                <c:pt idx="3389">
                  <c:v>0.15412105263157894</c:v>
                </c:pt>
                <c:pt idx="3390">
                  <c:v>0.36926578947368421</c:v>
                </c:pt>
                <c:pt idx="3391">
                  <c:v>0.3110842105263158</c:v>
                </c:pt>
                <c:pt idx="3392">
                  <c:v>0.28251052631578949</c:v>
                </c:pt>
                <c:pt idx="3393">
                  <c:v>0.12272894736842105</c:v>
                </c:pt>
                <c:pt idx="3394">
                  <c:v>0.2812921052631579</c:v>
                </c:pt>
                <c:pt idx="3395">
                  <c:v>0.20718157894736841</c:v>
                </c:pt>
                <c:pt idx="3396">
                  <c:v>0.14873157894736841</c:v>
                </c:pt>
                <c:pt idx="3397">
                  <c:v>7.8936842105263152E-2</c:v>
                </c:pt>
                <c:pt idx="3398">
                  <c:v>0.36535263157894737</c:v>
                </c:pt>
                <c:pt idx="3399">
                  <c:v>0.31826842105263159</c:v>
                </c:pt>
                <c:pt idx="3400">
                  <c:v>0.17424210526315789</c:v>
                </c:pt>
                <c:pt idx="3401">
                  <c:v>0.24399999999999999</c:v>
                </c:pt>
                <c:pt idx="3402">
                  <c:v>0.19747105263157894</c:v>
                </c:pt>
                <c:pt idx="3403">
                  <c:v>0.18607631578947367</c:v>
                </c:pt>
                <c:pt idx="3404">
                  <c:v>0.36985526315789474</c:v>
                </c:pt>
                <c:pt idx="3405">
                  <c:v>0.51964473684210521</c:v>
                </c:pt>
                <c:pt idx="3406">
                  <c:v>0.27667105263157893</c:v>
                </c:pt>
                <c:pt idx="3407">
                  <c:v>0.3780763157894737</c:v>
                </c:pt>
                <c:pt idx="3408">
                  <c:v>0.57002105263157898</c:v>
                </c:pt>
                <c:pt idx="3409">
                  <c:v>0.47394999999999998</c:v>
                </c:pt>
                <c:pt idx="3410">
                  <c:v>0.4674105263157895</c:v>
                </c:pt>
                <c:pt idx="3411">
                  <c:v>0.1889657894736842</c:v>
                </c:pt>
                <c:pt idx="3412">
                  <c:v>0.14847368421052631</c:v>
                </c:pt>
                <c:pt idx="3413">
                  <c:v>0.11162894736842105</c:v>
                </c:pt>
                <c:pt idx="3414">
                  <c:v>0.17776052631578948</c:v>
                </c:pt>
                <c:pt idx="3415">
                  <c:v>0.16999736842105262</c:v>
                </c:pt>
                <c:pt idx="3416">
                  <c:v>0.3347</c:v>
                </c:pt>
                <c:pt idx="3417">
                  <c:v>0.4637342105263158</c:v>
                </c:pt>
                <c:pt idx="3418">
                  <c:v>0.25788421052631577</c:v>
                </c:pt>
                <c:pt idx="3419">
                  <c:v>0.20018157894736843</c:v>
                </c:pt>
                <c:pt idx="3420">
                  <c:v>0.4097578947368421</c:v>
                </c:pt>
                <c:pt idx="3421">
                  <c:v>0.39244473684210529</c:v>
                </c:pt>
                <c:pt idx="3422">
                  <c:v>0.17933157894736843</c:v>
                </c:pt>
                <c:pt idx="3423">
                  <c:v>0.31147631578947366</c:v>
                </c:pt>
                <c:pt idx="3424">
                  <c:v>0.35010263157894739</c:v>
                </c:pt>
                <c:pt idx="3425">
                  <c:v>0.31306315789473682</c:v>
                </c:pt>
                <c:pt idx="3426">
                  <c:v>0.15092368421052632</c:v>
                </c:pt>
                <c:pt idx="3427">
                  <c:v>0.14484473684210528</c:v>
                </c:pt>
                <c:pt idx="3428">
                  <c:v>0.11668684210526316</c:v>
                </c:pt>
                <c:pt idx="3429">
                  <c:v>0.30492894736842108</c:v>
                </c:pt>
                <c:pt idx="3430">
                  <c:v>0.21536052631578947</c:v>
                </c:pt>
                <c:pt idx="3431">
                  <c:v>0.24770526315789473</c:v>
                </c:pt>
                <c:pt idx="3432">
                  <c:v>0.29580263157894737</c:v>
                </c:pt>
                <c:pt idx="3433">
                  <c:v>0.23223947368421052</c:v>
                </c:pt>
                <c:pt idx="3434">
                  <c:v>0.17946578947368422</c:v>
                </c:pt>
                <c:pt idx="3435">
                  <c:v>0.33179736842105262</c:v>
                </c:pt>
                <c:pt idx="3436">
                  <c:v>0.47545526315789471</c:v>
                </c:pt>
                <c:pt idx="3437">
                  <c:v>0.30851578947368419</c:v>
                </c:pt>
                <c:pt idx="3438">
                  <c:v>0.17437105263157895</c:v>
                </c:pt>
                <c:pt idx="3439">
                  <c:v>0.19722105263157894</c:v>
                </c:pt>
                <c:pt idx="3440">
                  <c:v>0.19239736842105262</c:v>
                </c:pt>
                <c:pt idx="3441">
                  <c:v>0.35744473684210526</c:v>
                </c:pt>
                <c:pt idx="3442">
                  <c:v>0.27646578947368422</c:v>
                </c:pt>
                <c:pt idx="3443">
                  <c:v>0.15204473684210526</c:v>
                </c:pt>
                <c:pt idx="3444">
                  <c:v>0.16371315789473684</c:v>
                </c:pt>
                <c:pt idx="3445">
                  <c:v>0.17595789473684212</c:v>
                </c:pt>
                <c:pt idx="3446">
                  <c:v>0.32139736842105265</c:v>
                </c:pt>
                <c:pt idx="3447">
                  <c:v>0.15450263157894736</c:v>
                </c:pt>
                <c:pt idx="3448">
                  <c:v>0.30772105263157895</c:v>
                </c:pt>
                <c:pt idx="3449">
                  <c:v>0.18257894736842106</c:v>
                </c:pt>
                <c:pt idx="3450">
                  <c:v>0.17050789473684211</c:v>
                </c:pt>
                <c:pt idx="3451">
                  <c:v>0.33525789473684209</c:v>
                </c:pt>
                <c:pt idx="3452">
                  <c:v>0.10588684210526315</c:v>
                </c:pt>
                <c:pt idx="3453">
                  <c:v>0.30297105263157897</c:v>
                </c:pt>
                <c:pt idx="3454">
                  <c:v>0.16738157894736841</c:v>
                </c:pt>
                <c:pt idx="3455">
                  <c:v>0.10255526315789473</c:v>
                </c:pt>
                <c:pt idx="3456">
                  <c:v>0.39046842105263158</c:v>
                </c:pt>
                <c:pt idx="3457">
                  <c:v>0.17078421052631579</c:v>
                </c:pt>
                <c:pt idx="3458">
                  <c:v>0.57265789473684214</c:v>
                </c:pt>
                <c:pt idx="3459">
                  <c:v>0.21832894736842104</c:v>
                </c:pt>
                <c:pt idx="3460">
                  <c:v>0.32591315789473685</c:v>
                </c:pt>
                <c:pt idx="3461">
                  <c:v>0.21657368421052631</c:v>
                </c:pt>
                <c:pt idx="3462">
                  <c:v>0.26860526315789474</c:v>
                </c:pt>
                <c:pt idx="3463">
                  <c:v>0.12877894736842105</c:v>
                </c:pt>
                <c:pt idx="3464">
                  <c:v>0.38971578947368424</c:v>
                </c:pt>
                <c:pt idx="3465">
                  <c:v>0.20882368421052633</c:v>
                </c:pt>
                <c:pt idx="3466">
                  <c:v>0.13487368421052631</c:v>
                </c:pt>
                <c:pt idx="3467">
                  <c:v>0.28477368421052629</c:v>
                </c:pt>
                <c:pt idx="3468">
                  <c:v>0.31553157894736844</c:v>
                </c:pt>
                <c:pt idx="3469">
                  <c:v>0.17103421052631579</c:v>
                </c:pt>
                <c:pt idx="3470">
                  <c:v>0.17467368421052631</c:v>
                </c:pt>
                <c:pt idx="3471">
                  <c:v>0.58296052631578943</c:v>
                </c:pt>
                <c:pt idx="3472">
                  <c:v>0.12505789473684212</c:v>
                </c:pt>
                <c:pt idx="3473">
                  <c:v>0.27561842105263157</c:v>
                </c:pt>
                <c:pt idx="3474">
                  <c:v>0.11545526315789474</c:v>
                </c:pt>
                <c:pt idx="3475">
                  <c:v>0.19420263157894738</c:v>
                </c:pt>
                <c:pt idx="3476">
                  <c:v>0.41345526315789471</c:v>
                </c:pt>
                <c:pt idx="3477">
                  <c:v>0.15811315789473684</c:v>
                </c:pt>
                <c:pt idx="3478">
                  <c:v>0.14066052631578949</c:v>
                </c:pt>
                <c:pt idx="3479">
                  <c:v>0.19278947368421054</c:v>
                </c:pt>
                <c:pt idx="3480">
                  <c:v>0.27010000000000001</c:v>
                </c:pt>
                <c:pt idx="3481">
                  <c:v>0.59653947368421056</c:v>
                </c:pt>
                <c:pt idx="3482">
                  <c:v>0.14896578947368422</c:v>
                </c:pt>
                <c:pt idx="3483">
                  <c:v>0.35466578947368421</c:v>
                </c:pt>
                <c:pt idx="3484">
                  <c:v>0.4137236842105263</c:v>
                </c:pt>
                <c:pt idx="3485">
                  <c:v>0.28553157894736841</c:v>
                </c:pt>
                <c:pt idx="3486">
                  <c:v>0.23645526315789472</c:v>
                </c:pt>
                <c:pt idx="3487">
                  <c:v>0.13091842105263157</c:v>
                </c:pt>
                <c:pt idx="3488">
                  <c:v>0.21363684210526315</c:v>
                </c:pt>
                <c:pt idx="3489">
                  <c:v>0.26575263157894735</c:v>
                </c:pt>
                <c:pt idx="3490">
                  <c:v>0.20281842105263159</c:v>
                </c:pt>
                <c:pt idx="3491">
                  <c:v>0.33622631578947371</c:v>
                </c:pt>
                <c:pt idx="3492">
                  <c:v>0.31703157894736844</c:v>
                </c:pt>
                <c:pt idx="3493">
                  <c:v>0.16320526315789474</c:v>
                </c:pt>
                <c:pt idx="3494">
                  <c:v>0.57167105263157891</c:v>
                </c:pt>
                <c:pt idx="3495">
                  <c:v>0.26961842105263156</c:v>
                </c:pt>
                <c:pt idx="3496">
                  <c:v>0.30518421052631578</c:v>
                </c:pt>
                <c:pt idx="3497">
                  <c:v>0.37813157894736843</c:v>
                </c:pt>
                <c:pt idx="3498">
                  <c:v>0.14255263157894738</c:v>
                </c:pt>
                <c:pt idx="3499">
                  <c:v>0.26478947368421052</c:v>
                </c:pt>
                <c:pt idx="3500">
                  <c:v>0.11681315789473684</c:v>
                </c:pt>
                <c:pt idx="3501">
                  <c:v>0.14033684210526315</c:v>
                </c:pt>
                <c:pt idx="3502">
                  <c:v>0.26411315789473683</c:v>
                </c:pt>
                <c:pt idx="3503">
                  <c:v>0.10003947368421053</c:v>
                </c:pt>
                <c:pt idx="3504">
                  <c:v>0.32212894736842107</c:v>
                </c:pt>
                <c:pt idx="3505">
                  <c:v>0.15169473684210527</c:v>
                </c:pt>
                <c:pt idx="3506">
                  <c:v>0.18166315789473683</c:v>
                </c:pt>
                <c:pt idx="3507">
                  <c:v>0.39773684210526317</c:v>
                </c:pt>
                <c:pt idx="3508">
                  <c:v>0.16329473684210527</c:v>
                </c:pt>
                <c:pt idx="3509">
                  <c:v>0.15340000000000001</c:v>
                </c:pt>
                <c:pt idx="3510">
                  <c:v>0.4342473684210526</c:v>
                </c:pt>
                <c:pt idx="3511">
                  <c:v>0.1804078947368421</c:v>
                </c:pt>
                <c:pt idx="3512">
                  <c:v>0.23321052631578948</c:v>
                </c:pt>
                <c:pt idx="3513">
                  <c:v>0.17163947368421054</c:v>
                </c:pt>
                <c:pt idx="3514">
                  <c:v>0.49975000000000003</c:v>
                </c:pt>
                <c:pt idx="3515">
                  <c:v>0.11639736842105264</c:v>
                </c:pt>
                <c:pt idx="3516">
                  <c:v>0.28678947368421054</c:v>
                </c:pt>
                <c:pt idx="3517">
                  <c:v>0.14915</c:v>
                </c:pt>
                <c:pt idx="3518">
                  <c:v>0.2697684210526316</c:v>
                </c:pt>
                <c:pt idx="3519">
                  <c:v>0.48083947368421054</c:v>
                </c:pt>
                <c:pt idx="3520">
                  <c:v>0.11596842105263158</c:v>
                </c:pt>
                <c:pt idx="3521">
                  <c:v>0.29897368421052634</c:v>
                </c:pt>
                <c:pt idx="3522">
                  <c:v>0.39180263157894735</c:v>
                </c:pt>
                <c:pt idx="3523">
                  <c:v>0.29796315789473682</c:v>
                </c:pt>
                <c:pt idx="3524">
                  <c:v>0.14437105263157896</c:v>
                </c:pt>
                <c:pt idx="3525">
                  <c:v>0.24938421052631579</c:v>
                </c:pt>
                <c:pt idx="3526">
                  <c:v>0.37556052631578946</c:v>
                </c:pt>
                <c:pt idx="3527">
                  <c:v>0.19738947368421053</c:v>
                </c:pt>
                <c:pt idx="3528">
                  <c:v>0.35459210526315788</c:v>
                </c:pt>
                <c:pt idx="3529">
                  <c:v>0.55762631578947364</c:v>
                </c:pt>
                <c:pt idx="3530">
                  <c:v>0.16802894736842106</c:v>
                </c:pt>
                <c:pt idx="3531">
                  <c:v>0.56739210526315786</c:v>
                </c:pt>
                <c:pt idx="3532">
                  <c:v>0.19479210526315791</c:v>
                </c:pt>
                <c:pt idx="3533">
                  <c:v>0.25258157894736843</c:v>
                </c:pt>
                <c:pt idx="3534">
                  <c:v>0.14549210526315789</c:v>
                </c:pt>
                <c:pt idx="3535">
                  <c:v>0.12635789473684211</c:v>
                </c:pt>
                <c:pt idx="3536">
                  <c:v>0.10746315789473684</c:v>
                </c:pt>
                <c:pt idx="3537">
                  <c:v>0.21909999999999999</c:v>
                </c:pt>
                <c:pt idx="3538">
                  <c:v>0.21561578947368421</c:v>
                </c:pt>
                <c:pt idx="3539">
                  <c:v>0.31981052631578949</c:v>
                </c:pt>
                <c:pt idx="3540">
                  <c:v>0.14872105263157895</c:v>
                </c:pt>
                <c:pt idx="3541">
                  <c:v>0.28787105263157897</c:v>
                </c:pt>
                <c:pt idx="3542">
                  <c:v>0.39434736842105261</c:v>
                </c:pt>
                <c:pt idx="3543">
                  <c:v>0.23399210526315789</c:v>
                </c:pt>
                <c:pt idx="3544">
                  <c:v>0.14670263157894736</c:v>
                </c:pt>
                <c:pt idx="3545">
                  <c:v>0.12242368421052631</c:v>
                </c:pt>
                <c:pt idx="3546">
                  <c:v>0.30870526315789476</c:v>
                </c:pt>
                <c:pt idx="3547">
                  <c:v>0.34143421052631578</c:v>
                </c:pt>
                <c:pt idx="3548">
                  <c:v>0.31830000000000003</c:v>
                </c:pt>
                <c:pt idx="3549">
                  <c:v>0.1913342105263158</c:v>
                </c:pt>
                <c:pt idx="3550">
                  <c:v>0.15385526315789474</c:v>
                </c:pt>
                <c:pt idx="3551">
                  <c:v>0.19438947368421053</c:v>
                </c:pt>
                <c:pt idx="3552">
                  <c:v>0.10453684210526316</c:v>
                </c:pt>
                <c:pt idx="3553">
                  <c:v>0.27624736842105263</c:v>
                </c:pt>
                <c:pt idx="3554">
                  <c:v>0.36953684210526316</c:v>
                </c:pt>
                <c:pt idx="3555">
                  <c:v>0.39046842105263158</c:v>
                </c:pt>
                <c:pt idx="3556">
                  <c:v>0.13867894736842104</c:v>
                </c:pt>
                <c:pt idx="3557">
                  <c:v>0.33039473684210524</c:v>
                </c:pt>
                <c:pt idx="3558">
                  <c:v>0.37618947368421052</c:v>
                </c:pt>
                <c:pt idx="3559">
                  <c:v>0.40454210526315787</c:v>
                </c:pt>
                <c:pt idx="3560">
                  <c:v>0.46771052631578947</c:v>
                </c:pt>
                <c:pt idx="3561">
                  <c:v>0.17141578947368422</c:v>
                </c:pt>
                <c:pt idx="3562">
                  <c:v>0.42472368421052631</c:v>
                </c:pt>
                <c:pt idx="3563">
                  <c:v>0.18495</c:v>
                </c:pt>
                <c:pt idx="3564">
                  <c:v>0.14837894736842105</c:v>
                </c:pt>
                <c:pt idx="3565">
                  <c:v>0.14755263157894738</c:v>
                </c:pt>
                <c:pt idx="3566">
                  <c:v>0.19354736842105263</c:v>
                </c:pt>
                <c:pt idx="3567">
                  <c:v>0.39539999999999997</c:v>
                </c:pt>
                <c:pt idx="3568">
                  <c:v>0.31192105263157893</c:v>
                </c:pt>
                <c:pt idx="3569">
                  <c:v>0.39623684210526317</c:v>
                </c:pt>
                <c:pt idx="3570">
                  <c:v>0.11058421052631578</c:v>
                </c:pt>
                <c:pt idx="3571">
                  <c:v>0.16921052631578948</c:v>
                </c:pt>
                <c:pt idx="3572">
                  <c:v>9.2739473684210524E-2</c:v>
                </c:pt>
                <c:pt idx="3573">
                  <c:v>0.28943157894736843</c:v>
                </c:pt>
                <c:pt idx="3574">
                  <c:v>0.22064736842105262</c:v>
                </c:pt>
                <c:pt idx="3575">
                  <c:v>0.12365789473684211</c:v>
                </c:pt>
                <c:pt idx="3576">
                  <c:v>0.11669473684210527</c:v>
                </c:pt>
                <c:pt idx="3577">
                  <c:v>0.26519736842105263</c:v>
                </c:pt>
                <c:pt idx="3578">
                  <c:v>0.34564473684210528</c:v>
                </c:pt>
                <c:pt idx="3579">
                  <c:v>0.12084210526315789</c:v>
                </c:pt>
                <c:pt idx="3580">
                  <c:v>0.39892368421052632</c:v>
                </c:pt>
                <c:pt idx="3581">
                  <c:v>0.15918157894736842</c:v>
                </c:pt>
                <c:pt idx="3582">
                  <c:v>0.19741052631578948</c:v>
                </c:pt>
                <c:pt idx="3583">
                  <c:v>0.17005263157894737</c:v>
                </c:pt>
                <c:pt idx="3584">
                  <c:v>0.18031052631578948</c:v>
                </c:pt>
                <c:pt idx="3585">
                  <c:v>0.30510526315789471</c:v>
                </c:pt>
                <c:pt idx="3586">
                  <c:v>0.34813421052631577</c:v>
                </c:pt>
                <c:pt idx="3587">
                  <c:v>0.11772368421052631</c:v>
                </c:pt>
                <c:pt idx="3588">
                  <c:v>0.12247894736842105</c:v>
                </c:pt>
                <c:pt idx="3589">
                  <c:v>0.21224473684210526</c:v>
                </c:pt>
                <c:pt idx="3590">
                  <c:v>0.36596578947368419</c:v>
                </c:pt>
                <c:pt idx="3591">
                  <c:v>0.19285263157894736</c:v>
                </c:pt>
                <c:pt idx="3592">
                  <c:v>0.37476578947368422</c:v>
                </c:pt>
                <c:pt idx="3593">
                  <c:v>0.57747631578947367</c:v>
                </c:pt>
                <c:pt idx="3594">
                  <c:v>0.39506315789473684</c:v>
                </c:pt>
                <c:pt idx="3595">
                  <c:v>0.50960000000000005</c:v>
                </c:pt>
                <c:pt idx="3596">
                  <c:v>0.33716052631578947</c:v>
                </c:pt>
                <c:pt idx="3597">
                  <c:v>0.24054473684210526</c:v>
                </c:pt>
                <c:pt idx="3598">
                  <c:v>0.19866578947368421</c:v>
                </c:pt>
                <c:pt idx="3599">
                  <c:v>0.29128684210526318</c:v>
                </c:pt>
                <c:pt idx="3600">
                  <c:v>0.21913157894736843</c:v>
                </c:pt>
                <c:pt idx="3601">
                  <c:v>0.55861578947368418</c:v>
                </c:pt>
                <c:pt idx="3602">
                  <c:v>0.16563684210526317</c:v>
                </c:pt>
                <c:pt idx="3603">
                  <c:v>0.24153157894736843</c:v>
                </c:pt>
                <c:pt idx="3604">
                  <c:v>0.21583947368421053</c:v>
                </c:pt>
                <c:pt idx="3605">
                  <c:v>0.18115000000000001</c:v>
                </c:pt>
                <c:pt idx="3606">
                  <c:v>0.35217105263157894</c:v>
                </c:pt>
                <c:pt idx="3607">
                  <c:v>0.17828947368421053</c:v>
                </c:pt>
                <c:pt idx="3608">
                  <c:v>0.19245789473684211</c:v>
                </c:pt>
                <c:pt idx="3609">
                  <c:v>0.22236842105263158</c:v>
                </c:pt>
                <c:pt idx="3610">
                  <c:v>0.1741078947368421</c:v>
                </c:pt>
                <c:pt idx="3611">
                  <c:v>0.21562631578947369</c:v>
                </c:pt>
                <c:pt idx="3612">
                  <c:v>0.25783947368421051</c:v>
                </c:pt>
                <c:pt idx="3613">
                  <c:v>0.48697894736842107</c:v>
                </c:pt>
                <c:pt idx="3614">
                  <c:v>0.18868947368421052</c:v>
                </c:pt>
                <c:pt idx="3615">
                  <c:v>0.13266578947368421</c:v>
                </c:pt>
                <c:pt idx="3616">
                  <c:v>0.29600789473684208</c:v>
                </c:pt>
                <c:pt idx="3617">
                  <c:v>0.50180789473684206</c:v>
                </c:pt>
                <c:pt idx="3618">
                  <c:v>0.16212105263157894</c:v>
                </c:pt>
                <c:pt idx="3619">
                  <c:v>0.38482894736842105</c:v>
                </c:pt>
                <c:pt idx="3620">
                  <c:v>0.2708184210526316</c:v>
                </c:pt>
                <c:pt idx="3621">
                  <c:v>0.40480526315789472</c:v>
                </c:pt>
                <c:pt idx="3622">
                  <c:v>0.16135526315789472</c:v>
                </c:pt>
                <c:pt idx="3623">
                  <c:v>0.4268578947368421</c:v>
                </c:pt>
                <c:pt idx="3624">
                  <c:v>0.25351052631578946</c:v>
                </c:pt>
                <c:pt idx="3625">
                  <c:v>0.31123421052631578</c:v>
                </c:pt>
                <c:pt idx="3626">
                  <c:v>0.3185578947368421</c:v>
                </c:pt>
                <c:pt idx="3627">
                  <c:v>0.19444736842105262</c:v>
                </c:pt>
                <c:pt idx="3628">
                  <c:v>0.31440263157894738</c:v>
                </c:pt>
                <c:pt idx="3629">
                  <c:v>0.26709736842105264</c:v>
                </c:pt>
                <c:pt idx="3630">
                  <c:v>0.26717105263157892</c:v>
                </c:pt>
                <c:pt idx="3631">
                  <c:v>9.3110526315789477E-2</c:v>
                </c:pt>
                <c:pt idx="3632">
                  <c:v>0.35180263157894737</c:v>
                </c:pt>
                <c:pt idx="3633">
                  <c:v>0.27984210526315789</c:v>
                </c:pt>
                <c:pt idx="3634">
                  <c:v>0.29197105263157896</c:v>
                </c:pt>
                <c:pt idx="3635">
                  <c:v>0.28543947368421052</c:v>
                </c:pt>
                <c:pt idx="3636">
                  <c:v>0.40741578947368423</c:v>
                </c:pt>
                <c:pt idx="3637">
                  <c:v>0.36517368421052632</c:v>
                </c:pt>
                <c:pt idx="3638">
                  <c:v>0.19657894736842105</c:v>
                </c:pt>
                <c:pt idx="3639">
                  <c:v>0.18983684210526316</c:v>
                </c:pt>
                <c:pt idx="3640">
                  <c:v>0.23453421052631579</c:v>
                </c:pt>
                <c:pt idx="3641">
                  <c:v>0.13095000000000001</c:v>
                </c:pt>
                <c:pt idx="3642">
                  <c:v>0.12920000000000001</c:v>
                </c:pt>
                <c:pt idx="3643">
                  <c:v>0.26908421052631581</c:v>
                </c:pt>
                <c:pt idx="3644">
                  <c:v>0.28655000000000003</c:v>
                </c:pt>
                <c:pt idx="3645">
                  <c:v>0.14478684210526316</c:v>
                </c:pt>
                <c:pt idx="3646">
                  <c:v>0.19227894736842105</c:v>
                </c:pt>
                <c:pt idx="3647">
                  <c:v>0.15574736842105263</c:v>
                </c:pt>
                <c:pt idx="3648">
                  <c:v>0.29621315789473684</c:v>
                </c:pt>
                <c:pt idx="3649">
                  <c:v>0.1415657894736842</c:v>
                </c:pt>
                <c:pt idx="3650">
                  <c:v>0.44460263157894736</c:v>
                </c:pt>
                <c:pt idx="3651">
                  <c:v>0.15569473684210527</c:v>
                </c:pt>
                <c:pt idx="3652">
                  <c:v>0.12659736842105263</c:v>
                </c:pt>
                <c:pt idx="3653">
                  <c:v>0.18034736842105265</c:v>
                </c:pt>
                <c:pt idx="3654">
                  <c:v>0.16480263157894737</c:v>
                </c:pt>
                <c:pt idx="3655">
                  <c:v>0.19819210526315789</c:v>
                </c:pt>
                <c:pt idx="3656">
                  <c:v>0.28143947368421052</c:v>
                </c:pt>
                <c:pt idx="3657">
                  <c:v>0.2412342105263158</c:v>
                </c:pt>
                <c:pt idx="3658">
                  <c:v>0.17249210526315789</c:v>
                </c:pt>
                <c:pt idx="3659">
                  <c:v>0.33185789473684213</c:v>
                </c:pt>
                <c:pt idx="3660">
                  <c:v>0.31903684210526317</c:v>
                </c:pt>
                <c:pt idx="3661">
                  <c:v>0.17244473684210526</c:v>
                </c:pt>
                <c:pt idx="3662">
                  <c:v>0.35874210526315792</c:v>
                </c:pt>
                <c:pt idx="3663">
                  <c:v>0.20121842105263157</c:v>
                </c:pt>
                <c:pt idx="3664">
                  <c:v>0.11205526315789474</c:v>
                </c:pt>
                <c:pt idx="3665">
                  <c:v>0.33082368421052633</c:v>
                </c:pt>
                <c:pt idx="3666">
                  <c:v>0.38084473684210524</c:v>
                </c:pt>
                <c:pt idx="3667">
                  <c:v>0.1421921052631579</c:v>
                </c:pt>
                <c:pt idx="3668">
                  <c:v>0.60365789473684206</c:v>
                </c:pt>
                <c:pt idx="3669">
                  <c:v>0.43893421052631582</c:v>
                </c:pt>
                <c:pt idx="3670">
                  <c:v>0.10118157894736843</c:v>
                </c:pt>
                <c:pt idx="3671">
                  <c:v>0.18714210526315789</c:v>
                </c:pt>
                <c:pt idx="3672">
                  <c:v>0.16023421052631578</c:v>
                </c:pt>
                <c:pt idx="3673">
                  <c:v>0.34838157894736843</c:v>
                </c:pt>
                <c:pt idx="3674">
                  <c:v>0.31618947368421052</c:v>
                </c:pt>
                <c:pt idx="3675">
                  <c:v>0.31664999999999999</c:v>
                </c:pt>
                <c:pt idx="3676">
                  <c:v>0.31541315789473684</c:v>
                </c:pt>
                <c:pt idx="3677">
                  <c:v>0.19831052631578946</c:v>
                </c:pt>
                <c:pt idx="3678">
                  <c:v>0.59085263157894741</c:v>
                </c:pt>
                <c:pt idx="3679">
                  <c:v>0.1923342105263158</c:v>
                </c:pt>
                <c:pt idx="3680">
                  <c:v>0.11803684210526316</c:v>
                </c:pt>
                <c:pt idx="3681">
                  <c:v>0.17816578947368422</c:v>
                </c:pt>
                <c:pt idx="3682">
                  <c:v>0.22341842105263157</c:v>
                </c:pt>
                <c:pt idx="3683">
                  <c:v>0.38629736842105261</c:v>
                </c:pt>
                <c:pt idx="3684">
                  <c:v>0.1544578947368421</c:v>
                </c:pt>
                <c:pt idx="3685">
                  <c:v>0.11477894736842105</c:v>
                </c:pt>
                <c:pt idx="3686">
                  <c:v>0.11059736842105262</c:v>
                </c:pt>
                <c:pt idx="3687">
                  <c:v>0.3287684210526316</c:v>
                </c:pt>
                <c:pt idx="3688">
                  <c:v>0.13934473684210527</c:v>
                </c:pt>
                <c:pt idx="3689">
                  <c:v>0.32720263157894736</c:v>
                </c:pt>
                <c:pt idx="3690">
                  <c:v>0.12162105263157895</c:v>
                </c:pt>
                <c:pt idx="3691">
                  <c:v>0.18153947368421053</c:v>
                </c:pt>
                <c:pt idx="3692">
                  <c:v>0.46084999999999998</c:v>
                </c:pt>
                <c:pt idx="3693">
                  <c:v>0.46095263157894739</c:v>
                </c:pt>
                <c:pt idx="3694">
                  <c:v>0.42831578947368421</c:v>
                </c:pt>
                <c:pt idx="3695">
                  <c:v>0.14513947368421051</c:v>
                </c:pt>
                <c:pt idx="3696">
                  <c:v>0.14434473684210528</c:v>
                </c:pt>
                <c:pt idx="3697">
                  <c:v>0.21313157894736842</c:v>
                </c:pt>
                <c:pt idx="3698">
                  <c:v>0.12566842105263157</c:v>
                </c:pt>
                <c:pt idx="3699">
                  <c:v>0.36827368421052631</c:v>
                </c:pt>
                <c:pt idx="3700">
                  <c:v>0.24565263157894737</c:v>
                </c:pt>
                <c:pt idx="3701">
                  <c:v>0.28266842105263157</c:v>
                </c:pt>
                <c:pt idx="3702">
                  <c:v>0.14103684210526315</c:v>
                </c:pt>
                <c:pt idx="3703">
                  <c:v>0.11188947368421052</c:v>
                </c:pt>
                <c:pt idx="3704">
                  <c:v>0.1611736842105263</c:v>
                </c:pt>
                <c:pt idx="3705">
                  <c:v>0.17665263157894737</c:v>
                </c:pt>
                <c:pt idx="3706">
                  <c:v>0.25753684210526318</c:v>
                </c:pt>
                <c:pt idx="3707">
                  <c:v>0.39286315789473686</c:v>
                </c:pt>
                <c:pt idx="3708">
                  <c:v>0.17614210526315791</c:v>
                </c:pt>
                <c:pt idx="3709">
                  <c:v>0.17664736842105264</c:v>
                </c:pt>
                <c:pt idx="3710">
                  <c:v>0.18510263157894738</c:v>
                </c:pt>
                <c:pt idx="3711">
                  <c:v>0.4062421052631579</c:v>
                </c:pt>
                <c:pt idx="3712">
                  <c:v>0.1414</c:v>
                </c:pt>
                <c:pt idx="3713">
                  <c:v>0.18989473684210526</c:v>
                </c:pt>
                <c:pt idx="3714">
                  <c:v>0.2009342105263158</c:v>
                </c:pt>
                <c:pt idx="3715">
                  <c:v>0.30199473684210526</c:v>
                </c:pt>
                <c:pt idx="3716">
                  <c:v>0.30270789473684212</c:v>
                </c:pt>
                <c:pt idx="3717">
                  <c:v>0.42040789473684209</c:v>
                </c:pt>
                <c:pt idx="3718">
                  <c:v>0.17928684210526316</c:v>
                </c:pt>
                <c:pt idx="3719">
                  <c:v>0.35045526315789471</c:v>
                </c:pt>
                <c:pt idx="3720">
                  <c:v>0.18941052631578947</c:v>
                </c:pt>
                <c:pt idx="3721">
                  <c:v>0.24672631578947368</c:v>
                </c:pt>
                <c:pt idx="3722">
                  <c:v>0.46637368421052633</c:v>
                </c:pt>
                <c:pt idx="3723">
                  <c:v>0.45570526315789472</c:v>
                </c:pt>
                <c:pt idx="3724">
                  <c:v>0.16569999999999999</c:v>
                </c:pt>
                <c:pt idx="3725">
                  <c:v>0.1310921052631579</c:v>
                </c:pt>
                <c:pt idx="3726">
                  <c:v>0.20775789473684211</c:v>
                </c:pt>
                <c:pt idx="3727">
                  <c:v>0.17851842105263158</c:v>
                </c:pt>
                <c:pt idx="3728">
                  <c:v>0.18686052631578948</c:v>
                </c:pt>
                <c:pt idx="3729">
                  <c:v>0.23098684210526316</c:v>
                </c:pt>
                <c:pt idx="3730">
                  <c:v>0.12403157894736842</c:v>
                </c:pt>
                <c:pt idx="3731">
                  <c:v>0.37117631578947369</c:v>
                </c:pt>
                <c:pt idx="3732">
                  <c:v>0.14041578947368422</c:v>
                </c:pt>
                <c:pt idx="3733">
                  <c:v>0.21615263157894737</c:v>
                </c:pt>
                <c:pt idx="3734">
                  <c:v>0.27240789473684213</c:v>
                </c:pt>
                <c:pt idx="3735">
                  <c:v>0.49633684210526313</c:v>
                </c:pt>
                <c:pt idx="3736">
                  <c:v>9.7771052631578953E-2</c:v>
                </c:pt>
                <c:pt idx="3737">
                  <c:v>0.12026578947368421</c:v>
                </c:pt>
                <c:pt idx="3738">
                  <c:v>0.18927631578947368</c:v>
                </c:pt>
                <c:pt idx="3739">
                  <c:v>0.24020526315789473</c:v>
                </c:pt>
                <c:pt idx="3740">
                  <c:v>0.16902631578947369</c:v>
                </c:pt>
                <c:pt idx="3741">
                  <c:v>0.36935000000000001</c:v>
                </c:pt>
                <c:pt idx="3742">
                  <c:v>0.2762342105263158</c:v>
                </c:pt>
                <c:pt idx="3743">
                  <c:v>0.14708157894736842</c:v>
                </c:pt>
                <c:pt idx="3744">
                  <c:v>0.37056052631578945</c:v>
                </c:pt>
                <c:pt idx="3745">
                  <c:v>0.15498157894736841</c:v>
                </c:pt>
                <c:pt idx="3746">
                  <c:v>0.43581315789473685</c:v>
                </c:pt>
                <c:pt idx="3747">
                  <c:v>0.29420526315789475</c:v>
                </c:pt>
                <c:pt idx="3748">
                  <c:v>0.13711578947368422</c:v>
                </c:pt>
                <c:pt idx="3749">
                  <c:v>0.17221315789473685</c:v>
                </c:pt>
                <c:pt idx="3750">
                  <c:v>0.17021578947368421</c:v>
                </c:pt>
                <c:pt idx="3751">
                  <c:v>0.39040000000000002</c:v>
                </c:pt>
                <c:pt idx="3752">
                  <c:v>0.12134473684210527</c:v>
                </c:pt>
                <c:pt idx="3753">
                  <c:v>0.13010789473684212</c:v>
                </c:pt>
                <c:pt idx="3754">
                  <c:v>0.29004210526315788</c:v>
                </c:pt>
                <c:pt idx="3755">
                  <c:v>0.28720526315789474</c:v>
                </c:pt>
                <c:pt idx="3756">
                  <c:v>0.17551842105263157</c:v>
                </c:pt>
                <c:pt idx="3757">
                  <c:v>0.3008236842105263</c:v>
                </c:pt>
                <c:pt idx="3758">
                  <c:v>0.1169921052631579</c:v>
                </c:pt>
                <c:pt idx="3759">
                  <c:v>0.42986315789473684</c:v>
                </c:pt>
                <c:pt idx="3760">
                  <c:v>0.3429105263157895</c:v>
                </c:pt>
                <c:pt idx="3761">
                  <c:v>0.40937894736842106</c:v>
                </c:pt>
                <c:pt idx="3762">
                  <c:v>0.34561315789473684</c:v>
                </c:pt>
                <c:pt idx="3763">
                  <c:v>0.29940526315789473</c:v>
                </c:pt>
                <c:pt idx="3764">
                  <c:v>0.4006157894736842</c:v>
                </c:pt>
                <c:pt idx="3765">
                  <c:v>0.28799210526315788</c:v>
                </c:pt>
                <c:pt idx="3766">
                  <c:v>0.40877368421052629</c:v>
                </c:pt>
                <c:pt idx="3767">
                  <c:v>0.40788947368421052</c:v>
                </c:pt>
                <c:pt idx="3768">
                  <c:v>0.40438947368421052</c:v>
                </c:pt>
                <c:pt idx="3769">
                  <c:v>0.26327631578947369</c:v>
                </c:pt>
                <c:pt idx="3770">
                  <c:v>0.37990000000000002</c:v>
                </c:pt>
                <c:pt idx="3771">
                  <c:v>0.11918947368421053</c:v>
                </c:pt>
                <c:pt idx="3772">
                  <c:v>0.14350263157894738</c:v>
                </c:pt>
                <c:pt idx="3773">
                  <c:v>0.16055526315789473</c:v>
                </c:pt>
                <c:pt idx="3774">
                  <c:v>0.37036052631578947</c:v>
                </c:pt>
                <c:pt idx="3775">
                  <c:v>0.19754473684210527</c:v>
                </c:pt>
                <c:pt idx="3776">
                  <c:v>0.36959473684210525</c:v>
                </c:pt>
                <c:pt idx="3777">
                  <c:v>0.21725</c:v>
                </c:pt>
                <c:pt idx="3778">
                  <c:v>0.26235000000000003</c:v>
                </c:pt>
                <c:pt idx="3779">
                  <c:v>0.18685789473684211</c:v>
                </c:pt>
                <c:pt idx="3780">
                  <c:v>0.1933421052631579</c:v>
                </c:pt>
                <c:pt idx="3781">
                  <c:v>0.14947368421052631</c:v>
                </c:pt>
                <c:pt idx="3782">
                  <c:v>8.7710526315789475E-2</c:v>
                </c:pt>
                <c:pt idx="3783">
                  <c:v>0.4630394736842105</c:v>
                </c:pt>
                <c:pt idx="3784">
                  <c:v>0.13644999999999999</c:v>
                </c:pt>
                <c:pt idx="3785">
                  <c:v>0.38886842105263159</c:v>
                </c:pt>
                <c:pt idx="3786">
                  <c:v>0.34919473684210528</c:v>
                </c:pt>
                <c:pt idx="3787">
                  <c:v>0.12840789473684211</c:v>
                </c:pt>
                <c:pt idx="3788">
                  <c:v>0.25896052631578947</c:v>
                </c:pt>
                <c:pt idx="3789">
                  <c:v>0.26415263157894736</c:v>
                </c:pt>
                <c:pt idx="3790">
                  <c:v>0.40362631578947367</c:v>
                </c:pt>
                <c:pt idx="3791">
                  <c:v>0.45564736842105263</c:v>
                </c:pt>
                <c:pt idx="3792">
                  <c:v>0.46721842105263156</c:v>
                </c:pt>
                <c:pt idx="3793">
                  <c:v>0.26217894736842107</c:v>
                </c:pt>
                <c:pt idx="3794">
                  <c:v>0.17043947368421053</c:v>
                </c:pt>
                <c:pt idx="3795">
                  <c:v>0.21384736842105262</c:v>
                </c:pt>
                <c:pt idx="3796">
                  <c:v>0.22338157894736843</c:v>
                </c:pt>
                <c:pt idx="3797">
                  <c:v>0.23412368421052632</c:v>
                </c:pt>
                <c:pt idx="3798">
                  <c:v>0.30088421052631581</c:v>
                </c:pt>
                <c:pt idx="3799">
                  <c:v>0.21241315789473683</c:v>
                </c:pt>
                <c:pt idx="3800">
                  <c:v>0.18156315789473684</c:v>
                </c:pt>
                <c:pt idx="3801">
                  <c:v>0.27457105263157894</c:v>
                </c:pt>
                <c:pt idx="3802">
                  <c:v>0.35827105263157893</c:v>
                </c:pt>
                <c:pt idx="3803">
                  <c:v>0.31526578947368422</c:v>
                </c:pt>
                <c:pt idx="3804">
                  <c:v>0.39229473684210525</c:v>
                </c:pt>
                <c:pt idx="3805">
                  <c:v>0.36981842105263157</c:v>
                </c:pt>
                <c:pt idx="3806">
                  <c:v>0.40360263157894738</c:v>
                </c:pt>
                <c:pt idx="3807">
                  <c:v>0.35523421052631576</c:v>
                </c:pt>
                <c:pt idx="3808">
                  <c:v>0.17015263157894736</c:v>
                </c:pt>
                <c:pt idx="3809">
                  <c:v>0.27609736842105265</c:v>
                </c:pt>
                <c:pt idx="3810">
                  <c:v>0.20717894736842105</c:v>
                </c:pt>
                <c:pt idx="3811">
                  <c:v>0.20437105263157895</c:v>
                </c:pt>
                <c:pt idx="3812">
                  <c:v>0.28014736842105264</c:v>
                </c:pt>
                <c:pt idx="3813">
                  <c:v>0.17609736842105264</c:v>
                </c:pt>
                <c:pt idx="3814">
                  <c:v>0.2223342105263158</c:v>
                </c:pt>
                <c:pt idx="3815">
                  <c:v>0.10127105263157894</c:v>
                </c:pt>
                <c:pt idx="3816">
                  <c:v>0.17849999999999999</c:v>
                </c:pt>
                <c:pt idx="3817">
                  <c:v>0.36232105263157893</c:v>
                </c:pt>
                <c:pt idx="3818">
                  <c:v>0.39219999999999999</c:v>
                </c:pt>
                <c:pt idx="3819">
                  <c:v>0.34367105263157893</c:v>
                </c:pt>
                <c:pt idx="3820">
                  <c:v>8.978947368421053E-2</c:v>
                </c:pt>
                <c:pt idx="3821">
                  <c:v>0.22006578947368421</c:v>
                </c:pt>
                <c:pt idx="3822">
                  <c:v>0.35569210526315792</c:v>
                </c:pt>
                <c:pt idx="3823">
                  <c:v>0.51246052631578942</c:v>
                </c:pt>
                <c:pt idx="3824">
                  <c:v>0.11397368421052631</c:v>
                </c:pt>
                <c:pt idx="3825">
                  <c:v>0.35024210526315791</c:v>
                </c:pt>
                <c:pt idx="3826">
                  <c:v>0.13090526315789475</c:v>
                </c:pt>
                <c:pt idx="3827">
                  <c:v>0.21127368421052631</c:v>
                </c:pt>
                <c:pt idx="3828">
                  <c:v>0.24338421052631579</c:v>
                </c:pt>
                <c:pt idx="3829">
                  <c:v>0.21718684210526315</c:v>
                </c:pt>
                <c:pt idx="3830">
                  <c:v>0.31513157894736843</c:v>
                </c:pt>
                <c:pt idx="3831">
                  <c:v>0.25453684210526317</c:v>
                </c:pt>
                <c:pt idx="3832">
                  <c:v>0.22185789473684212</c:v>
                </c:pt>
                <c:pt idx="3833">
                  <c:v>0.2944263157894737</c:v>
                </c:pt>
                <c:pt idx="3834">
                  <c:v>0.15762105263157894</c:v>
                </c:pt>
                <c:pt idx="3835">
                  <c:v>0.40974736842105264</c:v>
                </c:pt>
                <c:pt idx="3836">
                  <c:v>0.13364736842105263</c:v>
                </c:pt>
                <c:pt idx="3837">
                  <c:v>0.15340263157894737</c:v>
                </c:pt>
                <c:pt idx="3838">
                  <c:v>0.20917894736842105</c:v>
                </c:pt>
                <c:pt idx="3839">
                  <c:v>0.23637631578947368</c:v>
                </c:pt>
                <c:pt idx="3840">
                  <c:v>0.35657631578947369</c:v>
                </c:pt>
                <c:pt idx="3841">
                  <c:v>0.16764999999999999</c:v>
                </c:pt>
                <c:pt idx="3842">
                  <c:v>0.16862368421052631</c:v>
                </c:pt>
                <c:pt idx="3843">
                  <c:v>0.41291315789473682</c:v>
                </c:pt>
                <c:pt idx="3844">
                  <c:v>0.56215263157894735</c:v>
                </c:pt>
                <c:pt idx="3845">
                  <c:v>0.31333421052631577</c:v>
                </c:pt>
                <c:pt idx="3846">
                  <c:v>0.27901315789473685</c:v>
                </c:pt>
                <c:pt idx="3847">
                  <c:v>0.35539473684210526</c:v>
                </c:pt>
                <c:pt idx="3848">
                  <c:v>0.29209736842105261</c:v>
                </c:pt>
                <c:pt idx="3849">
                  <c:v>0.30694473684210527</c:v>
                </c:pt>
                <c:pt idx="3850">
                  <c:v>0.15830526315789473</c:v>
                </c:pt>
                <c:pt idx="3851">
                  <c:v>0.23619999999999999</c:v>
                </c:pt>
                <c:pt idx="3852">
                  <c:v>0.29964210526315788</c:v>
                </c:pt>
                <c:pt idx="3853">
                  <c:v>0.42841052631578946</c:v>
                </c:pt>
                <c:pt idx="3854">
                  <c:v>0.11996052631578948</c:v>
                </c:pt>
                <c:pt idx="3855">
                  <c:v>0.34773157894736845</c:v>
                </c:pt>
                <c:pt idx="3856">
                  <c:v>0.13418947368421053</c:v>
                </c:pt>
                <c:pt idx="3857">
                  <c:v>0.39660263157894737</c:v>
                </c:pt>
                <c:pt idx="3858">
                  <c:v>0.13954736842105264</c:v>
                </c:pt>
                <c:pt idx="3859">
                  <c:v>0.31003684210526317</c:v>
                </c:pt>
                <c:pt idx="3860">
                  <c:v>0.17356842105263157</c:v>
                </c:pt>
                <c:pt idx="3861">
                  <c:v>0.44029210526315787</c:v>
                </c:pt>
                <c:pt idx="3862">
                  <c:v>0.17358421052631579</c:v>
                </c:pt>
                <c:pt idx="3863">
                  <c:v>0.13980000000000001</c:v>
                </c:pt>
                <c:pt idx="3864">
                  <c:v>0.1490342105263158</c:v>
                </c:pt>
                <c:pt idx="3865">
                  <c:v>0.10640263157894737</c:v>
                </c:pt>
                <c:pt idx="3866">
                  <c:v>0.12626842105263159</c:v>
                </c:pt>
                <c:pt idx="3867">
                  <c:v>0.30080789473684211</c:v>
                </c:pt>
                <c:pt idx="3868">
                  <c:v>0.17418684210526317</c:v>
                </c:pt>
                <c:pt idx="3869">
                  <c:v>0.15231842105263158</c:v>
                </c:pt>
                <c:pt idx="3870">
                  <c:v>9.9486842105263151E-2</c:v>
                </c:pt>
                <c:pt idx="3871">
                  <c:v>0.18516315789473684</c:v>
                </c:pt>
                <c:pt idx="3872">
                  <c:v>0.21797894736842105</c:v>
                </c:pt>
                <c:pt idx="3873">
                  <c:v>0.35242105263157897</c:v>
                </c:pt>
                <c:pt idx="3874">
                  <c:v>0.25982368421052632</c:v>
                </c:pt>
                <c:pt idx="3875">
                  <c:v>0.38140000000000002</c:v>
                </c:pt>
                <c:pt idx="3876">
                  <c:v>0.27901842105263158</c:v>
                </c:pt>
                <c:pt idx="3877">
                  <c:v>0.14083947368421051</c:v>
                </c:pt>
                <c:pt idx="3878">
                  <c:v>0.23730526315789474</c:v>
                </c:pt>
                <c:pt idx="3879">
                  <c:v>0.1256263157894737</c:v>
                </c:pt>
                <c:pt idx="3880">
                  <c:v>0.26836052631578949</c:v>
                </c:pt>
                <c:pt idx="3881">
                  <c:v>0.13047368421052633</c:v>
                </c:pt>
                <c:pt idx="3882">
                  <c:v>0.19424473684210528</c:v>
                </c:pt>
                <c:pt idx="3883">
                  <c:v>0.43065263157894734</c:v>
                </c:pt>
                <c:pt idx="3884">
                  <c:v>0.15726842105263159</c:v>
                </c:pt>
                <c:pt idx="3885">
                  <c:v>0.27240789473684213</c:v>
                </c:pt>
                <c:pt idx="3886">
                  <c:v>0.20657631578947369</c:v>
                </c:pt>
                <c:pt idx="3887">
                  <c:v>0.39578421052631579</c:v>
                </c:pt>
                <c:pt idx="3888">
                  <c:v>0.11226842105263157</c:v>
                </c:pt>
                <c:pt idx="3889">
                  <c:v>0.35973947368421055</c:v>
                </c:pt>
                <c:pt idx="3890">
                  <c:v>0.32361578947368419</c:v>
                </c:pt>
                <c:pt idx="3891">
                  <c:v>0.14522105263157895</c:v>
                </c:pt>
                <c:pt idx="3892">
                  <c:v>0.26705263157894737</c:v>
                </c:pt>
                <c:pt idx="3893">
                  <c:v>0.42860526315789471</c:v>
                </c:pt>
                <c:pt idx="3894">
                  <c:v>0.3453</c:v>
                </c:pt>
                <c:pt idx="3895">
                  <c:v>0.23987105263157896</c:v>
                </c:pt>
                <c:pt idx="3896">
                  <c:v>0.19196315789473684</c:v>
                </c:pt>
                <c:pt idx="3897">
                  <c:v>0.1556236842105263</c:v>
                </c:pt>
                <c:pt idx="3898">
                  <c:v>0.30515526315789476</c:v>
                </c:pt>
                <c:pt idx="3899">
                  <c:v>0.21383947368421052</c:v>
                </c:pt>
                <c:pt idx="3900">
                  <c:v>0.23023684210526316</c:v>
                </c:pt>
                <c:pt idx="3901">
                  <c:v>0.16062631578947367</c:v>
                </c:pt>
                <c:pt idx="3902">
                  <c:v>0.3509684210526316</c:v>
                </c:pt>
                <c:pt idx="3903">
                  <c:v>0.30300789473684209</c:v>
                </c:pt>
                <c:pt idx="3904">
                  <c:v>0.11197105263157894</c:v>
                </c:pt>
                <c:pt idx="3905">
                  <c:v>9.479736842105263E-2</c:v>
                </c:pt>
                <c:pt idx="3906">
                  <c:v>0.50068684210526315</c:v>
                </c:pt>
                <c:pt idx="3907">
                  <c:v>0.16428157894736842</c:v>
                </c:pt>
                <c:pt idx="3908">
                  <c:v>0.32836842105263159</c:v>
                </c:pt>
                <c:pt idx="3909">
                  <c:v>0.16003157894736841</c:v>
                </c:pt>
                <c:pt idx="3910">
                  <c:v>0.25864999999999999</c:v>
                </c:pt>
                <c:pt idx="3911">
                  <c:v>0.12645263157894737</c:v>
                </c:pt>
                <c:pt idx="3912">
                  <c:v>0.14725526315789475</c:v>
                </c:pt>
                <c:pt idx="3913">
                  <c:v>0.10611578947368421</c:v>
                </c:pt>
                <c:pt idx="3914">
                  <c:v>0.28148684210526315</c:v>
                </c:pt>
                <c:pt idx="3915">
                  <c:v>0.39347894736842104</c:v>
                </c:pt>
                <c:pt idx="3916">
                  <c:v>0.37228421052631577</c:v>
                </c:pt>
                <c:pt idx="3917">
                  <c:v>0.28572105263157893</c:v>
                </c:pt>
                <c:pt idx="3918">
                  <c:v>0.2828342105263158</c:v>
                </c:pt>
                <c:pt idx="3919">
                  <c:v>0.11096578947368421</c:v>
                </c:pt>
                <c:pt idx="3920">
                  <c:v>0.25212894736842106</c:v>
                </c:pt>
                <c:pt idx="3921">
                  <c:v>0.46638157894736842</c:v>
                </c:pt>
                <c:pt idx="3922">
                  <c:v>0.36299210526315789</c:v>
                </c:pt>
                <c:pt idx="3923">
                  <c:v>0.28987894736842107</c:v>
                </c:pt>
                <c:pt idx="3924">
                  <c:v>0.36305789473684208</c:v>
                </c:pt>
                <c:pt idx="3925">
                  <c:v>0.35708157894736842</c:v>
                </c:pt>
                <c:pt idx="3926">
                  <c:v>0.13179736842105264</c:v>
                </c:pt>
                <c:pt idx="3927">
                  <c:v>0.24635789473684211</c:v>
                </c:pt>
                <c:pt idx="3928">
                  <c:v>0.22258157894736841</c:v>
                </c:pt>
                <c:pt idx="3929">
                  <c:v>0.36194473684210526</c:v>
                </c:pt>
                <c:pt idx="3930">
                  <c:v>0.41537368421052634</c:v>
                </c:pt>
                <c:pt idx="3931">
                  <c:v>0.35020789473684211</c:v>
                </c:pt>
                <c:pt idx="3932">
                  <c:v>0.27678947368421053</c:v>
                </c:pt>
                <c:pt idx="3933">
                  <c:v>0.13044473684210525</c:v>
                </c:pt>
                <c:pt idx="3934">
                  <c:v>0.31087894736842103</c:v>
                </c:pt>
                <c:pt idx="3935">
                  <c:v>0.27727368421052634</c:v>
                </c:pt>
                <c:pt idx="3936">
                  <c:v>0.20737894736842105</c:v>
                </c:pt>
                <c:pt idx="3937">
                  <c:v>0.44177631578947368</c:v>
                </c:pt>
                <c:pt idx="3938">
                  <c:v>0.29019736842105265</c:v>
                </c:pt>
                <c:pt idx="3939">
                  <c:v>0.11216052631578947</c:v>
                </c:pt>
                <c:pt idx="3940">
                  <c:v>0.1729842105263158</c:v>
                </c:pt>
                <c:pt idx="3941">
                  <c:v>0.42643684210526317</c:v>
                </c:pt>
                <c:pt idx="3942">
                  <c:v>0.37381052631578948</c:v>
                </c:pt>
                <c:pt idx="3943">
                  <c:v>0.27188684210526315</c:v>
                </c:pt>
                <c:pt idx="3944">
                  <c:v>0.27221315789473682</c:v>
                </c:pt>
                <c:pt idx="3945">
                  <c:v>0.30971052631578949</c:v>
                </c:pt>
                <c:pt idx="3946">
                  <c:v>0.33376052631578945</c:v>
                </c:pt>
                <c:pt idx="3947">
                  <c:v>0.19223157894736842</c:v>
                </c:pt>
                <c:pt idx="3948">
                  <c:v>0.25869736842105262</c:v>
                </c:pt>
                <c:pt idx="3949">
                  <c:v>0.29862368421052632</c:v>
                </c:pt>
                <c:pt idx="3950">
                  <c:v>0.36271578947368421</c:v>
                </c:pt>
                <c:pt idx="3951">
                  <c:v>8.9389473684210533E-2</c:v>
                </c:pt>
                <c:pt idx="3952">
                  <c:v>0.14270263157894736</c:v>
                </c:pt>
                <c:pt idx="3953">
                  <c:v>0.53143947368421052</c:v>
                </c:pt>
                <c:pt idx="3954">
                  <c:v>0.28246578947368423</c:v>
                </c:pt>
                <c:pt idx="3955">
                  <c:v>0.19012368421052631</c:v>
                </c:pt>
                <c:pt idx="3956">
                  <c:v>0.31512368421052633</c:v>
                </c:pt>
                <c:pt idx="3957">
                  <c:v>0.17927631578947367</c:v>
                </c:pt>
                <c:pt idx="3958">
                  <c:v>0.2967736842105263</c:v>
                </c:pt>
                <c:pt idx="3959">
                  <c:v>0.37124210526315787</c:v>
                </c:pt>
                <c:pt idx="3960">
                  <c:v>0.21198947368421053</c:v>
                </c:pt>
                <c:pt idx="3961">
                  <c:v>0.30141578947368419</c:v>
                </c:pt>
                <c:pt idx="3962">
                  <c:v>0.16683947368421054</c:v>
                </c:pt>
                <c:pt idx="3963">
                  <c:v>0.38411052631578946</c:v>
                </c:pt>
                <c:pt idx="3964">
                  <c:v>0.15265263157894737</c:v>
                </c:pt>
                <c:pt idx="3965">
                  <c:v>0.16973421052631579</c:v>
                </c:pt>
                <c:pt idx="3966">
                  <c:v>0.22667894736842106</c:v>
                </c:pt>
                <c:pt idx="3967">
                  <c:v>0.17822631578947368</c:v>
                </c:pt>
                <c:pt idx="3968">
                  <c:v>0.26867894736842107</c:v>
                </c:pt>
                <c:pt idx="3969">
                  <c:v>0.34405789473684212</c:v>
                </c:pt>
                <c:pt idx="3970">
                  <c:v>0.53671578947368426</c:v>
                </c:pt>
                <c:pt idx="3971">
                  <c:v>0.36204999999999998</c:v>
                </c:pt>
                <c:pt idx="3972">
                  <c:v>0.2041421052631579</c:v>
                </c:pt>
                <c:pt idx="3973">
                  <c:v>0.35178947368421054</c:v>
                </c:pt>
                <c:pt idx="3974">
                  <c:v>0.48822631578947367</c:v>
                </c:pt>
                <c:pt idx="3975">
                  <c:v>0.2742421052631579</c:v>
                </c:pt>
                <c:pt idx="3976">
                  <c:v>0.29069473684210528</c:v>
                </c:pt>
                <c:pt idx="3977">
                  <c:v>0.10092631578947368</c:v>
                </c:pt>
                <c:pt idx="3978">
                  <c:v>0.2635236842105263</c:v>
                </c:pt>
                <c:pt idx="3979">
                  <c:v>0.33415</c:v>
                </c:pt>
                <c:pt idx="3980">
                  <c:v>0.17153684210526315</c:v>
                </c:pt>
                <c:pt idx="3981">
                  <c:v>9.218157894736842E-2</c:v>
                </c:pt>
                <c:pt idx="3982">
                  <c:v>0.32215789473684209</c:v>
                </c:pt>
                <c:pt idx="3983">
                  <c:v>0.2311421052631579</c:v>
                </c:pt>
                <c:pt idx="3984">
                  <c:v>0.37919473684210525</c:v>
                </c:pt>
                <c:pt idx="3985">
                  <c:v>0.26769736842105263</c:v>
                </c:pt>
                <c:pt idx="3986">
                  <c:v>0.24421578947368422</c:v>
                </c:pt>
                <c:pt idx="3987">
                  <c:v>0.44924736842105262</c:v>
                </c:pt>
                <c:pt idx="3988">
                  <c:v>0.28919210526315792</c:v>
                </c:pt>
                <c:pt idx="3989">
                  <c:v>0.19108947368421053</c:v>
                </c:pt>
                <c:pt idx="3990">
                  <c:v>0.26731315789473686</c:v>
                </c:pt>
                <c:pt idx="3991">
                  <c:v>0.2599315789473684</c:v>
                </c:pt>
                <c:pt idx="3992">
                  <c:v>0.5687026315789474</c:v>
                </c:pt>
                <c:pt idx="3993">
                  <c:v>0.2435736842105263</c:v>
                </c:pt>
                <c:pt idx="3994">
                  <c:v>0.16782105263157895</c:v>
                </c:pt>
                <c:pt idx="3995">
                  <c:v>0.17319999999999999</c:v>
                </c:pt>
                <c:pt idx="3996">
                  <c:v>0.35422894736842103</c:v>
                </c:pt>
                <c:pt idx="3997">
                  <c:v>0.42066578947368422</c:v>
                </c:pt>
                <c:pt idx="3998">
                  <c:v>0.48203684210526315</c:v>
                </c:pt>
                <c:pt idx="3999">
                  <c:v>0.30475789473684212</c:v>
                </c:pt>
                <c:pt idx="4000">
                  <c:v>0.15868684210526315</c:v>
                </c:pt>
                <c:pt idx="4001">
                  <c:v>0.13619473684210526</c:v>
                </c:pt>
                <c:pt idx="4002">
                  <c:v>0.20563947368421054</c:v>
                </c:pt>
                <c:pt idx="4003">
                  <c:v>0.19931052631578947</c:v>
                </c:pt>
                <c:pt idx="4004">
                  <c:v>0.35340789473684209</c:v>
                </c:pt>
                <c:pt idx="4005">
                  <c:v>0.22677368421052632</c:v>
                </c:pt>
                <c:pt idx="4006">
                  <c:v>0.10853684210526315</c:v>
                </c:pt>
                <c:pt idx="4007">
                  <c:v>0.35884473684210527</c:v>
                </c:pt>
                <c:pt idx="4008">
                  <c:v>0.27305789473684211</c:v>
                </c:pt>
                <c:pt idx="4009">
                  <c:v>0.22649736842105264</c:v>
                </c:pt>
                <c:pt idx="4010">
                  <c:v>0.3699842105263158</c:v>
                </c:pt>
                <c:pt idx="4011">
                  <c:v>0.25643421052631576</c:v>
                </c:pt>
                <c:pt idx="4012">
                  <c:v>0.22589736842105262</c:v>
                </c:pt>
                <c:pt idx="4013">
                  <c:v>0.22370789473684211</c:v>
                </c:pt>
                <c:pt idx="4014">
                  <c:v>0.31532631578947368</c:v>
                </c:pt>
                <c:pt idx="4015">
                  <c:v>0.17177631578947369</c:v>
                </c:pt>
                <c:pt idx="4016">
                  <c:v>0.18523684210526314</c:v>
                </c:pt>
                <c:pt idx="4017">
                  <c:v>0.23515526315789473</c:v>
                </c:pt>
                <c:pt idx="4018">
                  <c:v>0.19303157894736842</c:v>
                </c:pt>
                <c:pt idx="4019">
                  <c:v>0.32784473684210524</c:v>
                </c:pt>
                <c:pt idx="4020">
                  <c:v>0.17662105263157896</c:v>
                </c:pt>
                <c:pt idx="4021">
                  <c:v>0.34544999999999998</c:v>
                </c:pt>
                <c:pt idx="4022">
                  <c:v>0.22745526315789474</c:v>
                </c:pt>
                <c:pt idx="4023">
                  <c:v>0.4551421052631579</c:v>
                </c:pt>
                <c:pt idx="4024">
                  <c:v>0.11733947368421052</c:v>
                </c:pt>
                <c:pt idx="4025">
                  <c:v>0.18722368421052632</c:v>
                </c:pt>
                <c:pt idx="4026">
                  <c:v>0.35403157894736842</c:v>
                </c:pt>
                <c:pt idx="4027">
                  <c:v>0.2283921052631579</c:v>
                </c:pt>
                <c:pt idx="4028">
                  <c:v>0.19630526315789473</c:v>
                </c:pt>
                <c:pt idx="4029">
                  <c:v>0.48044210526315789</c:v>
                </c:pt>
                <c:pt idx="4030">
                  <c:v>0.2686921052631579</c:v>
                </c:pt>
                <c:pt idx="4031">
                  <c:v>9.3113157894736842E-2</c:v>
                </c:pt>
                <c:pt idx="4032">
                  <c:v>0.22308157894736841</c:v>
                </c:pt>
                <c:pt idx="4033">
                  <c:v>0.30231052631578947</c:v>
                </c:pt>
                <c:pt idx="4034">
                  <c:v>0.39756315789473684</c:v>
                </c:pt>
                <c:pt idx="4035">
                  <c:v>0.37843421052631576</c:v>
                </c:pt>
                <c:pt idx="4036">
                  <c:v>0.27059473684210528</c:v>
                </c:pt>
                <c:pt idx="4037">
                  <c:v>0.38114999999999999</c:v>
                </c:pt>
                <c:pt idx="4038">
                  <c:v>0.18761315789473684</c:v>
                </c:pt>
                <c:pt idx="4039">
                  <c:v>0.13587105263157895</c:v>
                </c:pt>
                <c:pt idx="4040">
                  <c:v>0.22612894736842104</c:v>
                </c:pt>
                <c:pt idx="4041">
                  <c:v>0.35582894736842108</c:v>
                </c:pt>
                <c:pt idx="4042">
                  <c:v>0.27187894736842105</c:v>
                </c:pt>
                <c:pt idx="4043">
                  <c:v>0.2257578947368421</c:v>
                </c:pt>
                <c:pt idx="4044">
                  <c:v>0.1781078947368421</c:v>
                </c:pt>
                <c:pt idx="4045">
                  <c:v>0.38347105263157893</c:v>
                </c:pt>
                <c:pt idx="4046">
                  <c:v>0.22450526315789474</c:v>
                </c:pt>
                <c:pt idx="4047">
                  <c:v>0.38107894736842107</c:v>
                </c:pt>
                <c:pt idx="4048">
                  <c:v>0.1731921052631579</c:v>
                </c:pt>
                <c:pt idx="4049">
                  <c:v>0.15694736842105264</c:v>
                </c:pt>
                <c:pt idx="4050">
                  <c:v>0.32552105263157893</c:v>
                </c:pt>
                <c:pt idx="4051">
                  <c:v>0.25476315789473686</c:v>
                </c:pt>
                <c:pt idx="4052">
                  <c:v>0.27051052631578948</c:v>
                </c:pt>
                <c:pt idx="4053">
                  <c:v>0.25833684210526314</c:v>
                </c:pt>
                <c:pt idx="4054">
                  <c:v>0.16226842105263159</c:v>
                </c:pt>
                <c:pt idx="4055">
                  <c:v>0.1711078947368421</c:v>
                </c:pt>
                <c:pt idx="4056">
                  <c:v>0.20885526315789474</c:v>
                </c:pt>
                <c:pt idx="4057">
                  <c:v>0.21432894736842106</c:v>
                </c:pt>
                <c:pt idx="4058">
                  <c:v>0.1778657894736842</c:v>
                </c:pt>
                <c:pt idx="4059">
                  <c:v>0.17409210526315788</c:v>
                </c:pt>
                <c:pt idx="4060">
                  <c:v>0.12336842105263159</c:v>
                </c:pt>
                <c:pt idx="4061">
                  <c:v>9.8347368421052628E-2</c:v>
                </c:pt>
                <c:pt idx="4062">
                  <c:v>0.23268684210526316</c:v>
                </c:pt>
                <c:pt idx="4063">
                  <c:v>0.30893684210526318</c:v>
                </c:pt>
                <c:pt idx="4064">
                  <c:v>0.25042105263157893</c:v>
                </c:pt>
                <c:pt idx="4065">
                  <c:v>0.26771842105263161</c:v>
                </c:pt>
                <c:pt idx="4066">
                  <c:v>0.36840263157894737</c:v>
                </c:pt>
                <c:pt idx="4067">
                  <c:v>0.36603947368421053</c:v>
                </c:pt>
                <c:pt idx="4068">
                  <c:v>0.29757368421052632</c:v>
                </c:pt>
                <c:pt idx="4069">
                  <c:v>0.3714921052631579</c:v>
                </c:pt>
                <c:pt idx="4070">
                  <c:v>0.15977105263157895</c:v>
                </c:pt>
                <c:pt idx="4071">
                  <c:v>0.41028421052631581</c:v>
                </c:pt>
                <c:pt idx="4072">
                  <c:v>0.35281578947368419</c:v>
                </c:pt>
                <c:pt idx="4073">
                  <c:v>0.22959473684210527</c:v>
                </c:pt>
                <c:pt idx="4074">
                  <c:v>0.27667105263157893</c:v>
                </c:pt>
                <c:pt idx="4075">
                  <c:v>0.26071578947368423</c:v>
                </c:pt>
                <c:pt idx="4076">
                  <c:v>0.33389473684210524</c:v>
                </c:pt>
                <c:pt idx="4077">
                  <c:v>0.25332631578947368</c:v>
                </c:pt>
                <c:pt idx="4078">
                  <c:v>0.20133421052631578</c:v>
                </c:pt>
                <c:pt idx="4079">
                  <c:v>0.23613684210526314</c:v>
                </c:pt>
                <c:pt idx="4080">
                  <c:v>0.20329210526315789</c:v>
                </c:pt>
                <c:pt idx="4081">
                  <c:v>0.11167105263157895</c:v>
                </c:pt>
                <c:pt idx="4082">
                  <c:v>0.22130526315789473</c:v>
                </c:pt>
                <c:pt idx="4083">
                  <c:v>0.15760263157894736</c:v>
                </c:pt>
                <c:pt idx="4084">
                  <c:v>0.35819210526315787</c:v>
                </c:pt>
                <c:pt idx="4085">
                  <c:v>0.27112105263157893</c:v>
                </c:pt>
                <c:pt idx="4086">
                  <c:v>0.43017105263157895</c:v>
                </c:pt>
                <c:pt idx="4087">
                  <c:v>0.26984210526315788</c:v>
                </c:pt>
                <c:pt idx="4088">
                  <c:v>0.17652105263157894</c:v>
                </c:pt>
                <c:pt idx="4089">
                  <c:v>0.27589999999999998</c:v>
                </c:pt>
                <c:pt idx="4090">
                  <c:v>0.18432631578947367</c:v>
                </c:pt>
                <c:pt idx="4091">
                  <c:v>0.10662105263157895</c:v>
                </c:pt>
                <c:pt idx="4092">
                  <c:v>0.12766315789473684</c:v>
                </c:pt>
                <c:pt idx="4093">
                  <c:v>0.2359</c:v>
                </c:pt>
                <c:pt idx="4094">
                  <c:v>0.16520000000000001</c:v>
                </c:pt>
                <c:pt idx="4095">
                  <c:v>0.16419210526315789</c:v>
                </c:pt>
                <c:pt idx="4096">
                  <c:v>0.25321578947368423</c:v>
                </c:pt>
                <c:pt idx="4097">
                  <c:v>0.10999473684210526</c:v>
                </c:pt>
                <c:pt idx="4098">
                  <c:v>0.18573947368421054</c:v>
                </c:pt>
                <c:pt idx="4099">
                  <c:v>0.26928947368421052</c:v>
                </c:pt>
                <c:pt idx="4100">
                  <c:v>0.2196263157894737</c:v>
                </c:pt>
                <c:pt idx="4101">
                  <c:v>0.21277631578947367</c:v>
                </c:pt>
                <c:pt idx="4102">
                  <c:v>0.29936052631578947</c:v>
                </c:pt>
                <c:pt idx="4103">
                  <c:v>0.19082368421052631</c:v>
                </c:pt>
                <c:pt idx="4104">
                  <c:v>0.13512368421052631</c:v>
                </c:pt>
                <c:pt idx="4105">
                  <c:v>0.26098684210526318</c:v>
                </c:pt>
                <c:pt idx="4106">
                  <c:v>0.13128947368421054</c:v>
                </c:pt>
                <c:pt idx="4107">
                  <c:v>0.16122105263157896</c:v>
                </c:pt>
                <c:pt idx="4108">
                  <c:v>0.20740526315789473</c:v>
                </c:pt>
                <c:pt idx="4109">
                  <c:v>0.3130078947368421</c:v>
                </c:pt>
                <c:pt idx="4110">
                  <c:v>0.34725263157894737</c:v>
                </c:pt>
                <c:pt idx="4111">
                  <c:v>8.8052631578947368E-2</c:v>
                </c:pt>
                <c:pt idx="4112">
                  <c:v>8.669210526315789E-2</c:v>
                </c:pt>
                <c:pt idx="4113">
                  <c:v>0.14336052631578947</c:v>
                </c:pt>
                <c:pt idx="4114">
                  <c:v>0.11741315789473684</c:v>
                </c:pt>
                <c:pt idx="4115">
                  <c:v>0.19700263157894737</c:v>
                </c:pt>
                <c:pt idx="4116">
                  <c:v>0.11582894736842106</c:v>
                </c:pt>
                <c:pt idx="4117">
                  <c:v>0.39332631578947369</c:v>
                </c:pt>
                <c:pt idx="4118">
                  <c:v>0.2191657894736842</c:v>
                </c:pt>
                <c:pt idx="4119">
                  <c:v>0.22813684210526317</c:v>
                </c:pt>
                <c:pt idx="4120">
                  <c:v>0.11494736842105263</c:v>
                </c:pt>
                <c:pt idx="4121">
                  <c:v>8.0278947368421047E-2</c:v>
                </c:pt>
                <c:pt idx="4122">
                  <c:v>0.37753157894736844</c:v>
                </c:pt>
                <c:pt idx="4123">
                  <c:v>0.17806578947368421</c:v>
                </c:pt>
                <c:pt idx="4124">
                  <c:v>0.43850263157894737</c:v>
                </c:pt>
                <c:pt idx="4125">
                  <c:v>0.16975789473684211</c:v>
                </c:pt>
                <c:pt idx="4126">
                  <c:v>0.14783947368421052</c:v>
                </c:pt>
                <c:pt idx="4127">
                  <c:v>0.33013684210526317</c:v>
                </c:pt>
                <c:pt idx="4128">
                  <c:v>0.34663421052631577</c:v>
                </c:pt>
                <c:pt idx="4129">
                  <c:v>0.46173684210526317</c:v>
                </c:pt>
                <c:pt idx="4130">
                  <c:v>0.24878684210526317</c:v>
                </c:pt>
                <c:pt idx="4131">
                  <c:v>0.22824736842105264</c:v>
                </c:pt>
                <c:pt idx="4132">
                  <c:v>0.17158947368421051</c:v>
                </c:pt>
                <c:pt idx="4133">
                  <c:v>0.31639473684210528</c:v>
                </c:pt>
                <c:pt idx="4134">
                  <c:v>9.2071052631578942E-2</c:v>
                </c:pt>
                <c:pt idx="4135">
                  <c:v>0.5575</c:v>
                </c:pt>
                <c:pt idx="4136">
                  <c:v>0.35536052631578946</c:v>
                </c:pt>
                <c:pt idx="4137">
                  <c:v>0.11345263157894737</c:v>
                </c:pt>
                <c:pt idx="4138">
                  <c:v>0.36378947368421055</c:v>
                </c:pt>
                <c:pt idx="4139">
                  <c:v>0.13511842105263158</c:v>
                </c:pt>
                <c:pt idx="4140">
                  <c:v>0.20821842105263158</c:v>
                </c:pt>
                <c:pt idx="4141">
                  <c:v>0.36766842105263159</c:v>
                </c:pt>
                <c:pt idx="4142">
                  <c:v>0.17555789473684211</c:v>
                </c:pt>
                <c:pt idx="4143">
                  <c:v>0.26175789473684208</c:v>
                </c:pt>
                <c:pt idx="4144">
                  <c:v>0.21277105263157894</c:v>
                </c:pt>
                <c:pt idx="4145">
                  <c:v>0.33357105263157893</c:v>
                </c:pt>
                <c:pt idx="4146">
                  <c:v>0.43511315789473687</c:v>
                </c:pt>
                <c:pt idx="4147">
                  <c:v>0.17138157894736841</c:v>
                </c:pt>
                <c:pt idx="4148">
                  <c:v>0.11589210526315789</c:v>
                </c:pt>
                <c:pt idx="4149">
                  <c:v>0.25793947368421055</c:v>
                </c:pt>
                <c:pt idx="4150">
                  <c:v>0.10520263157894737</c:v>
                </c:pt>
                <c:pt idx="4151">
                  <c:v>0.15538947368421052</c:v>
                </c:pt>
                <c:pt idx="4152">
                  <c:v>0.40894736842105261</c:v>
                </c:pt>
                <c:pt idx="4153">
                  <c:v>0.20605789473684211</c:v>
                </c:pt>
                <c:pt idx="4154">
                  <c:v>0.20705526315789474</c:v>
                </c:pt>
                <c:pt idx="4155">
                  <c:v>0.38489210526315787</c:v>
                </c:pt>
                <c:pt idx="4156">
                  <c:v>0.17542631578947368</c:v>
                </c:pt>
                <c:pt idx="4157">
                  <c:v>0.20485</c:v>
                </c:pt>
                <c:pt idx="4158">
                  <c:v>0.21326052631578948</c:v>
                </c:pt>
                <c:pt idx="4159">
                  <c:v>0.12041052631578947</c:v>
                </c:pt>
                <c:pt idx="4160">
                  <c:v>0.19457631578947368</c:v>
                </c:pt>
                <c:pt idx="4161">
                  <c:v>0.25085263157894738</c:v>
                </c:pt>
                <c:pt idx="4162">
                  <c:v>0.11423157894736842</c:v>
                </c:pt>
                <c:pt idx="4163">
                  <c:v>9.5736842105263162E-2</c:v>
                </c:pt>
                <c:pt idx="4164">
                  <c:v>0.36385263157894737</c:v>
                </c:pt>
                <c:pt idx="4165">
                  <c:v>0.28804210526315788</c:v>
                </c:pt>
                <c:pt idx="4166">
                  <c:v>0.1874578947368421</c:v>
                </c:pt>
                <c:pt idx="4167">
                  <c:v>0.43486052631578948</c:v>
                </c:pt>
                <c:pt idx="4168">
                  <c:v>0.21118157894736841</c:v>
                </c:pt>
                <c:pt idx="4169">
                  <c:v>0.17373947368421053</c:v>
                </c:pt>
                <c:pt idx="4170">
                  <c:v>0.25341315789473684</c:v>
                </c:pt>
                <c:pt idx="4171">
                  <c:v>0.29330526315789474</c:v>
                </c:pt>
                <c:pt idx="4172">
                  <c:v>0.32237631578947368</c:v>
                </c:pt>
                <c:pt idx="4173">
                  <c:v>0.28631842105263156</c:v>
                </c:pt>
                <c:pt idx="4174">
                  <c:v>0.39078421052631579</c:v>
                </c:pt>
                <c:pt idx="4175">
                  <c:v>0.26229999999999998</c:v>
                </c:pt>
                <c:pt idx="4176">
                  <c:v>0.13404736842105264</c:v>
                </c:pt>
                <c:pt idx="4177">
                  <c:v>0.37681578947368422</c:v>
                </c:pt>
                <c:pt idx="4178">
                  <c:v>0.22011578947368421</c:v>
                </c:pt>
                <c:pt idx="4179">
                  <c:v>0.25581578947368422</c:v>
                </c:pt>
                <c:pt idx="4180">
                  <c:v>0.16851842105263157</c:v>
                </c:pt>
                <c:pt idx="4181">
                  <c:v>0.43387894736842103</c:v>
                </c:pt>
                <c:pt idx="4182">
                  <c:v>0.19853947368421052</c:v>
                </c:pt>
                <c:pt idx="4183">
                  <c:v>0.44826578947368423</c:v>
                </c:pt>
                <c:pt idx="4184">
                  <c:v>0.18385526315789474</c:v>
                </c:pt>
                <c:pt idx="4185">
                  <c:v>0.15113157894736842</c:v>
                </c:pt>
                <c:pt idx="4186">
                  <c:v>0.16179736842105263</c:v>
                </c:pt>
                <c:pt idx="4187">
                  <c:v>0.17785000000000001</c:v>
                </c:pt>
                <c:pt idx="4188">
                  <c:v>0.22660526315789473</c:v>
                </c:pt>
                <c:pt idx="4189">
                  <c:v>0.10127894736842105</c:v>
                </c:pt>
                <c:pt idx="4190">
                  <c:v>0.19699736842105264</c:v>
                </c:pt>
                <c:pt idx="4191">
                  <c:v>0.39582894736842106</c:v>
                </c:pt>
                <c:pt idx="4192">
                  <c:v>0.15051842105263158</c:v>
                </c:pt>
                <c:pt idx="4193">
                  <c:v>0.26100263157894737</c:v>
                </c:pt>
                <c:pt idx="4194">
                  <c:v>0.3144157894736842</c:v>
                </c:pt>
                <c:pt idx="4195">
                  <c:v>0.16293684210526316</c:v>
                </c:pt>
                <c:pt idx="4196">
                  <c:v>0.11042631578947368</c:v>
                </c:pt>
                <c:pt idx="4197">
                  <c:v>0.14023947368421052</c:v>
                </c:pt>
                <c:pt idx="4198">
                  <c:v>0.37983157894736841</c:v>
                </c:pt>
                <c:pt idx="4199">
                  <c:v>0.25698421052631581</c:v>
                </c:pt>
                <c:pt idx="4200">
                  <c:v>0.35873684210526313</c:v>
                </c:pt>
                <c:pt idx="4201">
                  <c:v>9.4149999999999998E-2</c:v>
                </c:pt>
                <c:pt idx="4202">
                  <c:v>0.23036578947368422</c:v>
                </c:pt>
                <c:pt idx="4203">
                  <c:v>0.33952105263157895</c:v>
                </c:pt>
                <c:pt idx="4204">
                  <c:v>0.19542368421052631</c:v>
                </c:pt>
                <c:pt idx="4205">
                  <c:v>0.18647631578947368</c:v>
                </c:pt>
                <c:pt idx="4206">
                  <c:v>0.40438684210526316</c:v>
                </c:pt>
                <c:pt idx="4207">
                  <c:v>9.6163157894736839E-2</c:v>
                </c:pt>
                <c:pt idx="4208">
                  <c:v>0.36401052631578945</c:v>
                </c:pt>
                <c:pt idx="4209">
                  <c:v>0.35124473684210528</c:v>
                </c:pt>
                <c:pt idx="4210">
                  <c:v>0.20951315789473685</c:v>
                </c:pt>
                <c:pt idx="4211">
                  <c:v>0.22464473684210526</c:v>
                </c:pt>
                <c:pt idx="4212">
                  <c:v>0.12382105263157894</c:v>
                </c:pt>
                <c:pt idx="4213">
                  <c:v>0.33157631578947366</c:v>
                </c:pt>
                <c:pt idx="4214">
                  <c:v>0.4098342105263158</c:v>
                </c:pt>
                <c:pt idx="4215">
                  <c:v>0.27877894736842107</c:v>
                </c:pt>
                <c:pt idx="4216">
                  <c:v>0.31988157894736841</c:v>
                </c:pt>
                <c:pt idx="4217">
                  <c:v>0.16036052631578948</c:v>
                </c:pt>
                <c:pt idx="4218">
                  <c:v>0.20968421052631578</c:v>
                </c:pt>
                <c:pt idx="4219">
                  <c:v>7.4960526315789477E-2</c:v>
                </c:pt>
                <c:pt idx="4220">
                  <c:v>0.33388421052631578</c:v>
                </c:pt>
                <c:pt idx="4221">
                  <c:v>0.24977631578947368</c:v>
                </c:pt>
                <c:pt idx="4222">
                  <c:v>0.23938421052631578</c:v>
                </c:pt>
                <c:pt idx="4223">
                  <c:v>0.24011315789473683</c:v>
                </c:pt>
                <c:pt idx="4224">
                  <c:v>0.13456052631578946</c:v>
                </c:pt>
                <c:pt idx="4225">
                  <c:v>0.13683684210526315</c:v>
                </c:pt>
                <c:pt idx="4226">
                  <c:v>0.43934736842105265</c:v>
                </c:pt>
                <c:pt idx="4227">
                  <c:v>0.46329210526315789</c:v>
                </c:pt>
                <c:pt idx="4228">
                  <c:v>0.17926052631578948</c:v>
                </c:pt>
                <c:pt idx="4229">
                  <c:v>0.16031578947368422</c:v>
                </c:pt>
                <c:pt idx="4230">
                  <c:v>0.2544657894736842</c:v>
                </c:pt>
                <c:pt idx="4231">
                  <c:v>0.11733684210526316</c:v>
                </c:pt>
                <c:pt idx="4232">
                  <c:v>0.12540789473684211</c:v>
                </c:pt>
                <c:pt idx="4233">
                  <c:v>0.27534210526315789</c:v>
                </c:pt>
                <c:pt idx="4234">
                  <c:v>0.34955789473684212</c:v>
                </c:pt>
                <c:pt idx="4235">
                  <c:v>0.14295263157894736</c:v>
                </c:pt>
                <c:pt idx="4236">
                  <c:v>0.24563684210526315</c:v>
                </c:pt>
                <c:pt idx="4237">
                  <c:v>0.23671842105263158</c:v>
                </c:pt>
                <c:pt idx="4238">
                  <c:v>8.6697368421052634E-2</c:v>
                </c:pt>
                <c:pt idx="4239">
                  <c:v>0.26272105263157897</c:v>
                </c:pt>
                <c:pt idx="4240">
                  <c:v>0.34339473684210525</c:v>
                </c:pt>
                <c:pt idx="4241">
                  <c:v>0.17493684210526317</c:v>
                </c:pt>
                <c:pt idx="4242">
                  <c:v>0.15152631578947368</c:v>
                </c:pt>
                <c:pt idx="4243">
                  <c:v>0.43901052631578946</c:v>
                </c:pt>
                <c:pt idx="4244">
                  <c:v>0.29781315789473684</c:v>
                </c:pt>
                <c:pt idx="4245">
                  <c:v>0.28073157894736844</c:v>
                </c:pt>
                <c:pt idx="4246">
                  <c:v>0.30918947368421051</c:v>
                </c:pt>
                <c:pt idx="4247">
                  <c:v>0.13002368421052632</c:v>
                </c:pt>
                <c:pt idx="4248">
                  <c:v>0.15346315789473683</c:v>
                </c:pt>
                <c:pt idx="4249">
                  <c:v>0.25010789473684208</c:v>
                </c:pt>
                <c:pt idx="4250">
                  <c:v>0.41722894736842103</c:v>
                </c:pt>
                <c:pt idx="4251">
                  <c:v>0.21520526315789473</c:v>
                </c:pt>
                <c:pt idx="4252">
                  <c:v>0.13799736842105262</c:v>
                </c:pt>
                <c:pt idx="4253">
                  <c:v>0.35463421052631577</c:v>
                </c:pt>
                <c:pt idx="4254">
                  <c:v>0.34765263157894738</c:v>
                </c:pt>
                <c:pt idx="4255">
                  <c:v>0.39732105263157896</c:v>
                </c:pt>
                <c:pt idx="4256">
                  <c:v>7.0128947368421055E-2</c:v>
                </c:pt>
                <c:pt idx="4257">
                  <c:v>9.5281578947368425E-2</c:v>
                </c:pt>
                <c:pt idx="4258">
                  <c:v>0.31663947368421053</c:v>
                </c:pt>
                <c:pt idx="4259">
                  <c:v>0.3905315789473684</c:v>
                </c:pt>
                <c:pt idx="4260">
                  <c:v>7.4857894736842109E-2</c:v>
                </c:pt>
                <c:pt idx="4261">
                  <c:v>0.21985526315789475</c:v>
                </c:pt>
                <c:pt idx="4262">
                  <c:v>0.10180263157894737</c:v>
                </c:pt>
                <c:pt idx="4263">
                  <c:v>0.21919736842105264</c:v>
                </c:pt>
                <c:pt idx="4264">
                  <c:v>0.19044473684210525</c:v>
                </c:pt>
                <c:pt idx="4265">
                  <c:v>0.39766842105263156</c:v>
                </c:pt>
                <c:pt idx="4266">
                  <c:v>0.26333421052631578</c:v>
                </c:pt>
                <c:pt idx="4267">
                  <c:v>0.34132105263157897</c:v>
                </c:pt>
                <c:pt idx="4268">
                  <c:v>0.34279999999999999</c:v>
                </c:pt>
                <c:pt idx="4269">
                  <c:v>0.29680263157894737</c:v>
                </c:pt>
                <c:pt idx="4270">
                  <c:v>0.11308947368421053</c:v>
                </c:pt>
                <c:pt idx="4271">
                  <c:v>0.13646842105263157</c:v>
                </c:pt>
                <c:pt idx="4272">
                  <c:v>0.25378157894736841</c:v>
                </c:pt>
                <c:pt idx="4273">
                  <c:v>0.17944736842105263</c:v>
                </c:pt>
                <c:pt idx="4274">
                  <c:v>0.23325526315789474</c:v>
                </c:pt>
                <c:pt idx="4275">
                  <c:v>0.18567368421052632</c:v>
                </c:pt>
                <c:pt idx="4276">
                  <c:v>0.22530263157894737</c:v>
                </c:pt>
                <c:pt idx="4277">
                  <c:v>0.17334736842105264</c:v>
                </c:pt>
                <c:pt idx="4278">
                  <c:v>9.6699999999999994E-2</c:v>
                </c:pt>
                <c:pt idx="4279">
                  <c:v>0.11551315789473685</c:v>
                </c:pt>
                <c:pt idx="4280">
                  <c:v>0.3589421052631579</c:v>
                </c:pt>
                <c:pt idx="4281">
                  <c:v>0.38422105263157896</c:v>
                </c:pt>
                <c:pt idx="4282">
                  <c:v>0.1316763157894737</c:v>
                </c:pt>
                <c:pt idx="4283">
                  <c:v>0.14139736842105263</c:v>
                </c:pt>
                <c:pt idx="4284">
                  <c:v>0.30139210526315791</c:v>
                </c:pt>
                <c:pt idx="4285">
                  <c:v>0.22688947368421053</c:v>
                </c:pt>
                <c:pt idx="4286">
                  <c:v>0.21759999999999999</c:v>
                </c:pt>
                <c:pt idx="4287">
                  <c:v>0.3619763157894737</c:v>
                </c:pt>
                <c:pt idx="4288">
                  <c:v>0.29978684210526318</c:v>
                </c:pt>
                <c:pt idx="4289">
                  <c:v>0.2077763157894737</c:v>
                </c:pt>
                <c:pt idx="4290">
                  <c:v>0.26164473684210526</c:v>
                </c:pt>
                <c:pt idx="4291">
                  <c:v>0.13815789473684212</c:v>
                </c:pt>
                <c:pt idx="4292">
                  <c:v>0.25557894736842107</c:v>
                </c:pt>
                <c:pt idx="4293">
                  <c:v>0.14998947368421053</c:v>
                </c:pt>
                <c:pt idx="4294">
                  <c:v>0.14075789473684211</c:v>
                </c:pt>
                <c:pt idx="4295">
                  <c:v>0.26096315789473684</c:v>
                </c:pt>
                <c:pt idx="4296">
                  <c:v>0.31876052631578949</c:v>
                </c:pt>
                <c:pt idx="4297">
                  <c:v>0.18093157894736842</c:v>
                </c:pt>
                <c:pt idx="4298">
                  <c:v>0.13133947368421053</c:v>
                </c:pt>
                <c:pt idx="4299">
                  <c:v>0.29570263157894738</c:v>
                </c:pt>
                <c:pt idx="4300">
                  <c:v>0.10437368421052631</c:v>
                </c:pt>
                <c:pt idx="4301">
                  <c:v>0.41125526315789473</c:v>
                </c:pt>
                <c:pt idx="4302">
                  <c:v>0.14691052631578946</c:v>
                </c:pt>
                <c:pt idx="4303">
                  <c:v>0.33055000000000001</c:v>
                </c:pt>
                <c:pt idx="4304">
                  <c:v>0.20211842105263159</c:v>
                </c:pt>
                <c:pt idx="4305">
                  <c:v>0.33032894736842106</c:v>
                </c:pt>
                <c:pt idx="4306">
                  <c:v>0.10269736842105263</c:v>
                </c:pt>
                <c:pt idx="4307">
                  <c:v>0.18995000000000001</c:v>
                </c:pt>
                <c:pt idx="4308">
                  <c:v>0.19181052631578949</c:v>
                </c:pt>
                <c:pt idx="4309">
                  <c:v>0.3574342105263158</c:v>
                </c:pt>
                <c:pt idx="4310">
                  <c:v>0.16572368421052633</c:v>
                </c:pt>
                <c:pt idx="4311">
                  <c:v>8.9489473684210522E-2</c:v>
                </c:pt>
                <c:pt idx="4312">
                  <c:v>0.12324210526315789</c:v>
                </c:pt>
                <c:pt idx="4313">
                  <c:v>0.17336578947368422</c:v>
                </c:pt>
                <c:pt idx="4314">
                  <c:v>0.37486315789473684</c:v>
                </c:pt>
                <c:pt idx="4315">
                  <c:v>9.9255263157894735E-2</c:v>
                </c:pt>
                <c:pt idx="4316">
                  <c:v>0.23574999999999999</c:v>
                </c:pt>
                <c:pt idx="4317">
                  <c:v>0.21977894736842105</c:v>
                </c:pt>
                <c:pt idx="4318">
                  <c:v>0.27972894736842108</c:v>
                </c:pt>
                <c:pt idx="4319">
                  <c:v>0.34134999999999999</c:v>
                </c:pt>
                <c:pt idx="4320">
                  <c:v>0.25579473684210524</c:v>
                </c:pt>
                <c:pt idx="4321">
                  <c:v>0.11807368421052632</c:v>
                </c:pt>
                <c:pt idx="4322">
                  <c:v>0.19831578947368422</c:v>
                </c:pt>
                <c:pt idx="4323">
                  <c:v>0.25159210526315789</c:v>
                </c:pt>
                <c:pt idx="4324">
                  <c:v>0.22888947368421053</c:v>
                </c:pt>
                <c:pt idx="4325">
                  <c:v>0.41720789473684211</c:v>
                </c:pt>
                <c:pt idx="4326">
                  <c:v>0.25485263157894739</c:v>
                </c:pt>
                <c:pt idx="4327">
                  <c:v>0.19550526315789474</c:v>
                </c:pt>
                <c:pt idx="4328">
                  <c:v>0.19294473684210525</c:v>
                </c:pt>
                <c:pt idx="4329">
                  <c:v>0.15454473684210526</c:v>
                </c:pt>
                <c:pt idx="4330">
                  <c:v>0.28863684210526314</c:v>
                </c:pt>
                <c:pt idx="4331">
                  <c:v>0.15287368421052633</c:v>
                </c:pt>
                <c:pt idx="4332">
                  <c:v>0.33902105263157895</c:v>
                </c:pt>
                <c:pt idx="4333">
                  <c:v>0.14897105263157895</c:v>
                </c:pt>
                <c:pt idx="4334">
                  <c:v>7.6736842105263159E-2</c:v>
                </c:pt>
                <c:pt idx="4335">
                  <c:v>0.34866842105263157</c:v>
                </c:pt>
                <c:pt idx="4336">
                  <c:v>0.1497078947368421</c:v>
                </c:pt>
                <c:pt idx="4337">
                  <c:v>0.17890263157894737</c:v>
                </c:pt>
                <c:pt idx="4338">
                  <c:v>0.44685789473684212</c:v>
                </c:pt>
                <c:pt idx="4339">
                  <c:v>0.27422631578947371</c:v>
                </c:pt>
                <c:pt idx="4340">
                  <c:v>0.13067894736842106</c:v>
                </c:pt>
                <c:pt idx="4341">
                  <c:v>0.34849210526315788</c:v>
                </c:pt>
                <c:pt idx="4342">
                  <c:v>0.12993157894736843</c:v>
                </c:pt>
                <c:pt idx="4343">
                  <c:v>0.35827105263157893</c:v>
                </c:pt>
                <c:pt idx="4344">
                  <c:v>0.19602894736842105</c:v>
                </c:pt>
                <c:pt idx="4345">
                  <c:v>0.32954210526315791</c:v>
                </c:pt>
                <c:pt idx="4346">
                  <c:v>0.12270263157894737</c:v>
                </c:pt>
                <c:pt idx="4347">
                  <c:v>0.10835263157894737</c:v>
                </c:pt>
                <c:pt idx="4348">
                  <c:v>0.21152894736842107</c:v>
                </c:pt>
                <c:pt idx="4349">
                  <c:v>0.56272368421052632</c:v>
                </c:pt>
                <c:pt idx="4350">
                  <c:v>0.18</c:v>
                </c:pt>
                <c:pt idx="4351">
                  <c:v>0.1991</c:v>
                </c:pt>
                <c:pt idx="4352">
                  <c:v>9.1131578947368425E-2</c:v>
                </c:pt>
                <c:pt idx="4353">
                  <c:v>0.18307368421052631</c:v>
                </c:pt>
                <c:pt idx="4354">
                  <c:v>0.18135263157894738</c:v>
                </c:pt>
                <c:pt idx="4355">
                  <c:v>0.49978421052631578</c:v>
                </c:pt>
                <c:pt idx="4356">
                  <c:v>0.20242631578947368</c:v>
                </c:pt>
                <c:pt idx="4357">
                  <c:v>0.18448421052631578</c:v>
                </c:pt>
                <c:pt idx="4358">
                  <c:v>0.15867105263157893</c:v>
                </c:pt>
                <c:pt idx="4359">
                  <c:v>0.13248947368421052</c:v>
                </c:pt>
                <c:pt idx="4360">
                  <c:v>0.32264999999999999</c:v>
                </c:pt>
                <c:pt idx="4361">
                  <c:v>0.17979736842105262</c:v>
                </c:pt>
                <c:pt idx="4362">
                  <c:v>0.26868157894736844</c:v>
                </c:pt>
                <c:pt idx="4363">
                  <c:v>0.17829473684210526</c:v>
                </c:pt>
                <c:pt idx="4364">
                  <c:v>0.24646578947368422</c:v>
                </c:pt>
                <c:pt idx="4365">
                  <c:v>0.46032105263157896</c:v>
                </c:pt>
                <c:pt idx="4366">
                  <c:v>0.3908526315789474</c:v>
                </c:pt>
                <c:pt idx="4367">
                  <c:v>0.28592105263157896</c:v>
                </c:pt>
                <c:pt idx="4368">
                  <c:v>0.25810263157894736</c:v>
                </c:pt>
                <c:pt idx="4369">
                  <c:v>0.40403421052631577</c:v>
                </c:pt>
                <c:pt idx="4370">
                  <c:v>0.17068157894736843</c:v>
                </c:pt>
                <c:pt idx="4371">
                  <c:v>0.2434078947368421</c:v>
                </c:pt>
                <c:pt idx="4372">
                  <c:v>0.22712368421052631</c:v>
                </c:pt>
                <c:pt idx="4373">
                  <c:v>0.16391842105263157</c:v>
                </c:pt>
                <c:pt idx="4374">
                  <c:v>0.13966315789473685</c:v>
                </c:pt>
                <c:pt idx="4375">
                  <c:v>0.37049736842105263</c:v>
                </c:pt>
                <c:pt idx="4376">
                  <c:v>0.14076578947368421</c:v>
                </c:pt>
                <c:pt idx="4377">
                  <c:v>0.43017105263157895</c:v>
                </c:pt>
                <c:pt idx="4378">
                  <c:v>0.19322631578947369</c:v>
                </c:pt>
                <c:pt idx="4379">
                  <c:v>0.26129210526315788</c:v>
                </c:pt>
                <c:pt idx="4380">
                  <c:v>0.36843947368421054</c:v>
                </c:pt>
                <c:pt idx="4381">
                  <c:v>0.2750315789473684</c:v>
                </c:pt>
                <c:pt idx="4382">
                  <c:v>0.21224736842105263</c:v>
                </c:pt>
                <c:pt idx="4383">
                  <c:v>0.21656052631578948</c:v>
                </c:pt>
                <c:pt idx="4384">
                  <c:v>0.33294736842105266</c:v>
                </c:pt>
                <c:pt idx="4385">
                  <c:v>0.26891842105263158</c:v>
                </c:pt>
                <c:pt idx="4386">
                  <c:v>0.2907578947368421</c:v>
                </c:pt>
                <c:pt idx="4387">
                  <c:v>0.22374736842105264</c:v>
                </c:pt>
                <c:pt idx="4388">
                  <c:v>0.18393947368421051</c:v>
                </c:pt>
                <c:pt idx="4389">
                  <c:v>0.18046052631578946</c:v>
                </c:pt>
                <c:pt idx="4390">
                  <c:v>0.28169473684210528</c:v>
                </c:pt>
                <c:pt idx="4391">
                  <c:v>0.27825789473684209</c:v>
                </c:pt>
                <c:pt idx="4392">
                  <c:v>0.20463421052631578</c:v>
                </c:pt>
                <c:pt idx="4393">
                  <c:v>0.10213684210526316</c:v>
                </c:pt>
                <c:pt idx="4394">
                  <c:v>0.18796842105263159</c:v>
                </c:pt>
                <c:pt idx="4395">
                  <c:v>0.10132631578947368</c:v>
                </c:pt>
                <c:pt idx="4396">
                  <c:v>0.30871315789473686</c:v>
                </c:pt>
                <c:pt idx="4397">
                  <c:v>0.20026315789473684</c:v>
                </c:pt>
                <c:pt idx="4398">
                  <c:v>0.11857368421052632</c:v>
                </c:pt>
                <c:pt idx="4399">
                  <c:v>0.15138421052631579</c:v>
                </c:pt>
                <c:pt idx="4400">
                  <c:v>0.21122631578947368</c:v>
                </c:pt>
                <c:pt idx="4401">
                  <c:v>0.35947105263157897</c:v>
                </c:pt>
                <c:pt idx="4402">
                  <c:v>0.12815263157894738</c:v>
                </c:pt>
                <c:pt idx="4403">
                  <c:v>0.39245000000000002</c:v>
                </c:pt>
                <c:pt idx="4404">
                  <c:v>0.38602631578947366</c:v>
                </c:pt>
                <c:pt idx="4405">
                  <c:v>0.19173157894736842</c:v>
                </c:pt>
                <c:pt idx="4406">
                  <c:v>0.13457105263157895</c:v>
                </c:pt>
                <c:pt idx="4407">
                  <c:v>0.26372894736842106</c:v>
                </c:pt>
                <c:pt idx="4408">
                  <c:v>0.21485000000000001</c:v>
                </c:pt>
                <c:pt idx="4409">
                  <c:v>0.28819736842105265</c:v>
                </c:pt>
                <c:pt idx="4410">
                  <c:v>0.11021315789473685</c:v>
                </c:pt>
                <c:pt idx="4411">
                  <c:v>6.5181578947368424E-2</c:v>
                </c:pt>
                <c:pt idx="4412">
                  <c:v>0.18703947368421053</c:v>
                </c:pt>
                <c:pt idx="4413">
                  <c:v>0.25368947368421052</c:v>
                </c:pt>
                <c:pt idx="4414">
                  <c:v>0.33419473684210527</c:v>
                </c:pt>
                <c:pt idx="4415">
                  <c:v>0.47264210526315792</c:v>
                </c:pt>
                <c:pt idx="4416">
                  <c:v>0.37084473684210528</c:v>
                </c:pt>
                <c:pt idx="4417">
                  <c:v>0.20645526315789473</c:v>
                </c:pt>
                <c:pt idx="4418">
                  <c:v>0.16582631578947368</c:v>
                </c:pt>
                <c:pt idx="4419">
                  <c:v>0.15816842105263157</c:v>
                </c:pt>
                <c:pt idx="4420">
                  <c:v>0.17885526315789474</c:v>
                </c:pt>
                <c:pt idx="4421">
                  <c:v>0.1559578947368421</c:v>
                </c:pt>
                <c:pt idx="4422">
                  <c:v>0.33864736842105264</c:v>
                </c:pt>
                <c:pt idx="4423">
                  <c:v>0.35502631578947369</c:v>
                </c:pt>
                <c:pt idx="4424">
                  <c:v>0.20687631578947369</c:v>
                </c:pt>
                <c:pt idx="4425">
                  <c:v>0.26574473684210526</c:v>
                </c:pt>
                <c:pt idx="4426">
                  <c:v>0.14207631578947369</c:v>
                </c:pt>
                <c:pt idx="4427">
                  <c:v>0.13455</c:v>
                </c:pt>
                <c:pt idx="4428">
                  <c:v>0.25299736842105264</c:v>
                </c:pt>
                <c:pt idx="4429">
                  <c:v>0.21458157894736843</c:v>
                </c:pt>
                <c:pt idx="4430">
                  <c:v>0.17840526315789473</c:v>
                </c:pt>
                <c:pt idx="4431">
                  <c:v>0.31473157894736842</c:v>
                </c:pt>
                <c:pt idx="4432">
                  <c:v>0.41359210526315787</c:v>
                </c:pt>
                <c:pt idx="4433">
                  <c:v>0.2571342105263158</c:v>
                </c:pt>
                <c:pt idx="4434">
                  <c:v>0.10956578947368421</c:v>
                </c:pt>
                <c:pt idx="4435">
                  <c:v>0.19974473684210525</c:v>
                </c:pt>
                <c:pt idx="4436">
                  <c:v>0.3342</c:v>
                </c:pt>
                <c:pt idx="4437">
                  <c:v>0.12016578947368421</c:v>
                </c:pt>
                <c:pt idx="4438">
                  <c:v>0.21327631578947367</c:v>
                </c:pt>
                <c:pt idx="4439">
                  <c:v>0.2452421052631579</c:v>
                </c:pt>
                <c:pt idx="4440">
                  <c:v>0.29776052631578948</c:v>
                </c:pt>
                <c:pt idx="4441">
                  <c:v>0.2692684210526316</c:v>
                </c:pt>
                <c:pt idx="4442">
                  <c:v>0.27067368421052629</c:v>
                </c:pt>
                <c:pt idx="4443">
                  <c:v>0.18365000000000001</c:v>
                </c:pt>
                <c:pt idx="4444">
                  <c:v>0.18058684210526316</c:v>
                </c:pt>
                <c:pt idx="4445">
                  <c:v>0.11354736842105263</c:v>
                </c:pt>
                <c:pt idx="4446">
                  <c:v>0.17952105263157894</c:v>
                </c:pt>
                <c:pt idx="4447">
                  <c:v>0.33881052631578945</c:v>
                </c:pt>
                <c:pt idx="4448">
                  <c:v>0.11211315789473685</c:v>
                </c:pt>
                <c:pt idx="4449">
                  <c:v>0.15903421052631578</c:v>
                </c:pt>
                <c:pt idx="4450">
                  <c:v>0.16686052631578949</c:v>
                </c:pt>
                <c:pt idx="4451">
                  <c:v>0.22320263157894737</c:v>
                </c:pt>
                <c:pt idx="4452">
                  <c:v>0.38502105263157893</c:v>
                </c:pt>
                <c:pt idx="4453">
                  <c:v>0.1932921052631579</c:v>
                </c:pt>
                <c:pt idx="4454">
                  <c:v>0.13486052631578949</c:v>
                </c:pt>
                <c:pt idx="4455">
                  <c:v>0.58083157894736848</c:v>
                </c:pt>
                <c:pt idx="4456">
                  <c:v>0.13611842105263158</c:v>
                </c:pt>
                <c:pt idx="4457">
                  <c:v>0.24465526315789474</c:v>
                </c:pt>
                <c:pt idx="4458">
                  <c:v>0.42093684210526316</c:v>
                </c:pt>
                <c:pt idx="4459">
                  <c:v>0.14296315789473685</c:v>
                </c:pt>
                <c:pt idx="4460">
                  <c:v>0.26754736842105264</c:v>
                </c:pt>
                <c:pt idx="4461">
                  <c:v>0.18995526315789474</c:v>
                </c:pt>
                <c:pt idx="4462">
                  <c:v>0.13225526315789474</c:v>
                </c:pt>
                <c:pt idx="4463">
                  <c:v>0.30003157894736843</c:v>
                </c:pt>
                <c:pt idx="4464">
                  <c:v>0.11031315789473684</c:v>
                </c:pt>
                <c:pt idx="4465">
                  <c:v>0.14773947368421053</c:v>
                </c:pt>
                <c:pt idx="4466">
                  <c:v>0.26360526315789473</c:v>
                </c:pt>
                <c:pt idx="4467">
                  <c:v>0.23958684210526315</c:v>
                </c:pt>
                <c:pt idx="4468">
                  <c:v>0.29638157894736844</c:v>
                </c:pt>
                <c:pt idx="4469">
                  <c:v>0.31171052631578949</c:v>
                </c:pt>
                <c:pt idx="4470">
                  <c:v>0.21209473684210525</c:v>
                </c:pt>
                <c:pt idx="4471">
                  <c:v>0.22925263157894737</c:v>
                </c:pt>
                <c:pt idx="4472">
                  <c:v>0.31362105263157897</c:v>
                </c:pt>
                <c:pt idx="4473">
                  <c:v>0.19560263157894736</c:v>
                </c:pt>
                <c:pt idx="4474">
                  <c:v>0.11766315789473684</c:v>
                </c:pt>
                <c:pt idx="4475">
                  <c:v>0.11618947368421052</c:v>
                </c:pt>
                <c:pt idx="4476">
                  <c:v>0.32445789473684211</c:v>
                </c:pt>
                <c:pt idx="4477">
                  <c:v>0.16415263157894736</c:v>
                </c:pt>
                <c:pt idx="4478">
                  <c:v>0.10696842105263157</c:v>
                </c:pt>
                <c:pt idx="4479">
                  <c:v>0.17547894736842104</c:v>
                </c:pt>
                <c:pt idx="4480">
                  <c:v>0.26155263157894737</c:v>
                </c:pt>
                <c:pt idx="4481">
                  <c:v>0.1507842105263158</c:v>
                </c:pt>
                <c:pt idx="4482">
                  <c:v>0.58048421052631582</c:v>
                </c:pt>
                <c:pt idx="4483">
                  <c:v>0.25556315789473683</c:v>
                </c:pt>
                <c:pt idx="4484">
                  <c:v>9.8155263157894732E-2</c:v>
                </c:pt>
                <c:pt idx="4485">
                  <c:v>0.25201052631578946</c:v>
                </c:pt>
                <c:pt idx="4486">
                  <c:v>0.25403421052631581</c:v>
                </c:pt>
                <c:pt idx="4487">
                  <c:v>0.50043684210526318</c:v>
                </c:pt>
                <c:pt idx="4488">
                  <c:v>0.10778684210526315</c:v>
                </c:pt>
                <c:pt idx="4489">
                  <c:v>0.32652894736842103</c:v>
                </c:pt>
                <c:pt idx="4490">
                  <c:v>0.31983947368421051</c:v>
                </c:pt>
                <c:pt idx="4491">
                  <c:v>0.16147631578947369</c:v>
                </c:pt>
                <c:pt idx="4492">
                  <c:v>0.12797894736842105</c:v>
                </c:pt>
                <c:pt idx="4493">
                  <c:v>0.12832105263157895</c:v>
                </c:pt>
                <c:pt idx="4494">
                  <c:v>0.28973684210526318</c:v>
                </c:pt>
                <c:pt idx="4495">
                  <c:v>0.19637105263157895</c:v>
                </c:pt>
                <c:pt idx="4496">
                  <c:v>0.28689999999999999</c:v>
                </c:pt>
                <c:pt idx="4497">
                  <c:v>0.21963684210526316</c:v>
                </c:pt>
                <c:pt idx="4498">
                  <c:v>0.13681578947368422</c:v>
                </c:pt>
                <c:pt idx="4499">
                  <c:v>0.1441921052631579</c:v>
                </c:pt>
                <c:pt idx="4500">
                  <c:v>0.10832105263157894</c:v>
                </c:pt>
                <c:pt idx="4501">
                  <c:v>0.19201052631578946</c:v>
                </c:pt>
                <c:pt idx="4502">
                  <c:v>0.2560842105263158</c:v>
                </c:pt>
                <c:pt idx="4503">
                  <c:v>0.15448684210526314</c:v>
                </c:pt>
                <c:pt idx="4504">
                  <c:v>0.20726578947368421</c:v>
                </c:pt>
                <c:pt idx="4505">
                  <c:v>0.27357631578947367</c:v>
                </c:pt>
                <c:pt idx="4506">
                  <c:v>0.46550526315789476</c:v>
                </c:pt>
                <c:pt idx="4507">
                  <c:v>0.11783157894736843</c:v>
                </c:pt>
                <c:pt idx="4508">
                  <c:v>0.16838947368421053</c:v>
                </c:pt>
                <c:pt idx="4509">
                  <c:v>0.20771578947368421</c:v>
                </c:pt>
                <c:pt idx="4510">
                  <c:v>0.21244736842105263</c:v>
                </c:pt>
                <c:pt idx="4511">
                  <c:v>0.11377368421052632</c:v>
                </c:pt>
                <c:pt idx="4512">
                  <c:v>0.17102894736842106</c:v>
                </c:pt>
                <c:pt idx="4513">
                  <c:v>0.31425789473684212</c:v>
                </c:pt>
                <c:pt idx="4514">
                  <c:v>0.43386052631578947</c:v>
                </c:pt>
                <c:pt idx="4515">
                  <c:v>0.12693947368421052</c:v>
                </c:pt>
                <c:pt idx="4516">
                  <c:v>0.21091578947368422</c:v>
                </c:pt>
                <c:pt idx="4517">
                  <c:v>0.29767894736842104</c:v>
                </c:pt>
                <c:pt idx="4518">
                  <c:v>0.21982105263157894</c:v>
                </c:pt>
                <c:pt idx="4519">
                  <c:v>0.27907368421052631</c:v>
                </c:pt>
                <c:pt idx="4520">
                  <c:v>6.6255263157894734E-2</c:v>
                </c:pt>
                <c:pt idx="4521">
                  <c:v>0.26844473684210524</c:v>
                </c:pt>
                <c:pt idx="4522">
                  <c:v>0.1223078947368421</c:v>
                </c:pt>
                <c:pt idx="4523">
                  <c:v>0.14914210526315788</c:v>
                </c:pt>
                <c:pt idx="4524">
                  <c:v>0.48802368421052633</c:v>
                </c:pt>
                <c:pt idx="4525">
                  <c:v>0.16840789473684212</c:v>
                </c:pt>
                <c:pt idx="4526">
                  <c:v>0.15158157894736843</c:v>
                </c:pt>
                <c:pt idx="4527">
                  <c:v>0.11239736842105263</c:v>
                </c:pt>
                <c:pt idx="4528">
                  <c:v>8.8107894736842107E-2</c:v>
                </c:pt>
                <c:pt idx="4529">
                  <c:v>0.25843947368421055</c:v>
                </c:pt>
                <c:pt idx="4530">
                  <c:v>0.2098578947368421</c:v>
                </c:pt>
                <c:pt idx="4531">
                  <c:v>0.5585</c:v>
                </c:pt>
                <c:pt idx="4532">
                  <c:v>0.17229736842105264</c:v>
                </c:pt>
                <c:pt idx="4533">
                  <c:v>0.26062368421052634</c:v>
                </c:pt>
                <c:pt idx="4534">
                  <c:v>0.15955526315789473</c:v>
                </c:pt>
                <c:pt idx="4535">
                  <c:v>0.20929210526315789</c:v>
                </c:pt>
                <c:pt idx="4536">
                  <c:v>0.36198157894736843</c:v>
                </c:pt>
                <c:pt idx="4537">
                  <c:v>0.21789473684210525</c:v>
                </c:pt>
                <c:pt idx="4538">
                  <c:v>0.12292368421052631</c:v>
                </c:pt>
                <c:pt idx="4539">
                  <c:v>0.15927368421052632</c:v>
                </c:pt>
                <c:pt idx="4540">
                  <c:v>6.1668421052631581E-2</c:v>
                </c:pt>
                <c:pt idx="4541">
                  <c:v>0.20802368421052631</c:v>
                </c:pt>
                <c:pt idx="4542">
                  <c:v>0.10370263157894737</c:v>
                </c:pt>
                <c:pt idx="4543">
                  <c:v>0.13071052631578947</c:v>
                </c:pt>
                <c:pt idx="4544">
                  <c:v>0.14323157894736843</c:v>
                </c:pt>
                <c:pt idx="4545">
                  <c:v>0.12196842105263157</c:v>
                </c:pt>
                <c:pt idx="4546">
                  <c:v>9.2460526315789479E-2</c:v>
                </c:pt>
                <c:pt idx="4547">
                  <c:v>0.19339473684210526</c:v>
                </c:pt>
                <c:pt idx="4548">
                  <c:v>0.23759210526315788</c:v>
                </c:pt>
                <c:pt idx="4549">
                  <c:v>0.18905526315789473</c:v>
                </c:pt>
                <c:pt idx="4550">
                  <c:v>0.20082894736842105</c:v>
                </c:pt>
                <c:pt idx="4551">
                  <c:v>0.17334473684210527</c:v>
                </c:pt>
                <c:pt idx="4552">
                  <c:v>0.11021578947368421</c:v>
                </c:pt>
                <c:pt idx="4553">
                  <c:v>8.8326315789473683E-2</c:v>
                </c:pt>
                <c:pt idx="4554">
                  <c:v>0.11496052631578947</c:v>
                </c:pt>
                <c:pt idx="4555">
                  <c:v>9.2749999999999999E-2</c:v>
                </c:pt>
                <c:pt idx="4556">
                  <c:v>0.15747894736842105</c:v>
                </c:pt>
                <c:pt idx="4557">
                  <c:v>0.1094421052631579</c:v>
                </c:pt>
                <c:pt idx="4558">
                  <c:v>0.10754736842105263</c:v>
                </c:pt>
                <c:pt idx="4559">
                  <c:v>0.20038684210526317</c:v>
                </c:pt>
                <c:pt idx="4560">
                  <c:v>0.16646315789473684</c:v>
                </c:pt>
                <c:pt idx="4561">
                  <c:v>0.12637894736842106</c:v>
                </c:pt>
                <c:pt idx="4562">
                  <c:v>0.22984736842105263</c:v>
                </c:pt>
                <c:pt idx="4563">
                  <c:v>0.10184473684210527</c:v>
                </c:pt>
                <c:pt idx="4564">
                  <c:v>0.1818236842105263</c:v>
                </c:pt>
                <c:pt idx="4565">
                  <c:v>0.25791315789473684</c:v>
                </c:pt>
                <c:pt idx="4566">
                  <c:v>0.3205921052631579</c:v>
                </c:pt>
                <c:pt idx="4567">
                  <c:v>0.50928421052631578</c:v>
                </c:pt>
                <c:pt idx="4568">
                  <c:v>0.28902894736842105</c:v>
                </c:pt>
                <c:pt idx="4569">
                  <c:v>9.5207894736842102E-2</c:v>
                </c:pt>
                <c:pt idx="4570">
                  <c:v>0.16469736842105262</c:v>
                </c:pt>
                <c:pt idx="4571">
                  <c:v>0.17464736842105263</c:v>
                </c:pt>
                <c:pt idx="4572">
                  <c:v>0.27355526315789475</c:v>
                </c:pt>
                <c:pt idx="4573">
                  <c:v>0.33292368421052632</c:v>
                </c:pt>
                <c:pt idx="4574">
                  <c:v>0.17064736842105263</c:v>
                </c:pt>
                <c:pt idx="4575">
                  <c:v>9.5934210526315788E-2</c:v>
                </c:pt>
                <c:pt idx="4576">
                  <c:v>0.36955526315789472</c:v>
                </c:pt>
                <c:pt idx="4577">
                  <c:v>0.17211578947368422</c:v>
                </c:pt>
                <c:pt idx="4578">
                  <c:v>0.40960000000000002</c:v>
                </c:pt>
                <c:pt idx="4579">
                  <c:v>0.19549736842105264</c:v>
                </c:pt>
                <c:pt idx="4580">
                  <c:v>0.46263421052631581</c:v>
                </c:pt>
                <c:pt idx="4581">
                  <c:v>0.36035526315789473</c:v>
                </c:pt>
                <c:pt idx="4582">
                  <c:v>0.41193947368421052</c:v>
                </c:pt>
                <c:pt idx="4583">
                  <c:v>0.12857631578947368</c:v>
                </c:pt>
                <c:pt idx="4584">
                  <c:v>0.30724473684210524</c:v>
                </c:pt>
                <c:pt idx="4585">
                  <c:v>0.31681052631578949</c:v>
                </c:pt>
                <c:pt idx="4586">
                  <c:v>0.20927631578947367</c:v>
                </c:pt>
                <c:pt idx="4587">
                  <c:v>0.23586578947368422</c:v>
                </c:pt>
                <c:pt idx="4588">
                  <c:v>0.47337894736842107</c:v>
                </c:pt>
                <c:pt idx="4589">
                  <c:v>0.20190526315789473</c:v>
                </c:pt>
                <c:pt idx="4590">
                  <c:v>0.18389210526315788</c:v>
                </c:pt>
                <c:pt idx="4591">
                  <c:v>0.33462105263157893</c:v>
                </c:pt>
                <c:pt idx="4592">
                  <c:v>0.27191578947368422</c:v>
                </c:pt>
                <c:pt idx="4593">
                  <c:v>0.15266052631578947</c:v>
                </c:pt>
                <c:pt idx="4594">
                  <c:v>0.11606052631578948</c:v>
                </c:pt>
                <c:pt idx="4595">
                  <c:v>0.24619210526315791</c:v>
                </c:pt>
                <c:pt idx="4596">
                  <c:v>0.10837894736842105</c:v>
                </c:pt>
                <c:pt idx="4597">
                  <c:v>0.21078157894736843</c:v>
                </c:pt>
                <c:pt idx="4598">
                  <c:v>0.39418684210526317</c:v>
                </c:pt>
                <c:pt idx="4599">
                  <c:v>0.2160842105263158</c:v>
                </c:pt>
                <c:pt idx="4600">
                  <c:v>0.21783684210526316</c:v>
                </c:pt>
                <c:pt idx="4601">
                  <c:v>0.3428684210526316</c:v>
                </c:pt>
                <c:pt idx="4602">
                  <c:v>0.18203157894736843</c:v>
                </c:pt>
                <c:pt idx="4603">
                  <c:v>0.55569999999999997</c:v>
                </c:pt>
                <c:pt idx="4604">
                  <c:v>0.21852894736842104</c:v>
                </c:pt>
                <c:pt idx="4605">
                  <c:v>0.28192631578947369</c:v>
                </c:pt>
                <c:pt idx="4606">
                  <c:v>0.28053684210526314</c:v>
                </c:pt>
                <c:pt idx="4607">
                  <c:v>0.28947105263157896</c:v>
                </c:pt>
                <c:pt idx="4608">
                  <c:v>0.20048157894736843</c:v>
                </c:pt>
                <c:pt idx="4609">
                  <c:v>0.16218947368421052</c:v>
                </c:pt>
                <c:pt idx="4610">
                  <c:v>0.17095526315789475</c:v>
                </c:pt>
                <c:pt idx="4611">
                  <c:v>0.15980789473684209</c:v>
                </c:pt>
                <c:pt idx="4612">
                  <c:v>0.14144473684210526</c:v>
                </c:pt>
                <c:pt idx="4613">
                  <c:v>0.21282105263157894</c:v>
                </c:pt>
                <c:pt idx="4614">
                  <c:v>0.16406842105263159</c:v>
                </c:pt>
                <c:pt idx="4615">
                  <c:v>0.24693157894736842</c:v>
                </c:pt>
                <c:pt idx="4616">
                  <c:v>0.38246842105263157</c:v>
                </c:pt>
                <c:pt idx="4617">
                  <c:v>0.27114210526315791</c:v>
                </c:pt>
                <c:pt idx="4618">
                  <c:v>0.16520000000000001</c:v>
                </c:pt>
                <c:pt idx="4619">
                  <c:v>0.30345789473684209</c:v>
                </c:pt>
                <c:pt idx="4620">
                  <c:v>0.16393947368421052</c:v>
                </c:pt>
                <c:pt idx="4621">
                  <c:v>6.6334210526315787E-2</c:v>
                </c:pt>
                <c:pt idx="4622">
                  <c:v>0.17387631578947368</c:v>
                </c:pt>
                <c:pt idx="4623">
                  <c:v>0.2934763157894737</c:v>
                </c:pt>
                <c:pt idx="4624">
                  <c:v>0.2599315789473684</c:v>
                </c:pt>
                <c:pt idx="4625">
                  <c:v>8.92421052631579E-2</c:v>
                </c:pt>
                <c:pt idx="4626">
                  <c:v>0.16015526315789474</c:v>
                </c:pt>
                <c:pt idx="4627">
                  <c:v>0.23502368421052633</c:v>
                </c:pt>
                <c:pt idx="4628">
                  <c:v>0.41054736842105261</c:v>
                </c:pt>
                <c:pt idx="4629">
                  <c:v>0.26351842105263157</c:v>
                </c:pt>
                <c:pt idx="4630">
                  <c:v>0.22695000000000001</c:v>
                </c:pt>
                <c:pt idx="4631">
                  <c:v>0.17247105263157894</c:v>
                </c:pt>
                <c:pt idx="4632">
                  <c:v>8.0484210526315783E-2</c:v>
                </c:pt>
                <c:pt idx="4633">
                  <c:v>0.1710157894736842</c:v>
                </c:pt>
                <c:pt idx="4634">
                  <c:v>0.26851842105263157</c:v>
                </c:pt>
                <c:pt idx="4635">
                  <c:v>0.27934736842105262</c:v>
                </c:pt>
                <c:pt idx="4636">
                  <c:v>0.1998842105263158</c:v>
                </c:pt>
                <c:pt idx="4637">
                  <c:v>9.7526315789473683E-2</c:v>
                </c:pt>
                <c:pt idx="4638">
                  <c:v>0.16056052631578949</c:v>
                </c:pt>
                <c:pt idx="4639">
                  <c:v>0.17971052631578949</c:v>
                </c:pt>
                <c:pt idx="4640">
                  <c:v>0.16331315789473685</c:v>
                </c:pt>
                <c:pt idx="4641">
                  <c:v>0.13973421052631579</c:v>
                </c:pt>
                <c:pt idx="4642">
                  <c:v>9.2200000000000004E-2</c:v>
                </c:pt>
                <c:pt idx="4643">
                  <c:v>0.11216842105263158</c:v>
                </c:pt>
                <c:pt idx="4644">
                  <c:v>0.14896052631578946</c:v>
                </c:pt>
                <c:pt idx="4645">
                  <c:v>0.20266842105263158</c:v>
                </c:pt>
                <c:pt idx="4646">
                  <c:v>0.20880263157894738</c:v>
                </c:pt>
                <c:pt idx="4647">
                  <c:v>0.17925263157894736</c:v>
                </c:pt>
                <c:pt idx="4648">
                  <c:v>0.18916052631578947</c:v>
                </c:pt>
                <c:pt idx="4649">
                  <c:v>0.33399736842105265</c:v>
                </c:pt>
                <c:pt idx="4650">
                  <c:v>0.25271842105263159</c:v>
                </c:pt>
                <c:pt idx="4651">
                  <c:v>0.1661342105263158</c:v>
                </c:pt>
                <c:pt idx="4652">
                  <c:v>0.19755526315789473</c:v>
                </c:pt>
                <c:pt idx="4653">
                  <c:v>0.35303684210526315</c:v>
                </c:pt>
                <c:pt idx="4654">
                  <c:v>0.16551052631578947</c:v>
                </c:pt>
                <c:pt idx="4655">
                  <c:v>0.16080263157894736</c:v>
                </c:pt>
                <c:pt idx="4656">
                  <c:v>0.17651315789473684</c:v>
                </c:pt>
                <c:pt idx="4657">
                  <c:v>0.22864736842105263</c:v>
                </c:pt>
                <c:pt idx="4658">
                  <c:v>9.7739473684210529E-2</c:v>
                </c:pt>
                <c:pt idx="4659">
                  <c:v>0.36728684210526313</c:v>
                </c:pt>
                <c:pt idx="4660">
                  <c:v>0.29649736842105262</c:v>
                </c:pt>
                <c:pt idx="4661">
                  <c:v>0.1384342105263158</c:v>
                </c:pt>
                <c:pt idx="4662">
                  <c:v>0.21187631578947369</c:v>
                </c:pt>
                <c:pt idx="4663">
                  <c:v>0.58126052631578951</c:v>
                </c:pt>
                <c:pt idx="4664">
                  <c:v>0.20473947368421053</c:v>
                </c:pt>
                <c:pt idx="4665">
                  <c:v>9.5163157894736838E-2</c:v>
                </c:pt>
                <c:pt idx="4666">
                  <c:v>0.14747368421052631</c:v>
                </c:pt>
                <c:pt idx="4667">
                  <c:v>0.12132894736842105</c:v>
                </c:pt>
                <c:pt idx="4668">
                  <c:v>0.34899999999999998</c:v>
                </c:pt>
                <c:pt idx="4669">
                  <c:v>0.31956578947368419</c:v>
                </c:pt>
                <c:pt idx="4670">
                  <c:v>0.22297368421052632</c:v>
                </c:pt>
                <c:pt idx="4671">
                  <c:v>0.21431052631578948</c:v>
                </c:pt>
                <c:pt idx="4672">
                  <c:v>0.11411842105263158</c:v>
                </c:pt>
                <c:pt idx="4673">
                  <c:v>0.26953421052631577</c:v>
                </c:pt>
                <c:pt idx="4674">
                  <c:v>0.32784473684210524</c:v>
                </c:pt>
                <c:pt idx="4675">
                  <c:v>0.23316578947368422</c:v>
                </c:pt>
                <c:pt idx="4676">
                  <c:v>0.22015000000000001</c:v>
                </c:pt>
                <c:pt idx="4677">
                  <c:v>0.16885263157894737</c:v>
                </c:pt>
                <c:pt idx="4678">
                  <c:v>0.17967105263157895</c:v>
                </c:pt>
                <c:pt idx="4679">
                  <c:v>0.23615526315789473</c:v>
                </c:pt>
                <c:pt idx="4680">
                  <c:v>0.12561578947368421</c:v>
                </c:pt>
                <c:pt idx="4681">
                  <c:v>0.2160342105263158</c:v>
                </c:pt>
                <c:pt idx="4682">
                  <c:v>0.20810000000000001</c:v>
                </c:pt>
                <c:pt idx="4683">
                  <c:v>9.8278947368421049E-2</c:v>
                </c:pt>
                <c:pt idx="4684">
                  <c:v>0.18167368421052632</c:v>
                </c:pt>
                <c:pt idx="4685">
                  <c:v>0.17205263157894737</c:v>
                </c:pt>
                <c:pt idx="4686">
                  <c:v>0.30806052631578945</c:v>
                </c:pt>
                <c:pt idx="4687">
                  <c:v>0.13936842105263159</c:v>
                </c:pt>
                <c:pt idx="4688">
                  <c:v>0.20377105263157894</c:v>
                </c:pt>
                <c:pt idx="4689">
                  <c:v>0.14704999999999999</c:v>
                </c:pt>
                <c:pt idx="4690">
                  <c:v>0.19967105263157894</c:v>
                </c:pt>
                <c:pt idx="4691">
                  <c:v>0.1053</c:v>
                </c:pt>
                <c:pt idx="4692">
                  <c:v>0.21486052631578947</c:v>
                </c:pt>
                <c:pt idx="4693">
                  <c:v>0.15531578947368421</c:v>
                </c:pt>
                <c:pt idx="4694">
                  <c:v>0.28433157894736844</c:v>
                </c:pt>
                <c:pt idx="4695">
                  <c:v>0.40414210526315791</c:v>
                </c:pt>
                <c:pt idx="4696">
                  <c:v>0.15338947368421052</c:v>
                </c:pt>
                <c:pt idx="4697">
                  <c:v>0.11455263157894736</c:v>
                </c:pt>
                <c:pt idx="4698">
                  <c:v>0.19872894736842106</c:v>
                </c:pt>
                <c:pt idx="4699">
                  <c:v>0.22126842105263159</c:v>
                </c:pt>
                <c:pt idx="4700">
                  <c:v>0.16541842105263158</c:v>
                </c:pt>
                <c:pt idx="4701">
                  <c:v>0.12141842105263158</c:v>
                </c:pt>
                <c:pt idx="4702">
                  <c:v>0.18373684210526317</c:v>
                </c:pt>
                <c:pt idx="4703">
                  <c:v>0.18584736842105262</c:v>
                </c:pt>
                <c:pt idx="4704">
                  <c:v>0.14617368421052632</c:v>
                </c:pt>
                <c:pt idx="4705">
                  <c:v>0.1681842105263158</c:v>
                </c:pt>
                <c:pt idx="4706">
                  <c:v>0.15452368421052631</c:v>
                </c:pt>
                <c:pt idx="4707">
                  <c:v>0.10524736842105263</c:v>
                </c:pt>
                <c:pt idx="4708">
                  <c:v>0.39913421052631581</c:v>
                </c:pt>
                <c:pt idx="4709">
                  <c:v>0.12015263157894737</c:v>
                </c:pt>
                <c:pt idx="4710">
                  <c:v>0.16357368421052632</c:v>
                </c:pt>
                <c:pt idx="4711">
                  <c:v>0.21676842105263158</c:v>
                </c:pt>
                <c:pt idx="4712">
                  <c:v>0.22534999999999999</c:v>
                </c:pt>
                <c:pt idx="4713">
                  <c:v>0.12014473684210526</c:v>
                </c:pt>
                <c:pt idx="4714">
                  <c:v>0.16297631578947369</c:v>
                </c:pt>
                <c:pt idx="4715">
                  <c:v>0.26572894736842106</c:v>
                </c:pt>
                <c:pt idx="4716">
                  <c:v>0.14207631578947369</c:v>
                </c:pt>
                <c:pt idx="4717">
                  <c:v>0.13656315789473683</c:v>
                </c:pt>
                <c:pt idx="4718">
                  <c:v>0.15364473684210525</c:v>
                </c:pt>
                <c:pt idx="4719">
                  <c:v>0.23370526315789475</c:v>
                </c:pt>
                <c:pt idx="4720">
                  <c:v>9.7978947368421054E-2</c:v>
                </c:pt>
                <c:pt idx="4721">
                  <c:v>0.37556315789473682</c:v>
                </c:pt>
                <c:pt idx="4722">
                  <c:v>0.15716842105263157</c:v>
                </c:pt>
                <c:pt idx="4723">
                  <c:v>0.56707105263157898</c:v>
                </c:pt>
                <c:pt idx="4724">
                  <c:v>6.5600000000000006E-2</c:v>
                </c:pt>
                <c:pt idx="4725">
                  <c:v>0.1196</c:v>
                </c:pt>
                <c:pt idx="4726">
                  <c:v>0.18944473684210528</c:v>
                </c:pt>
                <c:pt idx="4727">
                  <c:v>0.12584736842105262</c:v>
                </c:pt>
                <c:pt idx="4728">
                  <c:v>0.35799210526315789</c:v>
                </c:pt>
                <c:pt idx="4729">
                  <c:v>5.977894736842105E-2</c:v>
                </c:pt>
                <c:pt idx="4730">
                  <c:v>0.25101578947368419</c:v>
                </c:pt>
                <c:pt idx="4731">
                  <c:v>0.16195789473684211</c:v>
                </c:pt>
                <c:pt idx="4732">
                  <c:v>0.25625526315789476</c:v>
                </c:pt>
                <c:pt idx="4733">
                  <c:v>0.26825263157894735</c:v>
                </c:pt>
                <c:pt idx="4734">
                  <c:v>0.26147105263157894</c:v>
                </c:pt>
                <c:pt idx="4735">
                  <c:v>9.6347368421052626E-2</c:v>
                </c:pt>
                <c:pt idx="4736">
                  <c:v>8.9313157894736844E-2</c:v>
                </c:pt>
                <c:pt idx="4737">
                  <c:v>0.18202105263157894</c:v>
                </c:pt>
                <c:pt idx="4738">
                  <c:v>0.4585736842105263</c:v>
                </c:pt>
                <c:pt idx="4739">
                  <c:v>0.17301842105263157</c:v>
                </c:pt>
                <c:pt idx="4740">
                  <c:v>0.51852631578947372</c:v>
                </c:pt>
                <c:pt idx="4741">
                  <c:v>0.18680526315789472</c:v>
                </c:pt>
                <c:pt idx="4742">
                  <c:v>0.16111842105263158</c:v>
                </c:pt>
                <c:pt idx="4743">
                  <c:v>0.37006052631578945</c:v>
                </c:pt>
                <c:pt idx="4744">
                  <c:v>0.10552631578947369</c:v>
                </c:pt>
                <c:pt idx="4745">
                  <c:v>0.14188157894736841</c:v>
                </c:pt>
                <c:pt idx="4746">
                  <c:v>0.27037368421052632</c:v>
                </c:pt>
                <c:pt idx="4747">
                  <c:v>0.20053684210526315</c:v>
                </c:pt>
                <c:pt idx="4748">
                  <c:v>0.12335</c:v>
                </c:pt>
                <c:pt idx="4749">
                  <c:v>9.3747368421052635E-2</c:v>
                </c:pt>
                <c:pt idx="4750">
                  <c:v>0.15035000000000001</c:v>
                </c:pt>
                <c:pt idx="4751">
                  <c:v>0.25308684210526317</c:v>
                </c:pt>
                <c:pt idx="4752">
                  <c:v>0.16897105263157894</c:v>
                </c:pt>
                <c:pt idx="4753">
                  <c:v>0.18604999999999999</c:v>
                </c:pt>
                <c:pt idx="4754">
                  <c:v>0.21551578947368422</c:v>
                </c:pt>
                <c:pt idx="4755">
                  <c:v>0.18514736842105264</c:v>
                </c:pt>
                <c:pt idx="4756">
                  <c:v>0.16346315789473684</c:v>
                </c:pt>
                <c:pt idx="4757">
                  <c:v>0.1259657894736842</c:v>
                </c:pt>
                <c:pt idx="4758">
                  <c:v>9.6278947368421047E-2</c:v>
                </c:pt>
                <c:pt idx="4759">
                  <c:v>0.55579473684210523</c:v>
                </c:pt>
                <c:pt idx="4760">
                  <c:v>0.1749842105263158</c:v>
                </c:pt>
                <c:pt idx="4761">
                  <c:v>0.14896842105263158</c:v>
                </c:pt>
                <c:pt idx="4762">
                  <c:v>0.24917631578947369</c:v>
                </c:pt>
                <c:pt idx="4763">
                  <c:v>0.17773157894736843</c:v>
                </c:pt>
                <c:pt idx="4764">
                  <c:v>0.11916052631578948</c:v>
                </c:pt>
                <c:pt idx="4765">
                  <c:v>0.18033157894736843</c:v>
                </c:pt>
                <c:pt idx="4766">
                  <c:v>0.20893157894736841</c:v>
                </c:pt>
                <c:pt idx="4767">
                  <c:v>0.12346842105263157</c:v>
                </c:pt>
                <c:pt idx="4768">
                  <c:v>0.15119736842105264</c:v>
                </c:pt>
                <c:pt idx="4769">
                  <c:v>6.7784210526315794E-2</c:v>
                </c:pt>
                <c:pt idx="4770">
                  <c:v>0.14045789473684211</c:v>
                </c:pt>
                <c:pt idx="4771">
                  <c:v>8.4868421052631579E-2</c:v>
                </c:pt>
                <c:pt idx="4772">
                  <c:v>0.1178421052631579</c:v>
                </c:pt>
                <c:pt idx="4773">
                  <c:v>0.35799999999999998</c:v>
                </c:pt>
                <c:pt idx="4774">
                  <c:v>0.31486052631578948</c:v>
                </c:pt>
                <c:pt idx="4775">
                  <c:v>0.18714210526315789</c:v>
                </c:pt>
                <c:pt idx="4776">
                  <c:v>0.17262105263157895</c:v>
                </c:pt>
                <c:pt idx="4777">
                  <c:v>0.15792368421052633</c:v>
                </c:pt>
                <c:pt idx="4778">
                  <c:v>0.16492894736842106</c:v>
                </c:pt>
                <c:pt idx="4779">
                  <c:v>0.20104473684210528</c:v>
                </c:pt>
                <c:pt idx="4780">
                  <c:v>0.3758394736842105</c:v>
                </c:pt>
                <c:pt idx="4781">
                  <c:v>0.22742894736842106</c:v>
                </c:pt>
                <c:pt idx="4782">
                  <c:v>0.21371052631578946</c:v>
                </c:pt>
                <c:pt idx="4783">
                  <c:v>0.28471052631578947</c:v>
                </c:pt>
                <c:pt idx="4784">
                  <c:v>0.10544736842105264</c:v>
                </c:pt>
                <c:pt idx="4785">
                  <c:v>0.38722894736842106</c:v>
                </c:pt>
                <c:pt idx="4786">
                  <c:v>0.11749999999999999</c:v>
                </c:pt>
                <c:pt idx="4787">
                  <c:v>0.15439736842105264</c:v>
                </c:pt>
                <c:pt idx="4788">
                  <c:v>0.39799473684210529</c:v>
                </c:pt>
                <c:pt idx="4789">
                  <c:v>0.21139736842105264</c:v>
                </c:pt>
                <c:pt idx="4790">
                  <c:v>0.16565789473684212</c:v>
                </c:pt>
                <c:pt idx="4791">
                  <c:v>0.29078421052631581</c:v>
                </c:pt>
                <c:pt idx="4792">
                  <c:v>0.24992105263157896</c:v>
                </c:pt>
                <c:pt idx="4793">
                  <c:v>0.22390263157894738</c:v>
                </c:pt>
                <c:pt idx="4794">
                  <c:v>0.35175526315789474</c:v>
                </c:pt>
                <c:pt idx="4795">
                  <c:v>0.27116315789473683</c:v>
                </c:pt>
                <c:pt idx="4796">
                  <c:v>0.36168684210526314</c:v>
                </c:pt>
                <c:pt idx="4797">
                  <c:v>0.25468421052631579</c:v>
                </c:pt>
                <c:pt idx="4798">
                  <c:v>0.10282105263157895</c:v>
                </c:pt>
                <c:pt idx="4799">
                  <c:v>0.2501184210526316</c:v>
                </c:pt>
                <c:pt idx="4800">
                  <c:v>0.22308947368421053</c:v>
                </c:pt>
                <c:pt idx="4801">
                  <c:v>0.13113684210526316</c:v>
                </c:pt>
                <c:pt idx="4802">
                  <c:v>0.18440263157894737</c:v>
                </c:pt>
                <c:pt idx="4803">
                  <c:v>0.22904736842105264</c:v>
                </c:pt>
                <c:pt idx="4804">
                  <c:v>0.37089473684210528</c:v>
                </c:pt>
                <c:pt idx="4805">
                  <c:v>0.21944736842105264</c:v>
                </c:pt>
                <c:pt idx="4806">
                  <c:v>0.20587368421052632</c:v>
                </c:pt>
                <c:pt idx="4807">
                  <c:v>0.10500263157894738</c:v>
                </c:pt>
                <c:pt idx="4808">
                  <c:v>0.20589736842105263</c:v>
                </c:pt>
                <c:pt idx="4809">
                  <c:v>0.22573421052631579</c:v>
                </c:pt>
                <c:pt idx="4810">
                  <c:v>0.21041578947368422</c:v>
                </c:pt>
                <c:pt idx="4811">
                  <c:v>0.13499736842105264</c:v>
                </c:pt>
                <c:pt idx="4812">
                  <c:v>0.15545</c:v>
                </c:pt>
                <c:pt idx="4813">
                  <c:v>0.15592105263157896</c:v>
                </c:pt>
                <c:pt idx="4814">
                  <c:v>0.25944736842105265</c:v>
                </c:pt>
                <c:pt idx="4815">
                  <c:v>0.30325000000000002</c:v>
                </c:pt>
                <c:pt idx="4816">
                  <c:v>0.10858421052631578</c:v>
                </c:pt>
                <c:pt idx="4817">
                  <c:v>0.13624210526315789</c:v>
                </c:pt>
                <c:pt idx="4818">
                  <c:v>0.15756578947368421</c:v>
                </c:pt>
                <c:pt idx="4819">
                  <c:v>0.15955526315789473</c:v>
                </c:pt>
                <c:pt idx="4820">
                  <c:v>0.21161315789473684</c:v>
                </c:pt>
                <c:pt idx="4821">
                  <c:v>0.17942631578947368</c:v>
                </c:pt>
                <c:pt idx="4822">
                  <c:v>0.13328947368421051</c:v>
                </c:pt>
                <c:pt idx="4823">
                  <c:v>0.22251052631578946</c:v>
                </c:pt>
                <c:pt idx="4824">
                  <c:v>0.2599815789473684</c:v>
                </c:pt>
                <c:pt idx="4825">
                  <c:v>0.11336842105263158</c:v>
                </c:pt>
                <c:pt idx="4826">
                  <c:v>0.27604210526315792</c:v>
                </c:pt>
                <c:pt idx="4827">
                  <c:v>0.15607894736842104</c:v>
                </c:pt>
                <c:pt idx="4828">
                  <c:v>0.10546578947368421</c:v>
                </c:pt>
                <c:pt idx="4829">
                  <c:v>0.14657105263157894</c:v>
                </c:pt>
                <c:pt idx="4830">
                  <c:v>0.24594473684210527</c:v>
                </c:pt>
                <c:pt idx="4831">
                  <c:v>0.14651052631578948</c:v>
                </c:pt>
                <c:pt idx="4832">
                  <c:v>0.16188157894736843</c:v>
                </c:pt>
                <c:pt idx="4833">
                  <c:v>0.15302894736842104</c:v>
                </c:pt>
                <c:pt idx="4834">
                  <c:v>9.5744736842105257E-2</c:v>
                </c:pt>
                <c:pt idx="4835">
                  <c:v>0.15744210526315788</c:v>
                </c:pt>
                <c:pt idx="4836">
                  <c:v>0.33470263157894736</c:v>
                </c:pt>
                <c:pt idx="4837">
                  <c:v>7.877631578947368E-2</c:v>
                </c:pt>
                <c:pt idx="4838">
                  <c:v>0.14942631578947368</c:v>
                </c:pt>
                <c:pt idx="4839">
                  <c:v>9.4589473684210529E-2</c:v>
                </c:pt>
                <c:pt idx="4840">
                  <c:v>7.5878947368421046E-2</c:v>
                </c:pt>
                <c:pt idx="4841">
                  <c:v>0.13501842105263157</c:v>
                </c:pt>
                <c:pt idx="4842">
                  <c:v>0.16646052631578948</c:v>
                </c:pt>
                <c:pt idx="4843">
                  <c:v>0.36401578947368424</c:v>
                </c:pt>
                <c:pt idx="4844">
                  <c:v>0.20668157894736841</c:v>
                </c:pt>
                <c:pt idx="4845">
                  <c:v>9.0128947368421058E-2</c:v>
                </c:pt>
                <c:pt idx="4846">
                  <c:v>0.19662631578947368</c:v>
                </c:pt>
                <c:pt idx="4847">
                  <c:v>0.36912368421052633</c:v>
                </c:pt>
                <c:pt idx="4848">
                  <c:v>0.10670526315789473</c:v>
                </c:pt>
                <c:pt idx="4849">
                  <c:v>0.46150789473684212</c:v>
                </c:pt>
                <c:pt idx="4850">
                  <c:v>0.36904999999999999</c:v>
                </c:pt>
                <c:pt idx="4851">
                  <c:v>0.2575578947368421</c:v>
                </c:pt>
                <c:pt idx="4852">
                  <c:v>0.28738157894736843</c:v>
                </c:pt>
                <c:pt idx="4853">
                  <c:v>0.30369473684210524</c:v>
                </c:pt>
                <c:pt idx="4854">
                  <c:v>9.7634210526315796E-2</c:v>
                </c:pt>
                <c:pt idx="4855">
                  <c:v>0.18456578947368421</c:v>
                </c:pt>
                <c:pt idx="4856">
                  <c:v>9.0818421052631576E-2</c:v>
                </c:pt>
                <c:pt idx="4857">
                  <c:v>0.19768157894736843</c:v>
                </c:pt>
                <c:pt idx="4858">
                  <c:v>0.15358157894736843</c:v>
                </c:pt>
                <c:pt idx="4859">
                  <c:v>0.20267894736842104</c:v>
                </c:pt>
                <c:pt idx="4860">
                  <c:v>0.19184473684210526</c:v>
                </c:pt>
                <c:pt idx="4861">
                  <c:v>0.30204736842105262</c:v>
                </c:pt>
                <c:pt idx="4862">
                  <c:v>0.12506315789473685</c:v>
                </c:pt>
                <c:pt idx="4863">
                  <c:v>0.15916842105263157</c:v>
                </c:pt>
                <c:pt idx="4864">
                  <c:v>0.13885</c:v>
                </c:pt>
                <c:pt idx="4865">
                  <c:v>9.9073684210526314E-2</c:v>
                </c:pt>
                <c:pt idx="4866">
                  <c:v>0.14594736842105263</c:v>
                </c:pt>
                <c:pt idx="4867">
                  <c:v>0.16436315789473685</c:v>
                </c:pt>
                <c:pt idx="4868">
                  <c:v>0.16776052631578947</c:v>
                </c:pt>
                <c:pt idx="4869">
                  <c:v>0.30633421052631576</c:v>
                </c:pt>
                <c:pt idx="4870">
                  <c:v>0.20507368421052632</c:v>
                </c:pt>
                <c:pt idx="4871">
                  <c:v>0.15586052631578948</c:v>
                </c:pt>
                <c:pt idx="4872">
                  <c:v>0.23478684210526315</c:v>
                </c:pt>
                <c:pt idx="4873">
                  <c:v>9.3392105263157901E-2</c:v>
                </c:pt>
                <c:pt idx="4874">
                  <c:v>0.2146657894736842</c:v>
                </c:pt>
                <c:pt idx="4875">
                  <c:v>0.37841315789473684</c:v>
                </c:pt>
                <c:pt idx="4876">
                  <c:v>0.10953684210526315</c:v>
                </c:pt>
                <c:pt idx="4877">
                  <c:v>0.14545263157894736</c:v>
                </c:pt>
                <c:pt idx="4878">
                  <c:v>0.12618421052631579</c:v>
                </c:pt>
                <c:pt idx="4879">
                  <c:v>0.30083684210526318</c:v>
                </c:pt>
                <c:pt idx="4880">
                  <c:v>0.13296052631578947</c:v>
                </c:pt>
                <c:pt idx="4881">
                  <c:v>0.10591315789473685</c:v>
                </c:pt>
                <c:pt idx="4882">
                  <c:v>0.20714736842105264</c:v>
                </c:pt>
                <c:pt idx="4883">
                  <c:v>0.23813947368421054</c:v>
                </c:pt>
                <c:pt idx="4884">
                  <c:v>0.14349999999999999</c:v>
                </c:pt>
                <c:pt idx="4885">
                  <c:v>0.10664999999999999</c:v>
                </c:pt>
                <c:pt idx="4886">
                  <c:v>0.12401842105263158</c:v>
                </c:pt>
                <c:pt idx="4887">
                  <c:v>0.25606578947368419</c:v>
                </c:pt>
                <c:pt idx="4888">
                  <c:v>0.10527894736842106</c:v>
                </c:pt>
                <c:pt idx="4889">
                  <c:v>0.14145789473684212</c:v>
                </c:pt>
                <c:pt idx="4890">
                  <c:v>0.3531815789473684</c:v>
                </c:pt>
                <c:pt idx="4891">
                  <c:v>0.10961052631578948</c:v>
                </c:pt>
                <c:pt idx="4892">
                  <c:v>0.28378157894736844</c:v>
                </c:pt>
                <c:pt idx="4893">
                  <c:v>0.11911315789473684</c:v>
                </c:pt>
                <c:pt idx="4894">
                  <c:v>0.13170263157894738</c:v>
                </c:pt>
                <c:pt idx="4895">
                  <c:v>8.8923684210526321E-2</c:v>
                </c:pt>
                <c:pt idx="4896">
                  <c:v>0.34715526315789474</c:v>
                </c:pt>
                <c:pt idx="4897">
                  <c:v>0.2261342105263158</c:v>
                </c:pt>
                <c:pt idx="4898">
                  <c:v>0.15181842105263157</c:v>
                </c:pt>
                <c:pt idx="4899">
                  <c:v>0.10341578947368421</c:v>
                </c:pt>
                <c:pt idx="4900">
                  <c:v>0.17537368421052632</c:v>
                </c:pt>
                <c:pt idx="4901">
                  <c:v>0.14904473684210526</c:v>
                </c:pt>
                <c:pt idx="4902">
                  <c:v>0.18557105263157894</c:v>
                </c:pt>
                <c:pt idx="4903">
                  <c:v>0.46113421052631581</c:v>
                </c:pt>
                <c:pt idx="4904">
                  <c:v>0.30817631578947369</c:v>
                </c:pt>
                <c:pt idx="4905">
                  <c:v>0.30918947368421051</c:v>
                </c:pt>
                <c:pt idx="4906">
                  <c:v>0.1046157894736842</c:v>
                </c:pt>
                <c:pt idx="4907">
                  <c:v>0.11416315789473684</c:v>
                </c:pt>
                <c:pt idx="4908">
                  <c:v>0.48641052631578946</c:v>
                </c:pt>
                <c:pt idx="4909">
                  <c:v>0.14379210526315789</c:v>
                </c:pt>
                <c:pt idx="4910">
                  <c:v>0.23453421052631579</c:v>
                </c:pt>
                <c:pt idx="4911">
                  <c:v>0.1162421052631579</c:v>
                </c:pt>
                <c:pt idx="4912">
                  <c:v>0.2245078947368421</c:v>
                </c:pt>
                <c:pt idx="4913">
                  <c:v>0.14411052631578947</c:v>
                </c:pt>
                <c:pt idx="4914">
                  <c:v>0.12889736842105262</c:v>
                </c:pt>
                <c:pt idx="4915">
                  <c:v>0.10588684210526315</c:v>
                </c:pt>
                <c:pt idx="4916">
                  <c:v>0.26974736842105262</c:v>
                </c:pt>
                <c:pt idx="4917">
                  <c:v>0.13281052631578946</c:v>
                </c:pt>
                <c:pt idx="4918">
                  <c:v>0.13589473684210526</c:v>
                </c:pt>
                <c:pt idx="4919">
                  <c:v>9.0657894736842104E-2</c:v>
                </c:pt>
                <c:pt idx="4920">
                  <c:v>0.35807368421052632</c:v>
                </c:pt>
                <c:pt idx="4921">
                  <c:v>0.20992368421052632</c:v>
                </c:pt>
                <c:pt idx="4922">
                  <c:v>0.15313157894736842</c:v>
                </c:pt>
                <c:pt idx="4923">
                  <c:v>0.12502894736842105</c:v>
                </c:pt>
                <c:pt idx="4924">
                  <c:v>0.40003684210526314</c:v>
                </c:pt>
                <c:pt idx="4925">
                  <c:v>0.16030526315789473</c:v>
                </c:pt>
                <c:pt idx="4926">
                  <c:v>7.8397368421052632E-2</c:v>
                </c:pt>
                <c:pt idx="4927">
                  <c:v>0.17302894736842106</c:v>
                </c:pt>
                <c:pt idx="4928">
                  <c:v>0.10186052631578947</c:v>
                </c:pt>
                <c:pt idx="4929">
                  <c:v>0.12192631578947369</c:v>
                </c:pt>
                <c:pt idx="4930">
                  <c:v>0.32041315789473684</c:v>
                </c:pt>
                <c:pt idx="4931">
                  <c:v>0.28707631578947368</c:v>
                </c:pt>
                <c:pt idx="4932">
                  <c:v>0.14138421052631578</c:v>
                </c:pt>
                <c:pt idx="4933">
                  <c:v>0.20288684210526317</c:v>
                </c:pt>
                <c:pt idx="4934">
                  <c:v>0.39451052631578948</c:v>
                </c:pt>
                <c:pt idx="4935">
                  <c:v>8.4994736842105262E-2</c:v>
                </c:pt>
                <c:pt idx="4936">
                  <c:v>0.24601315789473685</c:v>
                </c:pt>
                <c:pt idx="4937">
                  <c:v>9.0965789473684208E-2</c:v>
                </c:pt>
                <c:pt idx="4938">
                  <c:v>0.22402894736842105</c:v>
                </c:pt>
                <c:pt idx="4939">
                  <c:v>0.13788947368421053</c:v>
                </c:pt>
                <c:pt idx="4940">
                  <c:v>0.16770526315789475</c:v>
                </c:pt>
                <c:pt idx="4941">
                  <c:v>0.21328684210526316</c:v>
                </c:pt>
                <c:pt idx="4942">
                  <c:v>0.11517368421052632</c:v>
                </c:pt>
                <c:pt idx="4943">
                  <c:v>0.16494473684210526</c:v>
                </c:pt>
                <c:pt idx="4944">
                  <c:v>0.16589736842105263</c:v>
                </c:pt>
                <c:pt idx="4945">
                  <c:v>0.16268684210526316</c:v>
                </c:pt>
                <c:pt idx="4946">
                  <c:v>8.8823684210526319E-2</c:v>
                </c:pt>
                <c:pt idx="4947">
                  <c:v>8.7189473684210525E-2</c:v>
                </c:pt>
                <c:pt idx="4948">
                  <c:v>0.17634736842105264</c:v>
                </c:pt>
                <c:pt idx="4949">
                  <c:v>0.10795526315789473</c:v>
                </c:pt>
                <c:pt idx="4950">
                  <c:v>0.22207894736842104</c:v>
                </c:pt>
                <c:pt idx="4951">
                  <c:v>0.12755</c:v>
                </c:pt>
                <c:pt idx="4952">
                  <c:v>0.13178157894736842</c:v>
                </c:pt>
                <c:pt idx="4953">
                  <c:v>9.3523684210526314E-2</c:v>
                </c:pt>
                <c:pt idx="4954">
                  <c:v>0.11156842105263158</c:v>
                </c:pt>
                <c:pt idx="4955">
                  <c:v>6.1997368421052634E-2</c:v>
                </c:pt>
                <c:pt idx="4956">
                  <c:v>0.19498947368421052</c:v>
                </c:pt>
                <c:pt idx="4957">
                  <c:v>0.13802631578947369</c:v>
                </c:pt>
                <c:pt idx="4958">
                  <c:v>8.9581578947368415E-2</c:v>
                </c:pt>
                <c:pt idx="4959">
                  <c:v>0.17221842105263158</c:v>
                </c:pt>
                <c:pt idx="4960">
                  <c:v>0.13157894736842105</c:v>
                </c:pt>
                <c:pt idx="4961">
                  <c:v>0.23177894736842106</c:v>
                </c:pt>
                <c:pt idx="4962">
                  <c:v>0.26785263157894734</c:v>
                </c:pt>
                <c:pt idx="4963">
                  <c:v>0.22522105263157896</c:v>
                </c:pt>
                <c:pt idx="4964">
                  <c:v>0.11698157894736842</c:v>
                </c:pt>
                <c:pt idx="4965">
                  <c:v>9.6118421052631575E-2</c:v>
                </c:pt>
                <c:pt idx="4966">
                  <c:v>0.36319210526315787</c:v>
                </c:pt>
                <c:pt idx="4967">
                  <c:v>0.16240263157894738</c:v>
                </c:pt>
                <c:pt idx="4968">
                  <c:v>0.12901052631578946</c:v>
                </c:pt>
                <c:pt idx="4969">
                  <c:v>0.20559736842105264</c:v>
                </c:pt>
                <c:pt idx="4970">
                  <c:v>0.13377368421052632</c:v>
                </c:pt>
                <c:pt idx="4971">
                  <c:v>0.11981315789473684</c:v>
                </c:pt>
                <c:pt idx="4972">
                  <c:v>0.20753684210526316</c:v>
                </c:pt>
                <c:pt idx="4973">
                  <c:v>0.12710526315789475</c:v>
                </c:pt>
                <c:pt idx="4974">
                  <c:v>0.17344736842105263</c:v>
                </c:pt>
                <c:pt idx="4975">
                  <c:v>0.13893157894736843</c:v>
                </c:pt>
                <c:pt idx="4976">
                  <c:v>0.47249736842105261</c:v>
                </c:pt>
                <c:pt idx="4977">
                  <c:v>0.13291052631578948</c:v>
                </c:pt>
                <c:pt idx="4978">
                  <c:v>0.22792368421052631</c:v>
                </c:pt>
                <c:pt idx="4979">
                  <c:v>0.28238684210526316</c:v>
                </c:pt>
                <c:pt idx="4980">
                  <c:v>0.33904210526315792</c:v>
                </c:pt>
                <c:pt idx="4981">
                  <c:v>0.33464473684210527</c:v>
                </c:pt>
                <c:pt idx="4982">
                  <c:v>9.6165789473684204E-2</c:v>
                </c:pt>
                <c:pt idx="4983">
                  <c:v>0.12951578947368422</c:v>
                </c:pt>
                <c:pt idx="4984">
                  <c:v>0.13801052631578947</c:v>
                </c:pt>
                <c:pt idx="4985">
                  <c:v>0.14603684210526316</c:v>
                </c:pt>
                <c:pt idx="4986">
                  <c:v>0.2069842105263158</c:v>
                </c:pt>
                <c:pt idx="4987">
                  <c:v>0.11407105263157895</c:v>
                </c:pt>
                <c:pt idx="4988">
                  <c:v>0.35686052631578946</c:v>
                </c:pt>
                <c:pt idx="4989">
                  <c:v>9.897631578947369E-2</c:v>
                </c:pt>
                <c:pt idx="4990">
                  <c:v>6.2571052631578944E-2</c:v>
                </c:pt>
                <c:pt idx="4991">
                  <c:v>0.30295</c:v>
                </c:pt>
                <c:pt idx="4992">
                  <c:v>0.15684473684210526</c:v>
                </c:pt>
                <c:pt idx="4993">
                  <c:v>0.18932368421052631</c:v>
                </c:pt>
                <c:pt idx="4994">
                  <c:v>8.1942105263157899E-2</c:v>
                </c:pt>
                <c:pt idx="4995">
                  <c:v>0.11312105263157894</c:v>
                </c:pt>
                <c:pt idx="4996">
                  <c:v>0.43985789473684211</c:v>
                </c:pt>
                <c:pt idx="4997">
                  <c:v>0.23486315789473683</c:v>
                </c:pt>
                <c:pt idx="4998">
                  <c:v>0.14205263157894737</c:v>
                </c:pt>
                <c:pt idx="4999">
                  <c:v>0.13089473684210526</c:v>
                </c:pt>
                <c:pt idx="5000">
                  <c:v>0.1691</c:v>
                </c:pt>
                <c:pt idx="5001">
                  <c:v>0.40738421052631579</c:v>
                </c:pt>
                <c:pt idx="5002">
                  <c:v>0.15272368421052632</c:v>
                </c:pt>
                <c:pt idx="5003">
                  <c:v>9.7763157894736843E-2</c:v>
                </c:pt>
                <c:pt idx="5004">
                  <c:v>0.12511578947368421</c:v>
                </c:pt>
                <c:pt idx="5005">
                  <c:v>0.29528947368421055</c:v>
                </c:pt>
                <c:pt idx="5006">
                  <c:v>9.0994736842105267E-2</c:v>
                </c:pt>
                <c:pt idx="5007">
                  <c:v>0.19551315789473683</c:v>
                </c:pt>
                <c:pt idx="5008">
                  <c:v>0.11785</c:v>
                </c:pt>
                <c:pt idx="5009">
                  <c:v>0.15314736842105264</c:v>
                </c:pt>
                <c:pt idx="5010">
                  <c:v>6.4410526315789474E-2</c:v>
                </c:pt>
                <c:pt idx="5011">
                  <c:v>0.28768684210526319</c:v>
                </c:pt>
                <c:pt idx="5012">
                  <c:v>0.24977631578947368</c:v>
                </c:pt>
                <c:pt idx="5013">
                  <c:v>0.17667631578947368</c:v>
                </c:pt>
                <c:pt idx="5014">
                  <c:v>0.15652105263157895</c:v>
                </c:pt>
                <c:pt idx="5015">
                  <c:v>0.54068421052631577</c:v>
                </c:pt>
                <c:pt idx="5016">
                  <c:v>0.27688421052631579</c:v>
                </c:pt>
                <c:pt idx="5017">
                  <c:v>0.31809999999999999</c:v>
                </c:pt>
                <c:pt idx="5018">
                  <c:v>0.11626315789473685</c:v>
                </c:pt>
                <c:pt idx="5019">
                  <c:v>0.37960263157894736</c:v>
                </c:pt>
                <c:pt idx="5020">
                  <c:v>0.19332631578947368</c:v>
                </c:pt>
                <c:pt idx="5021">
                  <c:v>0.11898421052631579</c:v>
                </c:pt>
                <c:pt idx="5022">
                  <c:v>0.16916315789473685</c:v>
                </c:pt>
                <c:pt idx="5023">
                  <c:v>0.45921578947368419</c:v>
                </c:pt>
                <c:pt idx="5024">
                  <c:v>0.21261315789473684</c:v>
                </c:pt>
                <c:pt idx="5025">
                  <c:v>0.26041315789473685</c:v>
                </c:pt>
                <c:pt idx="5026">
                  <c:v>0.30472894736842104</c:v>
                </c:pt>
                <c:pt idx="5027">
                  <c:v>0.13303157894736842</c:v>
                </c:pt>
                <c:pt idx="5028">
                  <c:v>0.13595526315789475</c:v>
                </c:pt>
                <c:pt idx="5029">
                  <c:v>0.13399210526315788</c:v>
                </c:pt>
                <c:pt idx="5030">
                  <c:v>8.5736842105263153E-2</c:v>
                </c:pt>
                <c:pt idx="5031">
                  <c:v>0.15713684210526316</c:v>
                </c:pt>
                <c:pt idx="5032">
                  <c:v>0.24100526315789475</c:v>
                </c:pt>
                <c:pt idx="5033">
                  <c:v>0.14518947368421053</c:v>
                </c:pt>
                <c:pt idx="5034">
                  <c:v>0.2893342105263158</c:v>
                </c:pt>
                <c:pt idx="5035">
                  <c:v>0.22116052631578947</c:v>
                </c:pt>
                <c:pt idx="5036">
                  <c:v>0.20638947368421054</c:v>
                </c:pt>
                <c:pt idx="5037">
                  <c:v>0.37884736842105265</c:v>
                </c:pt>
                <c:pt idx="5038">
                  <c:v>0.13908157894736842</c:v>
                </c:pt>
                <c:pt idx="5039">
                  <c:v>0.10685526315789473</c:v>
                </c:pt>
                <c:pt idx="5040">
                  <c:v>0.31975526315789471</c:v>
                </c:pt>
                <c:pt idx="5041">
                  <c:v>0.19050526315789473</c:v>
                </c:pt>
                <c:pt idx="5042">
                  <c:v>0.18467631578947369</c:v>
                </c:pt>
                <c:pt idx="5043">
                  <c:v>0.39107894736842103</c:v>
                </c:pt>
                <c:pt idx="5044">
                  <c:v>0.37771578947368423</c:v>
                </c:pt>
                <c:pt idx="5045">
                  <c:v>8.4144736842105258E-2</c:v>
                </c:pt>
                <c:pt idx="5046">
                  <c:v>0.27423684210526317</c:v>
                </c:pt>
                <c:pt idx="5047">
                  <c:v>0.1696078947368421</c:v>
                </c:pt>
                <c:pt idx="5048">
                  <c:v>0.34710789473684212</c:v>
                </c:pt>
                <c:pt idx="5049">
                  <c:v>9.9026315789473685E-2</c:v>
                </c:pt>
                <c:pt idx="5050">
                  <c:v>0.19081052631578949</c:v>
                </c:pt>
                <c:pt idx="5051">
                  <c:v>0.28552894736842105</c:v>
                </c:pt>
                <c:pt idx="5052">
                  <c:v>0.13409736842105263</c:v>
                </c:pt>
                <c:pt idx="5053">
                  <c:v>0.11078947368421052</c:v>
                </c:pt>
                <c:pt idx="5054">
                  <c:v>0.38330789473684213</c:v>
                </c:pt>
                <c:pt idx="5055">
                  <c:v>0.17995263157894736</c:v>
                </c:pt>
                <c:pt idx="5056">
                  <c:v>8.6413157894736844E-2</c:v>
                </c:pt>
                <c:pt idx="5057">
                  <c:v>0.21877105263157895</c:v>
                </c:pt>
                <c:pt idx="5058">
                  <c:v>0.27381052631578945</c:v>
                </c:pt>
                <c:pt idx="5059">
                  <c:v>0.15210263157894738</c:v>
                </c:pt>
                <c:pt idx="5060">
                  <c:v>0.17793684210526317</c:v>
                </c:pt>
                <c:pt idx="5061">
                  <c:v>0.13747105263157894</c:v>
                </c:pt>
                <c:pt idx="5062">
                  <c:v>0.20852894736842106</c:v>
                </c:pt>
                <c:pt idx="5063">
                  <c:v>0.1492421052631579</c:v>
                </c:pt>
                <c:pt idx="5064">
                  <c:v>0.14221315789473685</c:v>
                </c:pt>
                <c:pt idx="5065">
                  <c:v>0.20024736842105262</c:v>
                </c:pt>
                <c:pt idx="5066">
                  <c:v>0.20118947368421053</c:v>
                </c:pt>
                <c:pt idx="5067">
                  <c:v>0.11448684210526316</c:v>
                </c:pt>
                <c:pt idx="5068">
                  <c:v>0.25338684210526313</c:v>
                </c:pt>
                <c:pt idx="5069">
                  <c:v>0.14835263157894737</c:v>
                </c:pt>
                <c:pt idx="5070">
                  <c:v>0.2409</c:v>
                </c:pt>
                <c:pt idx="5071">
                  <c:v>0.41393421052631579</c:v>
                </c:pt>
                <c:pt idx="5072">
                  <c:v>0.27622368421052634</c:v>
                </c:pt>
                <c:pt idx="5073">
                  <c:v>0.16473684210526315</c:v>
                </c:pt>
                <c:pt idx="5074">
                  <c:v>0.19032368421052631</c:v>
                </c:pt>
                <c:pt idx="5075">
                  <c:v>0.16571578947368421</c:v>
                </c:pt>
                <c:pt idx="5076">
                  <c:v>0.24326842105263158</c:v>
                </c:pt>
                <c:pt idx="5077">
                  <c:v>0.23561052631578946</c:v>
                </c:pt>
                <c:pt idx="5078">
                  <c:v>0.1033921052631579</c:v>
                </c:pt>
                <c:pt idx="5079">
                  <c:v>0.27497368421052631</c:v>
                </c:pt>
                <c:pt idx="5080">
                  <c:v>0.10650263157894736</c:v>
                </c:pt>
                <c:pt idx="5081">
                  <c:v>0.10525263157894736</c:v>
                </c:pt>
                <c:pt idx="5082">
                  <c:v>0.25899473684210528</c:v>
                </c:pt>
                <c:pt idx="5083">
                  <c:v>0.504371052631579</c:v>
                </c:pt>
                <c:pt idx="5084">
                  <c:v>0.29716842105263158</c:v>
                </c:pt>
                <c:pt idx="5085">
                  <c:v>0.13808421052631578</c:v>
                </c:pt>
                <c:pt idx="5086">
                  <c:v>0.11511842105263158</c:v>
                </c:pt>
                <c:pt idx="5087">
                  <c:v>0.1374342105263158</c:v>
                </c:pt>
                <c:pt idx="5088">
                  <c:v>9.9694736842105267E-2</c:v>
                </c:pt>
                <c:pt idx="5089">
                  <c:v>8.8292105263157894E-2</c:v>
                </c:pt>
                <c:pt idx="5090">
                  <c:v>0.10917368421052631</c:v>
                </c:pt>
                <c:pt idx="5091">
                  <c:v>0.15006052631578948</c:v>
                </c:pt>
                <c:pt idx="5092">
                  <c:v>0.36934736842105265</c:v>
                </c:pt>
                <c:pt idx="5093">
                  <c:v>8.6897368421052626E-2</c:v>
                </c:pt>
                <c:pt idx="5094">
                  <c:v>0.16516842105263158</c:v>
                </c:pt>
                <c:pt idx="5095">
                  <c:v>0.12813157894736843</c:v>
                </c:pt>
                <c:pt idx="5096">
                  <c:v>8.4505263157894736E-2</c:v>
                </c:pt>
                <c:pt idx="5097">
                  <c:v>0.16620263157894738</c:v>
                </c:pt>
                <c:pt idx="5098">
                  <c:v>0.35784210526315791</c:v>
                </c:pt>
                <c:pt idx="5099">
                  <c:v>9.2018421052631583E-2</c:v>
                </c:pt>
                <c:pt idx="5100">
                  <c:v>0.1309236842105263</c:v>
                </c:pt>
                <c:pt idx="5101">
                  <c:v>0.33726052631578946</c:v>
                </c:pt>
                <c:pt idx="5102">
                  <c:v>0.18896052631578947</c:v>
                </c:pt>
                <c:pt idx="5103">
                  <c:v>0.19198157894736842</c:v>
                </c:pt>
                <c:pt idx="5104">
                  <c:v>0.34522631578947366</c:v>
                </c:pt>
                <c:pt idx="5105">
                  <c:v>0.2569736842105263</c:v>
                </c:pt>
                <c:pt idx="5106">
                  <c:v>0.2051078947368421</c:v>
                </c:pt>
                <c:pt idx="5107">
                  <c:v>9.1731578947368428E-2</c:v>
                </c:pt>
                <c:pt idx="5108">
                  <c:v>9.9021052631578954E-2</c:v>
                </c:pt>
                <c:pt idx="5109">
                  <c:v>0.16327894736842105</c:v>
                </c:pt>
                <c:pt idx="5110">
                  <c:v>0.33325526315789472</c:v>
                </c:pt>
                <c:pt idx="5111">
                  <c:v>0.31679736842105261</c:v>
                </c:pt>
                <c:pt idx="5112">
                  <c:v>8.3852631578947373E-2</c:v>
                </c:pt>
                <c:pt idx="5113">
                  <c:v>0.18776842105263158</c:v>
                </c:pt>
                <c:pt idx="5114">
                  <c:v>0.10371315789473684</c:v>
                </c:pt>
                <c:pt idx="5115">
                  <c:v>0.1895078947368421</c:v>
                </c:pt>
                <c:pt idx="5116">
                  <c:v>0.31726315789473686</c:v>
                </c:pt>
                <c:pt idx="5117">
                  <c:v>0.10611315789473684</c:v>
                </c:pt>
                <c:pt idx="5118">
                  <c:v>0.16159473684210526</c:v>
                </c:pt>
                <c:pt idx="5119">
                  <c:v>8.5213157894736838E-2</c:v>
                </c:pt>
                <c:pt idx="5120">
                  <c:v>0.11968684210526316</c:v>
                </c:pt>
                <c:pt idx="5121">
                  <c:v>0.31316315789473687</c:v>
                </c:pt>
                <c:pt idx="5122">
                  <c:v>0.14743684210526317</c:v>
                </c:pt>
                <c:pt idx="5123">
                  <c:v>0.3125</c:v>
                </c:pt>
                <c:pt idx="5124">
                  <c:v>0.12465263157894736</c:v>
                </c:pt>
                <c:pt idx="5125">
                  <c:v>0.28073947368421054</c:v>
                </c:pt>
                <c:pt idx="5126">
                  <c:v>0.11883421052631579</c:v>
                </c:pt>
                <c:pt idx="5127">
                  <c:v>9.0705263157894733E-2</c:v>
                </c:pt>
                <c:pt idx="5128">
                  <c:v>8.5202631578947363E-2</c:v>
                </c:pt>
                <c:pt idx="5129">
                  <c:v>9.4436842105263152E-2</c:v>
                </c:pt>
                <c:pt idx="5130">
                  <c:v>0.10888947368421052</c:v>
                </c:pt>
                <c:pt idx="5131">
                  <c:v>0.1550342105263158</c:v>
                </c:pt>
                <c:pt idx="5132">
                  <c:v>8.9381578947368423E-2</c:v>
                </c:pt>
                <c:pt idx="5133">
                  <c:v>0.19402894736842105</c:v>
                </c:pt>
                <c:pt idx="5134">
                  <c:v>0.39738947368421051</c:v>
                </c:pt>
                <c:pt idx="5135">
                  <c:v>0.24391842105263159</c:v>
                </c:pt>
                <c:pt idx="5136">
                  <c:v>0.12563421052631579</c:v>
                </c:pt>
                <c:pt idx="5137">
                  <c:v>0.27537368421052633</c:v>
                </c:pt>
                <c:pt idx="5138">
                  <c:v>0.11562894736842105</c:v>
                </c:pt>
                <c:pt idx="5139">
                  <c:v>8.0018421052631572E-2</c:v>
                </c:pt>
                <c:pt idx="5140">
                  <c:v>8.3736842105263151E-2</c:v>
                </c:pt>
                <c:pt idx="5141">
                  <c:v>0.15225263157894736</c:v>
                </c:pt>
                <c:pt idx="5142">
                  <c:v>0.1086921052631579</c:v>
                </c:pt>
                <c:pt idx="5143">
                  <c:v>0.11378947368421052</c:v>
                </c:pt>
                <c:pt idx="5144">
                  <c:v>0.22139736842105262</c:v>
                </c:pt>
                <c:pt idx="5145">
                  <c:v>0.29778421052631576</c:v>
                </c:pt>
                <c:pt idx="5146">
                  <c:v>0.16611315789473685</c:v>
                </c:pt>
                <c:pt idx="5147">
                  <c:v>0.35175000000000001</c:v>
                </c:pt>
                <c:pt idx="5148">
                  <c:v>0.14152368421052633</c:v>
                </c:pt>
                <c:pt idx="5149">
                  <c:v>0.12224736842105263</c:v>
                </c:pt>
                <c:pt idx="5150">
                  <c:v>0.27168421052631581</c:v>
                </c:pt>
                <c:pt idx="5151">
                  <c:v>0.1739842105263158</c:v>
                </c:pt>
                <c:pt idx="5152">
                  <c:v>0.23822105263157894</c:v>
                </c:pt>
                <c:pt idx="5153">
                  <c:v>0.25714473684210526</c:v>
                </c:pt>
                <c:pt idx="5154">
                  <c:v>0.11212105263157894</c:v>
                </c:pt>
                <c:pt idx="5155">
                  <c:v>0.35804999999999998</c:v>
                </c:pt>
                <c:pt idx="5156">
                  <c:v>9.3278947368421058E-2</c:v>
                </c:pt>
                <c:pt idx="5157">
                  <c:v>0.32221578947368423</c:v>
                </c:pt>
                <c:pt idx="5158">
                  <c:v>0.32373684210526316</c:v>
                </c:pt>
                <c:pt idx="5159">
                  <c:v>8.9478947368421047E-2</c:v>
                </c:pt>
                <c:pt idx="5160">
                  <c:v>0.12133684210526316</c:v>
                </c:pt>
                <c:pt idx="5161">
                  <c:v>5.3784210526315789E-2</c:v>
                </c:pt>
                <c:pt idx="5162">
                  <c:v>8.5963157894736839E-2</c:v>
                </c:pt>
                <c:pt idx="5163">
                  <c:v>8.9149999999999993E-2</c:v>
                </c:pt>
                <c:pt idx="5164">
                  <c:v>0.21270526315789473</c:v>
                </c:pt>
                <c:pt idx="5165">
                  <c:v>9.8984210526315786E-2</c:v>
                </c:pt>
                <c:pt idx="5166">
                  <c:v>0.14038157894736841</c:v>
                </c:pt>
                <c:pt idx="5167">
                  <c:v>0.10033947368421052</c:v>
                </c:pt>
                <c:pt idx="5168">
                  <c:v>0.13748684210526316</c:v>
                </c:pt>
                <c:pt idx="5169">
                  <c:v>0.3563078947368421</c:v>
                </c:pt>
                <c:pt idx="5170">
                  <c:v>0.12338157894736843</c:v>
                </c:pt>
                <c:pt idx="5171">
                  <c:v>9.7278947368421048E-2</c:v>
                </c:pt>
                <c:pt idx="5172">
                  <c:v>0.49247631578947371</c:v>
                </c:pt>
                <c:pt idx="5173">
                  <c:v>0.10082105263157895</c:v>
                </c:pt>
                <c:pt idx="5174">
                  <c:v>0.1723157894736842</c:v>
                </c:pt>
                <c:pt idx="5175">
                  <c:v>0.16484473684210527</c:v>
                </c:pt>
                <c:pt idx="5176">
                  <c:v>0.10598157894736843</c:v>
                </c:pt>
                <c:pt idx="5177">
                  <c:v>7.6760526315789473E-2</c:v>
                </c:pt>
                <c:pt idx="5178">
                  <c:v>0.24396052631578946</c:v>
                </c:pt>
                <c:pt idx="5179">
                  <c:v>0.37000263157894736</c:v>
                </c:pt>
                <c:pt idx="5180">
                  <c:v>0.22177894736842105</c:v>
                </c:pt>
                <c:pt idx="5181">
                  <c:v>0.14641315789473683</c:v>
                </c:pt>
                <c:pt idx="5182">
                  <c:v>0.1913842105263158</c:v>
                </c:pt>
                <c:pt idx="5183">
                  <c:v>0.18454736842105263</c:v>
                </c:pt>
                <c:pt idx="5184">
                  <c:v>0.20532105263157896</c:v>
                </c:pt>
                <c:pt idx="5185">
                  <c:v>0.1365921052631579</c:v>
                </c:pt>
                <c:pt idx="5186">
                  <c:v>0.30317894736842105</c:v>
                </c:pt>
                <c:pt idx="5187">
                  <c:v>0.17426052631578948</c:v>
                </c:pt>
                <c:pt idx="5188">
                  <c:v>0.16195526315789474</c:v>
                </c:pt>
                <c:pt idx="5189">
                  <c:v>0.21637105263157894</c:v>
                </c:pt>
                <c:pt idx="5190">
                  <c:v>0.17725526315789475</c:v>
                </c:pt>
                <c:pt idx="5191">
                  <c:v>0.14624999999999999</c:v>
                </c:pt>
                <c:pt idx="5192">
                  <c:v>0.20580789473684211</c:v>
                </c:pt>
                <c:pt idx="5193">
                  <c:v>0.35640263157894736</c:v>
                </c:pt>
                <c:pt idx="5194">
                  <c:v>0.15646842105263159</c:v>
                </c:pt>
                <c:pt idx="5195">
                  <c:v>0.15040000000000001</c:v>
                </c:pt>
                <c:pt idx="5196">
                  <c:v>0.14344736842105263</c:v>
                </c:pt>
                <c:pt idx="5197">
                  <c:v>0.13382894736842105</c:v>
                </c:pt>
                <c:pt idx="5198">
                  <c:v>0.14142894736842104</c:v>
                </c:pt>
                <c:pt idx="5199">
                  <c:v>0.16356315789473685</c:v>
                </c:pt>
                <c:pt idx="5200">
                  <c:v>0.15026578947368421</c:v>
                </c:pt>
                <c:pt idx="5201">
                  <c:v>0.11394473684210527</c:v>
                </c:pt>
                <c:pt idx="5202">
                  <c:v>0.14953947368421053</c:v>
                </c:pt>
                <c:pt idx="5203">
                  <c:v>8.2918421052631586E-2</c:v>
                </c:pt>
                <c:pt idx="5204">
                  <c:v>0.10118421052631579</c:v>
                </c:pt>
                <c:pt idx="5205">
                  <c:v>0.21757631578947367</c:v>
                </c:pt>
                <c:pt idx="5206">
                  <c:v>0.19174473684210527</c:v>
                </c:pt>
                <c:pt idx="5207">
                  <c:v>0.24132105263157894</c:v>
                </c:pt>
                <c:pt idx="5208">
                  <c:v>0.12665000000000001</c:v>
                </c:pt>
                <c:pt idx="5209">
                  <c:v>8.9655263157894738E-2</c:v>
                </c:pt>
                <c:pt idx="5210">
                  <c:v>0.12160526315789473</c:v>
                </c:pt>
                <c:pt idx="5211">
                  <c:v>0.12434473684210526</c:v>
                </c:pt>
                <c:pt idx="5212">
                  <c:v>0.16837105263157895</c:v>
                </c:pt>
                <c:pt idx="5213">
                  <c:v>0.13626052631578947</c:v>
                </c:pt>
                <c:pt idx="5214">
                  <c:v>0.10662631578947368</c:v>
                </c:pt>
                <c:pt idx="5215">
                  <c:v>0.22284473684210526</c:v>
                </c:pt>
                <c:pt idx="5216">
                  <c:v>0.1114421052631579</c:v>
                </c:pt>
                <c:pt idx="5217">
                  <c:v>7.8415789473684216E-2</c:v>
                </c:pt>
                <c:pt idx="5218">
                  <c:v>0.14380263157894738</c:v>
                </c:pt>
                <c:pt idx="5219">
                  <c:v>0.12248684210526316</c:v>
                </c:pt>
                <c:pt idx="5220">
                  <c:v>0.12603157894736841</c:v>
                </c:pt>
                <c:pt idx="5221">
                  <c:v>0.15179210526315789</c:v>
                </c:pt>
                <c:pt idx="5222">
                  <c:v>9.0418421052631578E-2</c:v>
                </c:pt>
                <c:pt idx="5223">
                  <c:v>0.26058157894736844</c:v>
                </c:pt>
                <c:pt idx="5224">
                  <c:v>0.18323947368421054</c:v>
                </c:pt>
                <c:pt idx="5225">
                  <c:v>0.17911315789473684</c:v>
                </c:pt>
                <c:pt idx="5226">
                  <c:v>0.22090789473684211</c:v>
                </c:pt>
                <c:pt idx="5227">
                  <c:v>0.50112631578947364</c:v>
                </c:pt>
                <c:pt idx="5228">
                  <c:v>0.32295789473684211</c:v>
                </c:pt>
                <c:pt idx="5229">
                  <c:v>0.1140657894736842</c:v>
                </c:pt>
                <c:pt idx="5230">
                  <c:v>6.0447368421052632E-2</c:v>
                </c:pt>
                <c:pt idx="5231">
                  <c:v>5.7213157894736841E-2</c:v>
                </c:pt>
                <c:pt idx="5232">
                  <c:v>0.13862105263157895</c:v>
                </c:pt>
                <c:pt idx="5233">
                  <c:v>0.35787105263157892</c:v>
                </c:pt>
                <c:pt idx="5234">
                  <c:v>0.10461052631578947</c:v>
                </c:pt>
                <c:pt idx="5235">
                  <c:v>0.13929473684210528</c:v>
                </c:pt>
                <c:pt idx="5236">
                  <c:v>0.32042368421052631</c:v>
                </c:pt>
                <c:pt idx="5237">
                  <c:v>0.10050263157894737</c:v>
                </c:pt>
                <c:pt idx="5238">
                  <c:v>0.12769736842105264</c:v>
                </c:pt>
                <c:pt idx="5239">
                  <c:v>0.24291052631578947</c:v>
                </c:pt>
                <c:pt idx="5240">
                  <c:v>0.12472894736842105</c:v>
                </c:pt>
                <c:pt idx="5241">
                  <c:v>0.18811842105263157</c:v>
                </c:pt>
                <c:pt idx="5242">
                  <c:v>0.21935263157894735</c:v>
                </c:pt>
                <c:pt idx="5243">
                  <c:v>0.3261763157894737</c:v>
                </c:pt>
                <c:pt idx="5244">
                  <c:v>0.14986842105263157</c:v>
                </c:pt>
                <c:pt idx="5245">
                  <c:v>6.0181578947368419E-2</c:v>
                </c:pt>
                <c:pt idx="5246">
                  <c:v>0.24259473684210525</c:v>
                </c:pt>
                <c:pt idx="5247">
                  <c:v>0.11806842105263157</c:v>
                </c:pt>
                <c:pt idx="5248">
                  <c:v>8.0944736842105264E-2</c:v>
                </c:pt>
                <c:pt idx="5249">
                  <c:v>0.14727631578947367</c:v>
                </c:pt>
                <c:pt idx="5250">
                  <c:v>0.11262631578947369</c:v>
                </c:pt>
                <c:pt idx="5251">
                  <c:v>0.19308684210526317</c:v>
                </c:pt>
                <c:pt idx="5252">
                  <c:v>9.5368421052631575E-2</c:v>
                </c:pt>
                <c:pt idx="5253">
                  <c:v>0.11836842105263158</c:v>
                </c:pt>
                <c:pt idx="5254">
                  <c:v>0.20624736842105262</c:v>
                </c:pt>
                <c:pt idx="5255">
                  <c:v>0.14347631578947367</c:v>
                </c:pt>
                <c:pt idx="5256">
                  <c:v>0.13916052631578948</c:v>
                </c:pt>
                <c:pt idx="5257">
                  <c:v>0.13507368421052632</c:v>
                </c:pt>
                <c:pt idx="5258">
                  <c:v>0.16069736842105264</c:v>
                </c:pt>
                <c:pt idx="5259">
                  <c:v>9.4313157894736849E-2</c:v>
                </c:pt>
                <c:pt idx="5260">
                  <c:v>0.12278684210526315</c:v>
                </c:pt>
                <c:pt idx="5261">
                  <c:v>0.22638684210526316</c:v>
                </c:pt>
                <c:pt idx="5262">
                  <c:v>0.1217921052631579</c:v>
                </c:pt>
                <c:pt idx="5263">
                  <c:v>0.23193684210526316</c:v>
                </c:pt>
                <c:pt idx="5264">
                  <c:v>0.27379999999999999</c:v>
                </c:pt>
                <c:pt idx="5265">
                  <c:v>0.12315263157894737</c:v>
                </c:pt>
                <c:pt idx="5266">
                  <c:v>0.31912105263157897</c:v>
                </c:pt>
                <c:pt idx="5267">
                  <c:v>0.16741578947368421</c:v>
                </c:pt>
                <c:pt idx="5268">
                  <c:v>0.25564210526315789</c:v>
                </c:pt>
                <c:pt idx="5269">
                  <c:v>0.13181052631578946</c:v>
                </c:pt>
                <c:pt idx="5270">
                  <c:v>0.13771052631578948</c:v>
                </c:pt>
                <c:pt idx="5271">
                  <c:v>0.23474210526315789</c:v>
                </c:pt>
                <c:pt idx="5272">
                  <c:v>0.19063947368421053</c:v>
                </c:pt>
                <c:pt idx="5273">
                  <c:v>0.10865526315789474</c:v>
                </c:pt>
                <c:pt idx="5274">
                  <c:v>0.11597894736842106</c:v>
                </c:pt>
                <c:pt idx="5275">
                  <c:v>0.22073157894736842</c:v>
                </c:pt>
                <c:pt idx="5276">
                  <c:v>0.19334473684210526</c:v>
                </c:pt>
                <c:pt idx="5277">
                  <c:v>0.16672631578947369</c:v>
                </c:pt>
                <c:pt idx="5278">
                  <c:v>0.24494210526315791</c:v>
                </c:pt>
                <c:pt idx="5279">
                  <c:v>0.12762631578947367</c:v>
                </c:pt>
                <c:pt idx="5280">
                  <c:v>0.41899210526315789</c:v>
                </c:pt>
                <c:pt idx="5281">
                  <c:v>0.13989736842105263</c:v>
                </c:pt>
                <c:pt idx="5282">
                  <c:v>0.1762736842105263</c:v>
                </c:pt>
                <c:pt idx="5283">
                  <c:v>0.12915263157894738</c:v>
                </c:pt>
                <c:pt idx="5284">
                  <c:v>0.31807631578947371</c:v>
                </c:pt>
                <c:pt idx="5285">
                  <c:v>0.15638157894736843</c:v>
                </c:pt>
                <c:pt idx="5286">
                  <c:v>0.34473684210526317</c:v>
                </c:pt>
                <c:pt idx="5287">
                  <c:v>0.12826315789473683</c:v>
                </c:pt>
                <c:pt idx="5288">
                  <c:v>0.18940263157894738</c:v>
                </c:pt>
                <c:pt idx="5289">
                  <c:v>0.11305263157894736</c:v>
                </c:pt>
                <c:pt idx="5290">
                  <c:v>0.17337105263157895</c:v>
                </c:pt>
                <c:pt idx="5291">
                  <c:v>0.37958684210526317</c:v>
                </c:pt>
                <c:pt idx="5292">
                  <c:v>0.12366842105263158</c:v>
                </c:pt>
                <c:pt idx="5293">
                  <c:v>0.1346</c:v>
                </c:pt>
                <c:pt idx="5294">
                  <c:v>9.5142105263157889E-2</c:v>
                </c:pt>
                <c:pt idx="5295">
                  <c:v>6.9136842105263163E-2</c:v>
                </c:pt>
                <c:pt idx="5296">
                  <c:v>0.26387105263157895</c:v>
                </c:pt>
                <c:pt idx="5297">
                  <c:v>0.11365</c:v>
                </c:pt>
                <c:pt idx="5298">
                  <c:v>0.12425263157894736</c:v>
                </c:pt>
                <c:pt idx="5299">
                  <c:v>0.30253947368421052</c:v>
                </c:pt>
                <c:pt idx="5300">
                  <c:v>0.15333947368421053</c:v>
                </c:pt>
                <c:pt idx="5301">
                  <c:v>0.18096578947368422</c:v>
                </c:pt>
                <c:pt idx="5302">
                  <c:v>0.29508421052631578</c:v>
                </c:pt>
                <c:pt idx="5303">
                  <c:v>0.22142894736842106</c:v>
                </c:pt>
                <c:pt idx="5304">
                  <c:v>0.29199210526315789</c:v>
                </c:pt>
                <c:pt idx="5305">
                  <c:v>0.16350000000000001</c:v>
                </c:pt>
                <c:pt idx="5306">
                  <c:v>0.23432368421052632</c:v>
                </c:pt>
                <c:pt idx="5307">
                  <c:v>0.22914473684210526</c:v>
                </c:pt>
                <c:pt idx="5308">
                  <c:v>0.12160789473684211</c:v>
                </c:pt>
                <c:pt idx="5309">
                  <c:v>0.25239473684210528</c:v>
                </c:pt>
                <c:pt idx="5310">
                  <c:v>8.5621052631578945E-2</c:v>
                </c:pt>
                <c:pt idx="5311">
                  <c:v>0.19135263157894736</c:v>
                </c:pt>
                <c:pt idx="5312">
                  <c:v>0.14551842105263157</c:v>
                </c:pt>
                <c:pt idx="5313">
                  <c:v>0.12595263157894737</c:v>
                </c:pt>
                <c:pt idx="5314">
                  <c:v>0.1463657894736842</c:v>
                </c:pt>
                <c:pt idx="5315">
                  <c:v>0.17616842105263159</c:v>
                </c:pt>
                <c:pt idx="5316">
                  <c:v>0.15964473684210526</c:v>
                </c:pt>
                <c:pt idx="5317">
                  <c:v>0.19063157894736843</c:v>
                </c:pt>
                <c:pt idx="5318">
                  <c:v>8.5650000000000004E-2</c:v>
                </c:pt>
                <c:pt idx="5319">
                  <c:v>0.12874736842105264</c:v>
                </c:pt>
                <c:pt idx="5320">
                  <c:v>0.11188947368421052</c:v>
                </c:pt>
                <c:pt idx="5321">
                  <c:v>0.24617894736842105</c:v>
                </c:pt>
                <c:pt idx="5322">
                  <c:v>0.14732631578947369</c:v>
                </c:pt>
                <c:pt idx="5323">
                  <c:v>0.12109736842105263</c:v>
                </c:pt>
                <c:pt idx="5324">
                  <c:v>0.30725789473684212</c:v>
                </c:pt>
                <c:pt idx="5325">
                  <c:v>0.11596578947368422</c:v>
                </c:pt>
                <c:pt idx="5326">
                  <c:v>0.23563947368421054</c:v>
                </c:pt>
                <c:pt idx="5327">
                  <c:v>0.23040263157894736</c:v>
                </c:pt>
                <c:pt idx="5328">
                  <c:v>0.19067631578947369</c:v>
                </c:pt>
                <c:pt idx="5329">
                  <c:v>0.30651578947368419</c:v>
                </c:pt>
                <c:pt idx="5330">
                  <c:v>0.53387894736842101</c:v>
                </c:pt>
                <c:pt idx="5331">
                  <c:v>8.8473684210526315E-2</c:v>
                </c:pt>
                <c:pt idx="5332">
                  <c:v>0.22390526315789475</c:v>
                </c:pt>
                <c:pt idx="5333">
                  <c:v>0.22389736842105262</c:v>
                </c:pt>
                <c:pt idx="5334">
                  <c:v>0.16149210526315788</c:v>
                </c:pt>
                <c:pt idx="5335">
                  <c:v>0.1203</c:v>
                </c:pt>
                <c:pt idx="5336">
                  <c:v>0.1577578947368421</c:v>
                </c:pt>
                <c:pt idx="5337">
                  <c:v>0.1308421052631579</c:v>
                </c:pt>
                <c:pt idx="5338">
                  <c:v>0.1246921052631579</c:v>
                </c:pt>
                <c:pt idx="5339">
                  <c:v>0.20133947368421051</c:v>
                </c:pt>
                <c:pt idx="5340">
                  <c:v>0.23488947368421054</c:v>
                </c:pt>
                <c:pt idx="5341">
                  <c:v>0.15940263157894738</c:v>
                </c:pt>
                <c:pt idx="5342">
                  <c:v>0.15761052631578948</c:v>
                </c:pt>
                <c:pt idx="5343">
                  <c:v>0.21379473684210526</c:v>
                </c:pt>
                <c:pt idx="5344">
                  <c:v>7.8131578947368427E-2</c:v>
                </c:pt>
                <c:pt idx="5345">
                  <c:v>0.11151315789473684</c:v>
                </c:pt>
                <c:pt idx="5346">
                  <c:v>0.16458947368421054</c:v>
                </c:pt>
                <c:pt idx="5347">
                  <c:v>0.2457078947368421</c:v>
                </c:pt>
                <c:pt idx="5348">
                  <c:v>0.19635789473684209</c:v>
                </c:pt>
                <c:pt idx="5349">
                  <c:v>0.15606842105263158</c:v>
                </c:pt>
                <c:pt idx="5350">
                  <c:v>0.19838157894736841</c:v>
                </c:pt>
                <c:pt idx="5351">
                  <c:v>0.16292894736842106</c:v>
                </c:pt>
                <c:pt idx="5352">
                  <c:v>0.15604736842105263</c:v>
                </c:pt>
                <c:pt idx="5353">
                  <c:v>0.26687631578947368</c:v>
                </c:pt>
                <c:pt idx="5354">
                  <c:v>0.14224999999999999</c:v>
                </c:pt>
                <c:pt idx="5355">
                  <c:v>0.15295</c:v>
                </c:pt>
                <c:pt idx="5356">
                  <c:v>0.34903947368421051</c:v>
                </c:pt>
                <c:pt idx="5357">
                  <c:v>9.5942105263157898E-2</c:v>
                </c:pt>
                <c:pt idx="5358">
                  <c:v>0.31529210526315787</c:v>
                </c:pt>
                <c:pt idx="5359">
                  <c:v>7.7402631578947362E-2</c:v>
                </c:pt>
                <c:pt idx="5360">
                  <c:v>0.53055789473684212</c:v>
                </c:pt>
                <c:pt idx="5361">
                  <c:v>0.26598421052631577</c:v>
                </c:pt>
                <c:pt idx="5362">
                  <c:v>0.16705526315789473</c:v>
                </c:pt>
                <c:pt idx="5363">
                  <c:v>0.14388421052631578</c:v>
                </c:pt>
                <c:pt idx="5364">
                  <c:v>0.28046842105263159</c:v>
                </c:pt>
                <c:pt idx="5365">
                  <c:v>0.31614473684210526</c:v>
                </c:pt>
                <c:pt idx="5366">
                  <c:v>0.13908157894736842</c:v>
                </c:pt>
                <c:pt idx="5367">
                  <c:v>0.18487894736842106</c:v>
                </c:pt>
                <c:pt idx="5368">
                  <c:v>0.15401315789473685</c:v>
                </c:pt>
                <c:pt idx="5369">
                  <c:v>0.14546842105263158</c:v>
                </c:pt>
                <c:pt idx="5370">
                  <c:v>7.3760526315789471E-2</c:v>
                </c:pt>
                <c:pt idx="5371">
                  <c:v>0.13261052631578948</c:v>
                </c:pt>
                <c:pt idx="5372">
                  <c:v>0.23484210526315791</c:v>
                </c:pt>
                <c:pt idx="5373">
                  <c:v>8.5344736842105265E-2</c:v>
                </c:pt>
                <c:pt idx="5374">
                  <c:v>0.19258157894736841</c:v>
                </c:pt>
                <c:pt idx="5375">
                  <c:v>6.7131578947368417E-2</c:v>
                </c:pt>
                <c:pt idx="5376">
                  <c:v>9.4481578947368416E-2</c:v>
                </c:pt>
                <c:pt idx="5377">
                  <c:v>0.1774921052631579</c:v>
                </c:pt>
                <c:pt idx="5378">
                  <c:v>0.12162368421052631</c:v>
                </c:pt>
                <c:pt idx="5379">
                  <c:v>9.2502631578947364E-2</c:v>
                </c:pt>
                <c:pt idx="5380">
                  <c:v>0.26665</c:v>
                </c:pt>
                <c:pt idx="5381">
                  <c:v>7.2581578947368428E-2</c:v>
                </c:pt>
                <c:pt idx="5382">
                  <c:v>0.15160526315789474</c:v>
                </c:pt>
                <c:pt idx="5383">
                  <c:v>0.32189736842105265</c:v>
                </c:pt>
                <c:pt idx="5384">
                  <c:v>0.1441078947368421</c:v>
                </c:pt>
                <c:pt idx="5385">
                  <c:v>0.11019736842105263</c:v>
                </c:pt>
                <c:pt idx="5386">
                  <c:v>0.19211315789473685</c:v>
                </c:pt>
                <c:pt idx="5387">
                  <c:v>0.15011052631578947</c:v>
                </c:pt>
                <c:pt idx="5388">
                  <c:v>9.2144736842105265E-2</c:v>
                </c:pt>
                <c:pt idx="5389">
                  <c:v>0.24923421052631578</c:v>
                </c:pt>
                <c:pt idx="5390">
                  <c:v>0.14572894736842104</c:v>
                </c:pt>
                <c:pt idx="5391">
                  <c:v>0.18776315789473685</c:v>
                </c:pt>
                <c:pt idx="5392">
                  <c:v>8.7431578947368416E-2</c:v>
                </c:pt>
                <c:pt idx="5393">
                  <c:v>0.32997368421052631</c:v>
                </c:pt>
                <c:pt idx="5394">
                  <c:v>0.26496315789473684</c:v>
                </c:pt>
                <c:pt idx="5395">
                  <c:v>6.0213157894736843E-2</c:v>
                </c:pt>
                <c:pt idx="5396">
                  <c:v>0.3239394736842105</c:v>
                </c:pt>
                <c:pt idx="5397">
                  <c:v>0.13886842105263159</c:v>
                </c:pt>
                <c:pt idx="5398">
                  <c:v>0.12794473684210525</c:v>
                </c:pt>
                <c:pt idx="5399">
                  <c:v>0.17681842105263157</c:v>
                </c:pt>
                <c:pt idx="5400">
                  <c:v>0.15806842105263158</c:v>
                </c:pt>
                <c:pt idx="5401">
                  <c:v>0.13168421052631579</c:v>
                </c:pt>
                <c:pt idx="5402">
                  <c:v>0.11023157894736842</c:v>
                </c:pt>
                <c:pt idx="5403">
                  <c:v>7.6139473684210521E-2</c:v>
                </c:pt>
                <c:pt idx="5404">
                  <c:v>0.11825263157894737</c:v>
                </c:pt>
                <c:pt idx="5405">
                  <c:v>0.14958947368421052</c:v>
                </c:pt>
                <c:pt idx="5406">
                  <c:v>0.16252631578947369</c:v>
                </c:pt>
                <c:pt idx="5407">
                  <c:v>0.18863684210526316</c:v>
                </c:pt>
                <c:pt idx="5408">
                  <c:v>5.568684210526316E-2</c:v>
                </c:pt>
                <c:pt idx="5409">
                  <c:v>7.6768421052631583E-2</c:v>
                </c:pt>
                <c:pt idx="5410">
                  <c:v>0.12702368421052632</c:v>
                </c:pt>
                <c:pt idx="5411">
                  <c:v>0.18709736842105262</c:v>
                </c:pt>
                <c:pt idx="5412">
                  <c:v>0.13120000000000001</c:v>
                </c:pt>
                <c:pt idx="5413">
                  <c:v>0.15987368421052631</c:v>
                </c:pt>
                <c:pt idx="5414">
                  <c:v>9.4713157894736846E-2</c:v>
                </c:pt>
                <c:pt idx="5415">
                  <c:v>0.13076052631578947</c:v>
                </c:pt>
                <c:pt idx="5416">
                  <c:v>5.7215789473684213E-2</c:v>
                </c:pt>
                <c:pt idx="5417">
                  <c:v>0.14078157894736842</c:v>
                </c:pt>
                <c:pt idx="5418">
                  <c:v>9.9210526315789471E-2</c:v>
                </c:pt>
                <c:pt idx="5419">
                  <c:v>0.10578684210526315</c:v>
                </c:pt>
                <c:pt idx="5420">
                  <c:v>0.15335789473684211</c:v>
                </c:pt>
                <c:pt idx="5421">
                  <c:v>0.14538684210526315</c:v>
                </c:pt>
                <c:pt idx="5422">
                  <c:v>0.14233947368421052</c:v>
                </c:pt>
                <c:pt idx="5423">
                  <c:v>0.17052368421052633</c:v>
                </c:pt>
                <c:pt idx="5424">
                  <c:v>0.11018157894736842</c:v>
                </c:pt>
                <c:pt idx="5425">
                  <c:v>0.15706315789473685</c:v>
                </c:pt>
                <c:pt idx="5426">
                  <c:v>0.28011842105263157</c:v>
                </c:pt>
                <c:pt idx="5427">
                  <c:v>0.13198684210526315</c:v>
                </c:pt>
                <c:pt idx="5428">
                  <c:v>0.10743684210526316</c:v>
                </c:pt>
                <c:pt idx="5429">
                  <c:v>0.15874736842105264</c:v>
                </c:pt>
                <c:pt idx="5430">
                  <c:v>0.21260000000000001</c:v>
                </c:pt>
                <c:pt idx="5431">
                  <c:v>0.24609736842105262</c:v>
                </c:pt>
                <c:pt idx="5432">
                  <c:v>0.1426421052631579</c:v>
                </c:pt>
                <c:pt idx="5433">
                  <c:v>0.36431842105263157</c:v>
                </c:pt>
                <c:pt idx="5434">
                  <c:v>0.11015789473684211</c:v>
                </c:pt>
                <c:pt idx="5435">
                  <c:v>8.6892105263157896E-2</c:v>
                </c:pt>
                <c:pt idx="5436">
                  <c:v>0.19926315789473684</c:v>
                </c:pt>
                <c:pt idx="5437">
                  <c:v>0.30769999999999997</c:v>
                </c:pt>
                <c:pt idx="5438">
                  <c:v>0.21677368421052631</c:v>
                </c:pt>
                <c:pt idx="5439">
                  <c:v>0.3644842105263158</c:v>
                </c:pt>
                <c:pt idx="5440">
                  <c:v>0.46993947368421052</c:v>
                </c:pt>
                <c:pt idx="5441">
                  <c:v>7.4976315789473683E-2</c:v>
                </c:pt>
                <c:pt idx="5442">
                  <c:v>0.16275000000000001</c:v>
                </c:pt>
                <c:pt idx="5443">
                  <c:v>6.4276315789473681E-2</c:v>
                </c:pt>
                <c:pt idx="5444">
                  <c:v>0.2033078947368421</c:v>
                </c:pt>
                <c:pt idx="5445">
                  <c:v>0.31264736842105262</c:v>
                </c:pt>
                <c:pt idx="5446">
                  <c:v>4.541842105263158E-2</c:v>
                </c:pt>
                <c:pt idx="5447">
                  <c:v>0.14823684210526317</c:v>
                </c:pt>
                <c:pt idx="5448">
                  <c:v>0.15238684210526315</c:v>
                </c:pt>
                <c:pt idx="5449">
                  <c:v>0.22532631578947368</c:v>
                </c:pt>
                <c:pt idx="5450">
                  <c:v>0.16041842105263157</c:v>
                </c:pt>
                <c:pt idx="5451">
                  <c:v>0.14928684210526316</c:v>
                </c:pt>
                <c:pt idx="5452">
                  <c:v>7.1155263157894735E-2</c:v>
                </c:pt>
                <c:pt idx="5453">
                  <c:v>0.13428157894736842</c:v>
                </c:pt>
                <c:pt idx="5454">
                  <c:v>0.35253684210526315</c:v>
                </c:pt>
                <c:pt idx="5455">
                  <c:v>0.15102368421052631</c:v>
                </c:pt>
                <c:pt idx="5456">
                  <c:v>0.13857368421052632</c:v>
                </c:pt>
                <c:pt idx="5457">
                  <c:v>0.15448157894736841</c:v>
                </c:pt>
                <c:pt idx="5458">
                  <c:v>0.14675789473684211</c:v>
                </c:pt>
                <c:pt idx="5459">
                  <c:v>0.17465</c:v>
                </c:pt>
                <c:pt idx="5460">
                  <c:v>0.29637368421052629</c:v>
                </c:pt>
                <c:pt idx="5461">
                  <c:v>0.24887105263157894</c:v>
                </c:pt>
                <c:pt idx="5462">
                  <c:v>0.22155789473684209</c:v>
                </c:pt>
                <c:pt idx="5463">
                  <c:v>0.11068947368421053</c:v>
                </c:pt>
                <c:pt idx="5464">
                  <c:v>0.27883684210526316</c:v>
                </c:pt>
                <c:pt idx="5465">
                  <c:v>0.13788684210526317</c:v>
                </c:pt>
                <c:pt idx="5466">
                  <c:v>0.29603421052631579</c:v>
                </c:pt>
                <c:pt idx="5467">
                  <c:v>8.7284210526315784E-2</c:v>
                </c:pt>
                <c:pt idx="5468">
                  <c:v>0.24996052631578947</c:v>
                </c:pt>
                <c:pt idx="5469">
                  <c:v>0.13305526315789473</c:v>
                </c:pt>
                <c:pt idx="5470">
                  <c:v>0.13695789473684211</c:v>
                </c:pt>
                <c:pt idx="5471">
                  <c:v>8.428684210526316E-2</c:v>
                </c:pt>
                <c:pt idx="5472">
                  <c:v>0.28949999999999998</c:v>
                </c:pt>
                <c:pt idx="5473">
                  <c:v>0.25410789473684209</c:v>
                </c:pt>
                <c:pt idx="5474">
                  <c:v>0.16580263157894737</c:v>
                </c:pt>
                <c:pt idx="5475">
                  <c:v>0.14659473684210525</c:v>
                </c:pt>
                <c:pt idx="5476">
                  <c:v>0.26836842105263159</c:v>
                </c:pt>
                <c:pt idx="5477">
                  <c:v>0.11663947368421053</c:v>
                </c:pt>
                <c:pt idx="5478">
                  <c:v>0.11213157894736842</c:v>
                </c:pt>
                <c:pt idx="5479">
                  <c:v>0.12432894736842105</c:v>
                </c:pt>
                <c:pt idx="5480">
                  <c:v>0.3524684210526316</c:v>
                </c:pt>
                <c:pt idx="5481">
                  <c:v>0.13437368421052631</c:v>
                </c:pt>
                <c:pt idx="5482">
                  <c:v>0.13887894736842105</c:v>
                </c:pt>
                <c:pt idx="5483">
                  <c:v>0.3382078947368421</c:v>
                </c:pt>
                <c:pt idx="5484">
                  <c:v>0.47120526315789474</c:v>
                </c:pt>
                <c:pt idx="5485">
                  <c:v>0.10557894736842105</c:v>
                </c:pt>
                <c:pt idx="5486">
                  <c:v>0.1436157894736842</c:v>
                </c:pt>
                <c:pt idx="5487">
                  <c:v>0.41051578947368422</c:v>
                </c:pt>
                <c:pt idx="5488">
                  <c:v>0.25967368421052633</c:v>
                </c:pt>
                <c:pt idx="5489">
                  <c:v>0.10335789473684211</c:v>
                </c:pt>
                <c:pt idx="5490">
                  <c:v>0.12182368421052632</c:v>
                </c:pt>
                <c:pt idx="5491">
                  <c:v>9.3292105263157898E-2</c:v>
                </c:pt>
                <c:pt idx="5492">
                  <c:v>0.26927105263157897</c:v>
                </c:pt>
                <c:pt idx="5493">
                  <c:v>0.21412368421052633</c:v>
                </c:pt>
                <c:pt idx="5494">
                  <c:v>0.21846578947368422</c:v>
                </c:pt>
                <c:pt idx="5495">
                  <c:v>0.11125263157894737</c:v>
                </c:pt>
                <c:pt idx="5496">
                  <c:v>0.12656315789473685</c:v>
                </c:pt>
                <c:pt idx="5497">
                  <c:v>0.13368684210526316</c:v>
                </c:pt>
                <c:pt idx="5498">
                  <c:v>0.12532368421052631</c:v>
                </c:pt>
                <c:pt idx="5499">
                  <c:v>0.32055</c:v>
                </c:pt>
                <c:pt idx="5500">
                  <c:v>0.13611315789473685</c:v>
                </c:pt>
                <c:pt idx="5501">
                  <c:v>8.4923684210526318E-2</c:v>
                </c:pt>
                <c:pt idx="5502">
                  <c:v>0.14886842105263157</c:v>
                </c:pt>
                <c:pt idx="5503">
                  <c:v>0.13038157894736843</c:v>
                </c:pt>
                <c:pt idx="5504">
                  <c:v>0.10392105263157894</c:v>
                </c:pt>
                <c:pt idx="5505">
                  <c:v>5.2236842105263158E-2</c:v>
                </c:pt>
                <c:pt idx="5506">
                  <c:v>0.52328157894736838</c:v>
                </c:pt>
                <c:pt idx="5507">
                  <c:v>8.1981578947368419E-2</c:v>
                </c:pt>
                <c:pt idx="5508">
                  <c:v>0.12804736842105263</c:v>
                </c:pt>
                <c:pt idx="5509">
                  <c:v>0.18186842105263157</c:v>
                </c:pt>
                <c:pt idx="5510">
                  <c:v>0.23212631578947368</c:v>
                </c:pt>
                <c:pt idx="5511">
                  <c:v>0.22493421052631579</c:v>
                </c:pt>
                <c:pt idx="5512">
                  <c:v>0.22886315789473685</c:v>
                </c:pt>
                <c:pt idx="5513">
                  <c:v>9.3992105263157891E-2</c:v>
                </c:pt>
                <c:pt idx="5514">
                  <c:v>0.14937631578947369</c:v>
                </c:pt>
                <c:pt idx="5515">
                  <c:v>0.23736315789473683</c:v>
                </c:pt>
                <c:pt idx="5516">
                  <c:v>7.7047368421052628E-2</c:v>
                </c:pt>
                <c:pt idx="5517">
                  <c:v>0.21485263157894738</c:v>
                </c:pt>
                <c:pt idx="5518">
                  <c:v>0.21071578947368422</c:v>
                </c:pt>
                <c:pt idx="5519">
                  <c:v>0.21526052631578949</c:v>
                </c:pt>
                <c:pt idx="5520">
                  <c:v>0.13063684210526316</c:v>
                </c:pt>
                <c:pt idx="5521">
                  <c:v>0.13081578947368422</c:v>
                </c:pt>
                <c:pt idx="5522">
                  <c:v>0.21229736842105262</c:v>
                </c:pt>
                <c:pt idx="5523">
                  <c:v>0.21930789473684212</c:v>
                </c:pt>
                <c:pt idx="5524">
                  <c:v>7.2947368421052636E-2</c:v>
                </c:pt>
                <c:pt idx="5525">
                  <c:v>0.17059210526315791</c:v>
                </c:pt>
                <c:pt idx="5526">
                  <c:v>0.10051842105263158</c:v>
                </c:pt>
                <c:pt idx="5527">
                  <c:v>0.1320921052631579</c:v>
                </c:pt>
                <c:pt idx="5528">
                  <c:v>0.11689210526315789</c:v>
                </c:pt>
                <c:pt idx="5529">
                  <c:v>0.10912105263157895</c:v>
                </c:pt>
                <c:pt idx="5530">
                  <c:v>9.6821052631578947E-2</c:v>
                </c:pt>
                <c:pt idx="5531">
                  <c:v>0.37073421052631578</c:v>
                </c:pt>
                <c:pt idx="5532">
                  <c:v>0.31137894736842103</c:v>
                </c:pt>
                <c:pt idx="5533">
                  <c:v>0.20836842105263159</c:v>
                </c:pt>
                <c:pt idx="5534">
                  <c:v>0.21577631578947368</c:v>
                </c:pt>
                <c:pt idx="5535">
                  <c:v>0.20765263157894737</c:v>
                </c:pt>
                <c:pt idx="5536">
                  <c:v>0.15896052631578947</c:v>
                </c:pt>
                <c:pt idx="5537">
                  <c:v>0.23398947368421052</c:v>
                </c:pt>
                <c:pt idx="5538">
                  <c:v>0.10287894736842106</c:v>
                </c:pt>
                <c:pt idx="5539">
                  <c:v>0.18141052631578947</c:v>
                </c:pt>
                <c:pt idx="5540">
                  <c:v>0.10856578947368421</c:v>
                </c:pt>
                <c:pt idx="5541">
                  <c:v>0.15208684210526316</c:v>
                </c:pt>
                <c:pt idx="5542">
                  <c:v>0.11665</c:v>
                </c:pt>
                <c:pt idx="5543">
                  <c:v>0.1436157894736842</c:v>
                </c:pt>
                <c:pt idx="5544">
                  <c:v>0.18833684210526316</c:v>
                </c:pt>
                <c:pt idx="5545">
                  <c:v>0.13607894736842105</c:v>
                </c:pt>
                <c:pt idx="5546">
                  <c:v>0.10962368421052632</c:v>
                </c:pt>
                <c:pt idx="5547">
                  <c:v>0.12756052631578949</c:v>
                </c:pt>
                <c:pt idx="5548">
                  <c:v>0.16292894736842106</c:v>
                </c:pt>
                <c:pt idx="5549">
                  <c:v>0.11751315789473685</c:v>
                </c:pt>
                <c:pt idx="5550">
                  <c:v>0.15317631578947369</c:v>
                </c:pt>
                <c:pt idx="5551">
                  <c:v>0.20189736842105263</c:v>
                </c:pt>
                <c:pt idx="5552">
                  <c:v>0.14565526315789473</c:v>
                </c:pt>
                <c:pt idx="5553">
                  <c:v>0.13041052631578948</c:v>
                </c:pt>
                <c:pt idx="5554">
                  <c:v>0.13243421052631579</c:v>
                </c:pt>
                <c:pt idx="5555">
                  <c:v>0.10703947368421053</c:v>
                </c:pt>
                <c:pt idx="5556">
                  <c:v>0.11371315789473684</c:v>
                </c:pt>
                <c:pt idx="5557">
                  <c:v>0.1441078947368421</c:v>
                </c:pt>
                <c:pt idx="5558">
                  <c:v>7.9447368421052628E-2</c:v>
                </c:pt>
                <c:pt idx="5559">
                  <c:v>0.20455000000000001</c:v>
                </c:pt>
                <c:pt idx="5560">
                  <c:v>0.21002368421052631</c:v>
                </c:pt>
                <c:pt idx="5561">
                  <c:v>9.0152631578947373E-2</c:v>
                </c:pt>
                <c:pt idx="5562">
                  <c:v>9.7160526315789475E-2</c:v>
                </c:pt>
                <c:pt idx="5563">
                  <c:v>0.14602631578947367</c:v>
                </c:pt>
                <c:pt idx="5564">
                  <c:v>0.24311315789473684</c:v>
                </c:pt>
                <c:pt idx="5565">
                  <c:v>0.14463947368421054</c:v>
                </c:pt>
                <c:pt idx="5566">
                  <c:v>6.2431578947368421E-2</c:v>
                </c:pt>
                <c:pt idx="5567">
                  <c:v>0.26005263157894737</c:v>
                </c:pt>
                <c:pt idx="5568">
                  <c:v>0.21356052631578948</c:v>
                </c:pt>
                <c:pt idx="5569">
                  <c:v>0.23921578947368421</c:v>
                </c:pt>
                <c:pt idx="5570">
                  <c:v>7.0081578947368425E-2</c:v>
                </c:pt>
                <c:pt idx="5571">
                  <c:v>0.18219210526315791</c:v>
                </c:pt>
                <c:pt idx="5572">
                  <c:v>0.15639736842105262</c:v>
                </c:pt>
                <c:pt idx="5573">
                  <c:v>0.38174473684210525</c:v>
                </c:pt>
                <c:pt idx="5574">
                  <c:v>0.11890526315789474</c:v>
                </c:pt>
                <c:pt idx="5575">
                  <c:v>0.30503157894736843</c:v>
                </c:pt>
                <c:pt idx="5576">
                  <c:v>9.1063157894736846E-2</c:v>
                </c:pt>
                <c:pt idx="5577">
                  <c:v>0.1184078947368421</c:v>
                </c:pt>
                <c:pt idx="5578">
                  <c:v>0.16974210526315789</c:v>
                </c:pt>
                <c:pt idx="5579">
                  <c:v>9.7623684210526321E-2</c:v>
                </c:pt>
                <c:pt idx="5580">
                  <c:v>0.31884210526315787</c:v>
                </c:pt>
                <c:pt idx="5581">
                  <c:v>0.19428947368421054</c:v>
                </c:pt>
                <c:pt idx="5582">
                  <c:v>0.30875789473684212</c:v>
                </c:pt>
                <c:pt idx="5583">
                  <c:v>0.13743947368421053</c:v>
                </c:pt>
                <c:pt idx="5584">
                  <c:v>0.1406078947368421</c:v>
                </c:pt>
                <c:pt idx="5585">
                  <c:v>0.12229473684210526</c:v>
                </c:pt>
                <c:pt idx="5586">
                  <c:v>8.7742105263157899E-2</c:v>
                </c:pt>
                <c:pt idx="5587">
                  <c:v>8.9197368421052636E-2</c:v>
                </c:pt>
                <c:pt idx="5588">
                  <c:v>0.22199736842105264</c:v>
                </c:pt>
                <c:pt idx="5589">
                  <c:v>0.20890263157894737</c:v>
                </c:pt>
                <c:pt idx="5590">
                  <c:v>0.11386052631578947</c:v>
                </c:pt>
                <c:pt idx="5591">
                  <c:v>0.19168157894736843</c:v>
                </c:pt>
                <c:pt idx="5592">
                  <c:v>0.14703947368421053</c:v>
                </c:pt>
                <c:pt idx="5593">
                  <c:v>0.25556578947368419</c:v>
                </c:pt>
                <c:pt idx="5594">
                  <c:v>0.19134473684210526</c:v>
                </c:pt>
                <c:pt idx="5595">
                  <c:v>0.19458684210526317</c:v>
                </c:pt>
                <c:pt idx="5596">
                  <c:v>0.13719999999999999</c:v>
                </c:pt>
                <c:pt idx="5597">
                  <c:v>0.1656342105263158</c:v>
                </c:pt>
                <c:pt idx="5598">
                  <c:v>0.13709473684210527</c:v>
                </c:pt>
                <c:pt idx="5599">
                  <c:v>6.3931578947368423E-2</c:v>
                </c:pt>
                <c:pt idx="5600">
                  <c:v>0.18519473684210527</c:v>
                </c:pt>
                <c:pt idx="5601">
                  <c:v>0.17375789473684211</c:v>
                </c:pt>
                <c:pt idx="5602">
                  <c:v>0.37272631578947368</c:v>
                </c:pt>
                <c:pt idx="5603">
                  <c:v>0.16289210526315789</c:v>
                </c:pt>
                <c:pt idx="5604">
                  <c:v>0.12286578947368421</c:v>
                </c:pt>
                <c:pt idx="5605">
                  <c:v>0.13107368421052631</c:v>
                </c:pt>
                <c:pt idx="5606">
                  <c:v>0.15344736842105264</c:v>
                </c:pt>
                <c:pt idx="5607">
                  <c:v>8.5276315789473686E-2</c:v>
                </c:pt>
                <c:pt idx="5608">
                  <c:v>0.11789736842105263</c:v>
                </c:pt>
                <c:pt idx="5609">
                  <c:v>8.4142105263157893E-2</c:v>
                </c:pt>
                <c:pt idx="5610">
                  <c:v>0.21012631578947369</c:v>
                </c:pt>
                <c:pt idx="5611">
                  <c:v>0.11673157894736842</c:v>
                </c:pt>
                <c:pt idx="5612">
                  <c:v>0.13908421052631578</c:v>
                </c:pt>
                <c:pt idx="5613">
                  <c:v>0.11321842105263158</c:v>
                </c:pt>
                <c:pt idx="5614">
                  <c:v>9.6549999999999997E-2</c:v>
                </c:pt>
                <c:pt idx="5615">
                  <c:v>0.15978684210526317</c:v>
                </c:pt>
                <c:pt idx="5616">
                  <c:v>0.28011052631578948</c:v>
                </c:pt>
                <c:pt idx="5617">
                  <c:v>0.20492631578947368</c:v>
                </c:pt>
                <c:pt idx="5618">
                  <c:v>0.10667368421052631</c:v>
                </c:pt>
                <c:pt idx="5619">
                  <c:v>0.3175157894736842</c:v>
                </c:pt>
                <c:pt idx="5620">
                  <c:v>0.16822894736842106</c:v>
                </c:pt>
                <c:pt idx="5621">
                  <c:v>0.29908157894736842</c:v>
                </c:pt>
                <c:pt idx="5622">
                  <c:v>0.17280526315789474</c:v>
                </c:pt>
                <c:pt idx="5623">
                  <c:v>0.30981052631578948</c:v>
                </c:pt>
                <c:pt idx="5624">
                  <c:v>9.1771052631578948E-2</c:v>
                </c:pt>
                <c:pt idx="5625">
                  <c:v>0.2214157894736842</c:v>
                </c:pt>
                <c:pt idx="5626">
                  <c:v>7.353947368421053E-2</c:v>
                </c:pt>
                <c:pt idx="5627">
                  <c:v>7.1373684210526311E-2</c:v>
                </c:pt>
                <c:pt idx="5628">
                  <c:v>9.2568421052631578E-2</c:v>
                </c:pt>
                <c:pt idx="5629">
                  <c:v>0.23972631578947368</c:v>
                </c:pt>
                <c:pt idx="5630">
                  <c:v>0.19873157894736843</c:v>
                </c:pt>
                <c:pt idx="5631">
                  <c:v>0.22897105263157894</c:v>
                </c:pt>
                <c:pt idx="5632">
                  <c:v>0.16970263157894735</c:v>
                </c:pt>
                <c:pt idx="5633">
                  <c:v>7.3752631578947375E-2</c:v>
                </c:pt>
                <c:pt idx="5634">
                  <c:v>0.4586157894736842</c:v>
                </c:pt>
                <c:pt idx="5635">
                  <c:v>0.25052631578947371</c:v>
                </c:pt>
                <c:pt idx="5636">
                  <c:v>7.588421052631579E-2</c:v>
                </c:pt>
                <c:pt idx="5637">
                  <c:v>0.19269473684210525</c:v>
                </c:pt>
                <c:pt idx="5638">
                  <c:v>0.17006052631578947</c:v>
                </c:pt>
                <c:pt idx="5639">
                  <c:v>0.14438157894736842</c:v>
                </c:pt>
                <c:pt idx="5640">
                  <c:v>0.19133684210526317</c:v>
                </c:pt>
                <c:pt idx="5641">
                  <c:v>0.15903421052631578</c:v>
                </c:pt>
                <c:pt idx="5642">
                  <c:v>0.26873684210526316</c:v>
                </c:pt>
                <c:pt idx="5643">
                  <c:v>0.13614999999999999</c:v>
                </c:pt>
                <c:pt idx="5644">
                  <c:v>0.12438947368421052</c:v>
                </c:pt>
                <c:pt idx="5645">
                  <c:v>0.17287894736842105</c:v>
                </c:pt>
                <c:pt idx="5646">
                  <c:v>0.19793157894736843</c:v>
                </c:pt>
                <c:pt idx="5647">
                  <c:v>0.15238947368421052</c:v>
                </c:pt>
                <c:pt idx="5648">
                  <c:v>7.0773684210526322E-2</c:v>
                </c:pt>
                <c:pt idx="5649">
                  <c:v>0.26883947368421052</c:v>
                </c:pt>
                <c:pt idx="5650">
                  <c:v>0.12041052631578947</c:v>
                </c:pt>
                <c:pt idx="5651">
                  <c:v>0.33639473684210525</c:v>
                </c:pt>
                <c:pt idx="5652">
                  <c:v>0.20812105263157896</c:v>
                </c:pt>
                <c:pt idx="5653">
                  <c:v>0.20084736842105264</c:v>
                </c:pt>
                <c:pt idx="5654">
                  <c:v>7.5844736842105256E-2</c:v>
                </c:pt>
                <c:pt idx="5655">
                  <c:v>0.14597368421052631</c:v>
                </c:pt>
                <c:pt idx="5656">
                  <c:v>0.16970789473684211</c:v>
                </c:pt>
                <c:pt idx="5657">
                  <c:v>0.1039921052631579</c:v>
                </c:pt>
                <c:pt idx="5658">
                  <c:v>0.10338421052631579</c:v>
                </c:pt>
                <c:pt idx="5659">
                  <c:v>0.12825526315789473</c:v>
                </c:pt>
                <c:pt idx="5660">
                  <c:v>0.28720789473684211</c:v>
                </c:pt>
                <c:pt idx="5661">
                  <c:v>0.10055526315789473</c:v>
                </c:pt>
                <c:pt idx="5662">
                  <c:v>0.22230263157894736</c:v>
                </c:pt>
                <c:pt idx="5663">
                  <c:v>0.14988684210526315</c:v>
                </c:pt>
                <c:pt idx="5664">
                  <c:v>0.14516052631578946</c:v>
                </c:pt>
                <c:pt idx="5665">
                  <c:v>0.2045657894736842</c:v>
                </c:pt>
                <c:pt idx="5666">
                  <c:v>9.2649999999999996E-2</c:v>
                </c:pt>
                <c:pt idx="5667">
                  <c:v>9.6897368421052635E-2</c:v>
                </c:pt>
                <c:pt idx="5668">
                  <c:v>0.14870263157894736</c:v>
                </c:pt>
                <c:pt idx="5669">
                  <c:v>9.5218421052631577E-2</c:v>
                </c:pt>
                <c:pt idx="5670">
                  <c:v>0.15891842105263157</c:v>
                </c:pt>
                <c:pt idx="5671">
                  <c:v>0.29376842105263157</c:v>
                </c:pt>
                <c:pt idx="5672">
                  <c:v>0.11759473684210527</c:v>
                </c:pt>
                <c:pt idx="5673">
                  <c:v>0.19752105263157896</c:v>
                </c:pt>
                <c:pt idx="5674">
                  <c:v>0.16050526315789473</c:v>
                </c:pt>
                <c:pt idx="5675">
                  <c:v>0.16949736842105262</c:v>
                </c:pt>
                <c:pt idx="5676">
                  <c:v>9.3394736842105266E-2</c:v>
                </c:pt>
                <c:pt idx="5677">
                  <c:v>0.23425263157894738</c:v>
                </c:pt>
                <c:pt idx="5678">
                  <c:v>0.13111315789473685</c:v>
                </c:pt>
                <c:pt idx="5679">
                  <c:v>0.19643947368421052</c:v>
                </c:pt>
                <c:pt idx="5680">
                  <c:v>4.1984210526315791E-2</c:v>
                </c:pt>
                <c:pt idx="5681">
                  <c:v>0.13233157894736841</c:v>
                </c:pt>
                <c:pt idx="5682">
                  <c:v>0.15185263157894738</c:v>
                </c:pt>
                <c:pt idx="5683">
                  <c:v>0.1798657894736842</c:v>
                </c:pt>
                <c:pt idx="5684">
                  <c:v>0.12948421052631578</c:v>
                </c:pt>
                <c:pt idx="5685">
                  <c:v>0.12017105263157894</c:v>
                </c:pt>
                <c:pt idx="5686">
                  <c:v>0.16043421052631579</c:v>
                </c:pt>
                <c:pt idx="5687">
                  <c:v>0.1562842105263158</c:v>
                </c:pt>
                <c:pt idx="5688">
                  <c:v>0.20487631578947368</c:v>
                </c:pt>
                <c:pt idx="5689">
                  <c:v>0.20840526315789473</c:v>
                </c:pt>
                <c:pt idx="5690">
                  <c:v>0.24780526315789475</c:v>
                </c:pt>
                <c:pt idx="5691">
                  <c:v>0.19873157894736843</c:v>
                </c:pt>
                <c:pt idx="5692">
                  <c:v>0.12174473684210527</c:v>
                </c:pt>
                <c:pt idx="5693">
                  <c:v>0.17079473684210528</c:v>
                </c:pt>
                <c:pt idx="5694">
                  <c:v>0.18858157894736843</c:v>
                </c:pt>
                <c:pt idx="5695">
                  <c:v>0.11986842105263158</c:v>
                </c:pt>
                <c:pt idx="5696">
                  <c:v>0.15222894736842105</c:v>
                </c:pt>
                <c:pt idx="5697">
                  <c:v>0.10903684210526315</c:v>
                </c:pt>
                <c:pt idx="5698">
                  <c:v>0.12941315789473684</c:v>
                </c:pt>
                <c:pt idx="5699">
                  <c:v>5.9557894736842108E-2</c:v>
                </c:pt>
                <c:pt idx="5700">
                  <c:v>0.17263421052631578</c:v>
                </c:pt>
                <c:pt idx="5701">
                  <c:v>0.11800263157894737</c:v>
                </c:pt>
                <c:pt idx="5702">
                  <c:v>0.12848684210526315</c:v>
                </c:pt>
                <c:pt idx="5703">
                  <c:v>0.40366842105263157</c:v>
                </c:pt>
                <c:pt idx="5704">
                  <c:v>6.7818421052631583E-2</c:v>
                </c:pt>
                <c:pt idx="5705">
                  <c:v>0.11187631578947368</c:v>
                </c:pt>
                <c:pt idx="5706">
                  <c:v>0.20770789473684212</c:v>
                </c:pt>
                <c:pt idx="5707">
                  <c:v>0.19413947368421053</c:v>
                </c:pt>
                <c:pt idx="5708">
                  <c:v>9.0210526315789477E-2</c:v>
                </c:pt>
                <c:pt idx="5709">
                  <c:v>0.1116</c:v>
                </c:pt>
                <c:pt idx="5710">
                  <c:v>0.10833157894736842</c:v>
                </c:pt>
                <c:pt idx="5711">
                  <c:v>7.5421052631578944E-2</c:v>
                </c:pt>
                <c:pt idx="5712">
                  <c:v>0.13525526315789474</c:v>
                </c:pt>
                <c:pt idx="5713">
                  <c:v>0.12709736842105263</c:v>
                </c:pt>
                <c:pt idx="5714">
                  <c:v>9.0800000000000006E-2</c:v>
                </c:pt>
                <c:pt idx="5715">
                  <c:v>0.18950263157894737</c:v>
                </c:pt>
                <c:pt idx="5716">
                  <c:v>0.16157368421052631</c:v>
                </c:pt>
                <c:pt idx="5717">
                  <c:v>0.19588684210526316</c:v>
                </c:pt>
                <c:pt idx="5718">
                  <c:v>0.28250263157894739</c:v>
                </c:pt>
                <c:pt idx="5719">
                  <c:v>6.8168421052631573E-2</c:v>
                </c:pt>
                <c:pt idx="5720">
                  <c:v>0.10494210526315789</c:v>
                </c:pt>
                <c:pt idx="5721">
                  <c:v>0.18343157894736842</c:v>
                </c:pt>
                <c:pt idx="5722">
                  <c:v>0.18008421052631579</c:v>
                </c:pt>
                <c:pt idx="5723">
                  <c:v>0.11183157894736842</c:v>
                </c:pt>
                <c:pt idx="5724">
                  <c:v>0.18071052631578946</c:v>
                </c:pt>
                <c:pt idx="5725">
                  <c:v>8.8086842105263158E-2</c:v>
                </c:pt>
                <c:pt idx="5726">
                  <c:v>0.16012894736842107</c:v>
                </c:pt>
                <c:pt idx="5727">
                  <c:v>0.20261315789473683</c:v>
                </c:pt>
                <c:pt idx="5728">
                  <c:v>0.10253157894736842</c:v>
                </c:pt>
                <c:pt idx="5729">
                  <c:v>0.26324999999999998</c:v>
                </c:pt>
                <c:pt idx="5730">
                  <c:v>0.11621842105263158</c:v>
                </c:pt>
                <c:pt idx="5731">
                  <c:v>0.18042105263157895</c:v>
                </c:pt>
                <c:pt idx="5732">
                  <c:v>0.15688157894736843</c:v>
                </c:pt>
                <c:pt idx="5733">
                  <c:v>0.12210263157894737</c:v>
                </c:pt>
                <c:pt idx="5734">
                  <c:v>0.26126578947368423</c:v>
                </c:pt>
                <c:pt idx="5735">
                  <c:v>0.15402631578947368</c:v>
                </c:pt>
                <c:pt idx="5736">
                  <c:v>0.18279473684210526</c:v>
                </c:pt>
                <c:pt idx="5737">
                  <c:v>0.15959473684210526</c:v>
                </c:pt>
                <c:pt idx="5738">
                  <c:v>0.16806315789473683</c:v>
                </c:pt>
                <c:pt idx="5739">
                  <c:v>7.5292105263157896E-2</c:v>
                </c:pt>
                <c:pt idx="5740">
                  <c:v>4.569473684210526E-2</c:v>
                </c:pt>
                <c:pt idx="5741">
                  <c:v>0.16911842105263158</c:v>
                </c:pt>
                <c:pt idx="5742">
                  <c:v>0.11182894736842106</c:v>
                </c:pt>
                <c:pt idx="5743">
                  <c:v>0.14673684210526317</c:v>
                </c:pt>
                <c:pt idx="5744">
                  <c:v>0.32832368421052632</c:v>
                </c:pt>
                <c:pt idx="5745">
                  <c:v>0.26087894736842104</c:v>
                </c:pt>
                <c:pt idx="5746">
                  <c:v>7.9386842105263158E-2</c:v>
                </c:pt>
                <c:pt idx="5747">
                  <c:v>0.22678421052631578</c:v>
                </c:pt>
                <c:pt idx="5748">
                  <c:v>0.17955526315789475</c:v>
                </c:pt>
                <c:pt idx="5749">
                  <c:v>0.20690263157894737</c:v>
                </c:pt>
                <c:pt idx="5750">
                  <c:v>0.20300789473684211</c:v>
                </c:pt>
                <c:pt idx="5751">
                  <c:v>9.9597368421052629E-2</c:v>
                </c:pt>
                <c:pt idx="5752">
                  <c:v>0.12812894736842106</c:v>
                </c:pt>
                <c:pt idx="5753">
                  <c:v>0.13918684210526316</c:v>
                </c:pt>
                <c:pt idx="5754">
                  <c:v>0.22980263157894737</c:v>
                </c:pt>
                <c:pt idx="5755">
                  <c:v>0.11302368421052632</c:v>
                </c:pt>
                <c:pt idx="5756">
                  <c:v>0.16603157894736842</c:v>
                </c:pt>
                <c:pt idx="5757">
                  <c:v>0.16848684210526316</c:v>
                </c:pt>
                <c:pt idx="5758">
                  <c:v>0.12767368421052633</c:v>
                </c:pt>
                <c:pt idx="5759">
                  <c:v>0.12871315789473683</c:v>
                </c:pt>
                <c:pt idx="5760">
                  <c:v>0.16774473684210525</c:v>
                </c:pt>
                <c:pt idx="5761">
                  <c:v>0.20149473684210525</c:v>
                </c:pt>
                <c:pt idx="5762">
                  <c:v>8.8655263157894737E-2</c:v>
                </c:pt>
                <c:pt idx="5763">
                  <c:v>0.10981842105263158</c:v>
                </c:pt>
                <c:pt idx="5764">
                  <c:v>0.2402342105263158</c:v>
                </c:pt>
                <c:pt idx="5765">
                  <c:v>7.1810526315789477E-2</c:v>
                </c:pt>
                <c:pt idx="5766">
                  <c:v>0.10117894736842105</c:v>
                </c:pt>
                <c:pt idx="5767">
                  <c:v>0.18728947368421053</c:v>
                </c:pt>
                <c:pt idx="5768">
                  <c:v>0.15240000000000001</c:v>
                </c:pt>
                <c:pt idx="5769">
                  <c:v>0.10991578947368422</c:v>
                </c:pt>
                <c:pt idx="5770">
                  <c:v>0.17858684210526315</c:v>
                </c:pt>
                <c:pt idx="5771">
                  <c:v>0.18515526315789474</c:v>
                </c:pt>
                <c:pt idx="5772">
                  <c:v>9.5363157894736844E-2</c:v>
                </c:pt>
                <c:pt idx="5773">
                  <c:v>0.21418684210526315</c:v>
                </c:pt>
                <c:pt idx="5774">
                  <c:v>0.21412631578947369</c:v>
                </c:pt>
                <c:pt idx="5775">
                  <c:v>7.2473684210526315E-2</c:v>
                </c:pt>
                <c:pt idx="5776">
                  <c:v>0.2095342105263158</c:v>
                </c:pt>
                <c:pt idx="5777">
                  <c:v>0.10154736842105264</c:v>
                </c:pt>
                <c:pt idx="5778">
                  <c:v>0.40156578947368421</c:v>
                </c:pt>
                <c:pt idx="5779">
                  <c:v>0.12316578947368421</c:v>
                </c:pt>
                <c:pt idx="5780">
                  <c:v>0.12726842105263159</c:v>
                </c:pt>
                <c:pt idx="5781">
                  <c:v>7.5381578947368424E-2</c:v>
                </c:pt>
                <c:pt idx="5782">
                  <c:v>9.8776315789473684E-2</c:v>
                </c:pt>
                <c:pt idx="5783">
                  <c:v>0.22692105263157894</c:v>
                </c:pt>
                <c:pt idx="5784">
                  <c:v>6.6276315789473683E-2</c:v>
                </c:pt>
                <c:pt idx="5785">
                  <c:v>7.4331578947368415E-2</c:v>
                </c:pt>
                <c:pt idx="5786">
                  <c:v>0.15789473684210525</c:v>
                </c:pt>
                <c:pt idx="5787">
                  <c:v>0.21160789473684211</c:v>
                </c:pt>
                <c:pt idx="5788">
                  <c:v>0.13162894736842104</c:v>
                </c:pt>
                <c:pt idx="5789">
                  <c:v>0.20432368421052632</c:v>
                </c:pt>
                <c:pt idx="5790">
                  <c:v>9.009210526315789E-2</c:v>
                </c:pt>
                <c:pt idx="5791">
                  <c:v>0.10575526315789474</c:v>
                </c:pt>
                <c:pt idx="5792">
                  <c:v>0.19566578947368421</c:v>
                </c:pt>
                <c:pt idx="5793">
                  <c:v>0.15671052631578947</c:v>
                </c:pt>
                <c:pt idx="5794">
                  <c:v>9.4657894736842108E-2</c:v>
                </c:pt>
                <c:pt idx="5795">
                  <c:v>0.35600789473684208</c:v>
                </c:pt>
                <c:pt idx="5796">
                  <c:v>0.14968684210526315</c:v>
                </c:pt>
                <c:pt idx="5797">
                  <c:v>0.14288157894736842</c:v>
                </c:pt>
                <c:pt idx="5798">
                  <c:v>8.4092105263157899E-2</c:v>
                </c:pt>
                <c:pt idx="5799">
                  <c:v>0.18026315789473685</c:v>
                </c:pt>
                <c:pt idx="5800">
                  <c:v>0.10307368421052632</c:v>
                </c:pt>
                <c:pt idx="5801">
                  <c:v>7.2607894736842107E-2</c:v>
                </c:pt>
                <c:pt idx="5802">
                  <c:v>7.6126315789473681E-2</c:v>
                </c:pt>
                <c:pt idx="5803">
                  <c:v>0.1716842105263158</c:v>
                </c:pt>
                <c:pt idx="5804">
                  <c:v>8.7605263157894742E-2</c:v>
                </c:pt>
                <c:pt idx="5805">
                  <c:v>0.11512894736842105</c:v>
                </c:pt>
                <c:pt idx="5806">
                  <c:v>9.453421052631579E-2</c:v>
                </c:pt>
                <c:pt idx="5807">
                  <c:v>0.15550789473684209</c:v>
                </c:pt>
                <c:pt idx="5808">
                  <c:v>0.14633947368421052</c:v>
                </c:pt>
                <c:pt idx="5809">
                  <c:v>0.14013684210526317</c:v>
                </c:pt>
                <c:pt idx="5810">
                  <c:v>9.9171052631578951E-2</c:v>
                </c:pt>
                <c:pt idx="5811">
                  <c:v>0.13731842105263159</c:v>
                </c:pt>
                <c:pt idx="5812">
                  <c:v>0.12287368421052632</c:v>
                </c:pt>
                <c:pt idx="5813">
                  <c:v>0.12339473684210527</c:v>
                </c:pt>
                <c:pt idx="5814">
                  <c:v>7.8321052631578944E-2</c:v>
                </c:pt>
                <c:pt idx="5815">
                  <c:v>9.3810526315789469E-2</c:v>
                </c:pt>
                <c:pt idx="5816">
                  <c:v>0.13771052631578948</c:v>
                </c:pt>
                <c:pt idx="5817">
                  <c:v>7.2852631578947363E-2</c:v>
                </c:pt>
                <c:pt idx="5818">
                  <c:v>8.7265789473684213E-2</c:v>
                </c:pt>
                <c:pt idx="5819">
                  <c:v>0.18762105263157894</c:v>
                </c:pt>
                <c:pt idx="5820">
                  <c:v>0.10717631578947369</c:v>
                </c:pt>
                <c:pt idx="5821">
                  <c:v>8.6718421052631584E-2</c:v>
                </c:pt>
                <c:pt idx="5822">
                  <c:v>0.27631578947368424</c:v>
                </c:pt>
                <c:pt idx="5823">
                  <c:v>0.27052631578947367</c:v>
                </c:pt>
                <c:pt idx="5824">
                  <c:v>0.14861052631578947</c:v>
                </c:pt>
                <c:pt idx="5825">
                  <c:v>0.13252631578947369</c:v>
                </c:pt>
                <c:pt idx="5826">
                  <c:v>8.0884210526315795E-2</c:v>
                </c:pt>
                <c:pt idx="5827">
                  <c:v>7.9052631578947374E-2</c:v>
                </c:pt>
                <c:pt idx="5828">
                  <c:v>0.14886052631578947</c:v>
                </c:pt>
                <c:pt idx="5829">
                  <c:v>0.12198421052631579</c:v>
                </c:pt>
                <c:pt idx="5830">
                  <c:v>6.8963157894736837E-2</c:v>
                </c:pt>
                <c:pt idx="5831">
                  <c:v>7.0923684210526319E-2</c:v>
                </c:pt>
                <c:pt idx="5832">
                  <c:v>0.10173157894736842</c:v>
                </c:pt>
                <c:pt idx="5833">
                  <c:v>0.20923947368421053</c:v>
                </c:pt>
                <c:pt idx="5834">
                  <c:v>0.12292631578947369</c:v>
                </c:pt>
                <c:pt idx="5835">
                  <c:v>4.1042105263157894E-2</c:v>
                </c:pt>
                <c:pt idx="5836">
                  <c:v>9.4452631578947371E-2</c:v>
                </c:pt>
                <c:pt idx="5837">
                  <c:v>0.10289473684210526</c:v>
                </c:pt>
                <c:pt idx="5838">
                  <c:v>0.35006052631578949</c:v>
                </c:pt>
                <c:pt idx="5839">
                  <c:v>0.20053684210526315</c:v>
                </c:pt>
                <c:pt idx="5840">
                  <c:v>0.30654210526315789</c:v>
                </c:pt>
                <c:pt idx="5841">
                  <c:v>0.12803684210526317</c:v>
                </c:pt>
                <c:pt idx="5842">
                  <c:v>0.20340789473684209</c:v>
                </c:pt>
                <c:pt idx="5843">
                  <c:v>0.19798947368421052</c:v>
                </c:pt>
                <c:pt idx="5844">
                  <c:v>0.15641052631578947</c:v>
                </c:pt>
                <c:pt idx="5845">
                  <c:v>0.20547368421052631</c:v>
                </c:pt>
                <c:pt idx="5846">
                  <c:v>0.1346342105263158</c:v>
                </c:pt>
                <c:pt idx="5847">
                  <c:v>0.19946315789473684</c:v>
                </c:pt>
                <c:pt idx="5848">
                  <c:v>0.23294999999999999</c:v>
                </c:pt>
                <c:pt idx="5849">
                  <c:v>0.18252368421052631</c:v>
                </c:pt>
                <c:pt idx="5850">
                  <c:v>0.18803157894736841</c:v>
                </c:pt>
                <c:pt idx="5851">
                  <c:v>0.15294473684210527</c:v>
                </c:pt>
                <c:pt idx="5852">
                  <c:v>0.16625000000000001</c:v>
                </c:pt>
                <c:pt idx="5853">
                  <c:v>0.12302631578947368</c:v>
                </c:pt>
                <c:pt idx="5854">
                  <c:v>0.10348157894736842</c:v>
                </c:pt>
                <c:pt idx="5855">
                  <c:v>0.12173947368421052</c:v>
                </c:pt>
                <c:pt idx="5856">
                  <c:v>0.12997105263157896</c:v>
                </c:pt>
                <c:pt idx="5857">
                  <c:v>0.1316342105263158</c:v>
                </c:pt>
                <c:pt idx="5858">
                  <c:v>8.637631578947369E-2</c:v>
                </c:pt>
                <c:pt idx="5859">
                  <c:v>0.12458947368421053</c:v>
                </c:pt>
                <c:pt idx="5860">
                  <c:v>0.11718157894736841</c:v>
                </c:pt>
                <c:pt idx="5861">
                  <c:v>0.20338421052631578</c:v>
                </c:pt>
                <c:pt idx="5862">
                  <c:v>0.25462368421052634</c:v>
                </c:pt>
                <c:pt idx="5863">
                  <c:v>9.9936842105263157E-2</c:v>
                </c:pt>
                <c:pt idx="5864">
                  <c:v>0.16924473684210525</c:v>
                </c:pt>
                <c:pt idx="5865">
                  <c:v>9.5313157894736836E-2</c:v>
                </c:pt>
                <c:pt idx="5866">
                  <c:v>0.11721052631578947</c:v>
                </c:pt>
                <c:pt idx="5867">
                  <c:v>0.27064210526315791</c:v>
                </c:pt>
                <c:pt idx="5868">
                  <c:v>0.1723078947368421</c:v>
                </c:pt>
                <c:pt idx="5869">
                  <c:v>0.38925526315789472</c:v>
                </c:pt>
                <c:pt idx="5870">
                  <c:v>0.12638947368421052</c:v>
                </c:pt>
                <c:pt idx="5871">
                  <c:v>0.13101052631578947</c:v>
                </c:pt>
                <c:pt idx="5872">
                  <c:v>8.321842105263158E-2</c:v>
                </c:pt>
                <c:pt idx="5873">
                  <c:v>0.21108421052631579</c:v>
                </c:pt>
                <c:pt idx="5874">
                  <c:v>0.16161842105263158</c:v>
                </c:pt>
                <c:pt idx="5875">
                  <c:v>0.10885526315789473</c:v>
                </c:pt>
                <c:pt idx="5876">
                  <c:v>0.10699473684210527</c:v>
                </c:pt>
                <c:pt idx="5877">
                  <c:v>6.7994736842105261E-2</c:v>
                </c:pt>
                <c:pt idx="5878">
                  <c:v>0.12124473684210527</c:v>
                </c:pt>
                <c:pt idx="5879">
                  <c:v>9.7571052631578947E-2</c:v>
                </c:pt>
                <c:pt idx="5880">
                  <c:v>7.7647368421052632E-2</c:v>
                </c:pt>
                <c:pt idx="5881">
                  <c:v>0.34474736842105264</c:v>
                </c:pt>
                <c:pt idx="5882">
                  <c:v>8.4934210526315793E-2</c:v>
                </c:pt>
                <c:pt idx="5883">
                  <c:v>0.16730526315789473</c:v>
                </c:pt>
                <c:pt idx="5884">
                  <c:v>7.6894736842105266E-2</c:v>
                </c:pt>
                <c:pt idx="5885">
                  <c:v>0.2174921052631579</c:v>
                </c:pt>
                <c:pt idx="5886">
                  <c:v>0.13892631578947368</c:v>
                </c:pt>
                <c:pt idx="5887">
                  <c:v>0.17583157894736842</c:v>
                </c:pt>
                <c:pt idx="5888">
                  <c:v>7.427631578947369E-2</c:v>
                </c:pt>
                <c:pt idx="5889">
                  <c:v>0.16553684210526315</c:v>
                </c:pt>
                <c:pt idx="5890">
                  <c:v>0.21201578947368421</c:v>
                </c:pt>
                <c:pt idx="5891">
                  <c:v>0.11051052631578948</c:v>
                </c:pt>
                <c:pt idx="5892">
                  <c:v>0.26628947368421052</c:v>
                </c:pt>
                <c:pt idx="5893">
                  <c:v>0.11849999999999999</c:v>
                </c:pt>
                <c:pt idx="5894">
                  <c:v>0.29406842105263159</c:v>
                </c:pt>
                <c:pt idx="5895">
                  <c:v>8.7552631578947368E-2</c:v>
                </c:pt>
                <c:pt idx="5896">
                  <c:v>0.19138684210526316</c:v>
                </c:pt>
                <c:pt idx="5897">
                  <c:v>0.12706315789473685</c:v>
                </c:pt>
                <c:pt idx="5898">
                  <c:v>6.7634210526315783E-2</c:v>
                </c:pt>
                <c:pt idx="5899">
                  <c:v>0.12044473684210526</c:v>
                </c:pt>
                <c:pt idx="5900">
                  <c:v>8.7765789473684214E-2</c:v>
                </c:pt>
                <c:pt idx="5901">
                  <c:v>9.4386842105263158E-2</c:v>
                </c:pt>
                <c:pt idx="5902">
                  <c:v>7.0952631578947364E-2</c:v>
                </c:pt>
                <c:pt idx="5903">
                  <c:v>0.2250921052631579</c:v>
                </c:pt>
                <c:pt idx="5904">
                  <c:v>0.18175526315789473</c:v>
                </c:pt>
                <c:pt idx="5905">
                  <c:v>0.1504421052631579</c:v>
                </c:pt>
                <c:pt idx="5906">
                  <c:v>8.4105263157894739E-2</c:v>
                </c:pt>
                <c:pt idx="5907">
                  <c:v>0.29327894736842103</c:v>
                </c:pt>
                <c:pt idx="5908">
                  <c:v>0.16212368421052631</c:v>
                </c:pt>
                <c:pt idx="5909">
                  <c:v>0.10345526315789473</c:v>
                </c:pt>
                <c:pt idx="5910">
                  <c:v>6.6913157894736841E-2</c:v>
                </c:pt>
                <c:pt idx="5911">
                  <c:v>0.10287105263157895</c:v>
                </c:pt>
                <c:pt idx="5912">
                  <c:v>0.19642368421052631</c:v>
                </c:pt>
                <c:pt idx="5913">
                  <c:v>9.6681578947368424E-2</c:v>
                </c:pt>
                <c:pt idx="5914">
                  <c:v>0.12075789473684211</c:v>
                </c:pt>
                <c:pt idx="5915">
                  <c:v>0.11467631578947368</c:v>
                </c:pt>
                <c:pt idx="5916">
                  <c:v>0.12541315789473684</c:v>
                </c:pt>
                <c:pt idx="5917">
                  <c:v>7.567368421052631E-2</c:v>
                </c:pt>
                <c:pt idx="5918">
                  <c:v>9.3031578947368423E-2</c:v>
                </c:pt>
                <c:pt idx="5919">
                  <c:v>0.12611052631578948</c:v>
                </c:pt>
                <c:pt idx="5920">
                  <c:v>0.22243684210526316</c:v>
                </c:pt>
                <c:pt idx="5921">
                  <c:v>0.14044736842105263</c:v>
                </c:pt>
                <c:pt idx="5922">
                  <c:v>0.14053947368421052</c:v>
                </c:pt>
                <c:pt idx="5923">
                  <c:v>9.6973684210526309E-2</c:v>
                </c:pt>
                <c:pt idx="5924">
                  <c:v>6.8055263157894744E-2</c:v>
                </c:pt>
                <c:pt idx="5925">
                  <c:v>0.15597368421052632</c:v>
                </c:pt>
                <c:pt idx="5926">
                  <c:v>8.7918421052631576E-2</c:v>
                </c:pt>
                <c:pt idx="5927">
                  <c:v>9.0623684210526315E-2</c:v>
                </c:pt>
                <c:pt idx="5928">
                  <c:v>3.9886842105263158E-2</c:v>
                </c:pt>
                <c:pt idx="5929">
                  <c:v>0.12665263157894738</c:v>
                </c:pt>
                <c:pt idx="5930">
                  <c:v>0.16783157894736841</c:v>
                </c:pt>
                <c:pt idx="5931">
                  <c:v>0.15475</c:v>
                </c:pt>
                <c:pt idx="5932">
                  <c:v>0.30381315789473684</c:v>
                </c:pt>
                <c:pt idx="5933">
                  <c:v>0.13268684210526316</c:v>
                </c:pt>
                <c:pt idx="5934">
                  <c:v>9.8292105263157889E-2</c:v>
                </c:pt>
                <c:pt idx="5935">
                  <c:v>0.18454999999999999</c:v>
                </c:pt>
                <c:pt idx="5936">
                  <c:v>0.14988421052631579</c:v>
                </c:pt>
                <c:pt idx="5937">
                  <c:v>0.25393684210526318</c:v>
                </c:pt>
                <c:pt idx="5938">
                  <c:v>0.14506052631578947</c:v>
                </c:pt>
                <c:pt idx="5939">
                  <c:v>0.10833684210526316</c:v>
                </c:pt>
                <c:pt idx="5940">
                  <c:v>7.4602631578947365E-2</c:v>
                </c:pt>
                <c:pt idx="5941">
                  <c:v>0.13498157894736842</c:v>
                </c:pt>
                <c:pt idx="5942">
                  <c:v>0.13242105263157894</c:v>
                </c:pt>
                <c:pt idx="5943">
                  <c:v>0.10466578947368421</c:v>
                </c:pt>
                <c:pt idx="5944">
                  <c:v>0.1805342105263158</c:v>
                </c:pt>
                <c:pt idx="5945">
                  <c:v>0.20021842105263157</c:v>
                </c:pt>
                <c:pt idx="5946">
                  <c:v>0.13386842105263158</c:v>
                </c:pt>
                <c:pt idx="5947">
                  <c:v>6.4010526315789476E-2</c:v>
                </c:pt>
                <c:pt idx="5948">
                  <c:v>0.12056578947368421</c:v>
                </c:pt>
                <c:pt idx="5949">
                  <c:v>0.10182894736842105</c:v>
                </c:pt>
                <c:pt idx="5950">
                  <c:v>0.11184736842105263</c:v>
                </c:pt>
                <c:pt idx="5951">
                  <c:v>0.13681842105263159</c:v>
                </c:pt>
                <c:pt idx="5952">
                  <c:v>0.3367763157894737</c:v>
                </c:pt>
                <c:pt idx="5953">
                  <c:v>0.14681315789473684</c:v>
                </c:pt>
                <c:pt idx="5954">
                  <c:v>0.10318947368421053</c:v>
                </c:pt>
                <c:pt idx="5955">
                  <c:v>0.16326842105263159</c:v>
                </c:pt>
                <c:pt idx="5956">
                  <c:v>0.12565526315789474</c:v>
                </c:pt>
                <c:pt idx="5957">
                  <c:v>8.0715789473684213E-2</c:v>
                </c:pt>
                <c:pt idx="5958">
                  <c:v>8.7978947368421059E-2</c:v>
                </c:pt>
                <c:pt idx="5959">
                  <c:v>0.17425526315789475</c:v>
                </c:pt>
                <c:pt idx="5960">
                  <c:v>0.26188684210526314</c:v>
                </c:pt>
                <c:pt idx="5961">
                  <c:v>0.15414210526315789</c:v>
                </c:pt>
                <c:pt idx="5962">
                  <c:v>9.9165789473684207E-2</c:v>
                </c:pt>
                <c:pt idx="5963">
                  <c:v>0.10488421052631579</c:v>
                </c:pt>
                <c:pt idx="5964">
                  <c:v>8.3992105263157896E-2</c:v>
                </c:pt>
                <c:pt idx="5965">
                  <c:v>0.12094210526315789</c:v>
                </c:pt>
                <c:pt idx="5966">
                  <c:v>0.13905263157894737</c:v>
                </c:pt>
                <c:pt idx="5967">
                  <c:v>7.8155263157894742E-2</c:v>
                </c:pt>
                <c:pt idx="5968">
                  <c:v>6.431842105263158E-2</c:v>
                </c:pt>
                <c:pt idx="5969">
                  <c:v>0.16832105263157895</c:v>
                </c:pt>
                <c:pt idx="5970">
                  <c:v>0.17283947368421052</c:v>
                </c:pt>
                <c:pt idx="5971">
                  <c:v>9.0607894736842109E-2</c:v>
                </c:pt>
                <c:pt idx="5972">
                  <c:v>0.13581315789473683</c:v>
                </c:pt>
                <c:pt idx="5973">
                  <c:v>0.25650526315789474</c:v>
                </c:pt>
                <c:pt idx="5974">
                  <c:v>0.19485</c:v>
                </c:pt>
                <c:pt idx="5975">
                  <c:v>0.16063684210526316</c:v>
                </c:pt>
                <c:pt idx="5976">
                  <c:v>0.23086052631578946</c:v>
                </c:pt>
                <c:pt idx="5977">
                  <c:v>0.17632894736842106</c:v>
                </c:pt>
                <c:pt idx="5978">
                  <c:v>9.3089473684210527E-2</c:v>
                </c:pt>
                <c:pt idx="5979">
                  <c:v>0.21794736842105264</c:v>
                </c:pt>
                <c:pt idx="5980">
                  <c:v>0.11731578947368421</c:v>
                </c:pt>
                <c:pt idx="5981">
                  <c:v>9.6805263157894741E-2</c:v>
                </c:pt>
                <c:pt idx="5982">
                  <c:v>0.13896315789473684</c:v>
                </c:pt>
                <c:pt idx="5983">
                  <c:v>8.6731578947368423E-2</c:v>
                </c:pt>
                <c:pt idx="5984">
                  <c:v>0.13980526315789474</c:v>
                </c:pt>
                <c:pt idx="5985">
                  <c:v>0.12440526315789474</c:v>
                </c:pt>
                <c:pt idx="5986">
                  <c:v>0.12624210526315791</c:v>
                </c:pt>
                <c:pt idx="5987">
                  <c:v>0.15231052631578948</c:v>
                </c:pt>
                <c:pt idx="5988">
                  <c:v>0.20846315789473685</c:v>
                </c:pt>
                <c:pt idx="5989">
                  <c:v>0.13542105263157894</c:v>
                </c:pt>
                <c:pt idx="5990">
                  <c:v>7.1586842105263157E-2</c:v>
                </c:pt>
                <c:pt idx="5991">
                  <c:v>0.37648947368421054</c:v>
                </c:pt>
                <c:pt idx="5992">
                  <c:v>4.6760526315789475E-2</c:v>
                </c:pt>
                <c:pt idx="5993">
                  <c:v>6.8518421052631576E-2</c:v>
                </c:pt>
                <c:pt idx="5994">
                  <c:v>0.12083157894736841</c:v>
                </c:pt>
                <c:pt idx="5995">
                  <c:v>0.10851315789473684</c:v>
                </c:pt>
                <c:pt idx="5996">
                  <c:v>0.19183684210526317</c:v>
                </c:pt>
                <c:pt idx="5997">
                  <c:v>0.19837105263157895</c:v>
                </c:pt>
                <c:pt idx="5998">
                  <c:v>0.21582894736842106</c:v>
                </c:pt>
                <c:pt idx="5999">
                  <c:v>0.1005078947368421</c:v>
                </c:pt>
                <c:pt idx="6000">
                  <c:v>9.5352631578947369E-2</c:v>
                </c:pt>
                <c:pt idx="6001">
                  <c:v>0.16296842105263157</c:v>
                </c:pt>
                <c:pt idx="6002">
                  <c:v>0.13259736842105263</c:v>
                </c:pt>
                <c:pt idx="6003">
                  <c:v>0.25673947368421052</c:v>
                </c:pt>
                <c:pt idx="6004">
                  <c:v>0.17525526315789475</c:v>
                </c:pt>
                <c:pt idx="6005">
                  <c:v>0.11082894736842105</c:v>
                </c:pt>
                <c:pt idx="6006">
                  <c:v>0.24730526315789475</c:v>
                </c:pt>
                <c:pt idx="6007">
                  <c:v>0.19316842105263157</c:v>
                </c:pt>
                <c:pt idx="6008">
                  <c:v>9.8094736842105262E-2</c:v>
                </c:pt>
                <c:pt idx="6009">
                  <c:v>0.12743947368421052</c:v>
                </c:pt>
                <c:pt idx="6010">
                  <c:v>0.19362631578947367</c:v>
                </c:pt>
                <c:pt idx="6011">
                  <c:v>8.6765789473684213E-2</c:v>
                </c:pt>
                <c:pt idx="6012">
                  <c:v>7.3847368421052634E-2</c:v>
                </c:pt>
                <c:pt idx="6013">
                  <c:v>0.20806842105263157</c:v>
                </c:pt>
                <c:pt idx="6014">
                  <c:v>9.1436842105263164E-2</c:v>
                </c:pt>
                <c:pt idx="6015">
                  <c:v>0.14763421052631578</c:v>
                </c:pt>
                <c:pt idx="6016">
                  <c:v>0.10239473684210526</c:v>
                </c:pt>
                <c:pt idx="6017">
                  <c:v>0.13103421052631578</c:v>
                </c:pt>
                <c:pt idx="6018">
                  <c:v>0.18594473684210527</c:v>
                </c:pt>
                <c:pt idx="6019">
                  <c:v>0.13111842105263158</c:v>
                </c:pt>
                <c:pt idx="6020">
                  <c:v>9.191052631578947E-2</c:v>
                </c:pt>
                <c:pt idx="6021">
                  <c:v>0.3654921052631579</c:v>
                </c:pt>
                <c:pt idx="6022">
                  <c:v>0.12527631578947368</c:v>
                </c:pt>
                <c:pt idx="6023">
                  <c:v>0.2003078947368421</c:v>
                </c:pt>
                <c:pt idx="6024">
                  <c:v>7.4094736842105269E-2</c:v>
                </c:pt>
                <c:pt idx="6025">
                  <c:v>0.11265</c:v>
                </c:pt>
                <c:pt idx="6026">
                  <c:v>8.7347368421052632E-2</c:v>
                </c:pt>
                <c:pt idx="6027">
                  <c:v>0.12366052631578947</c:v>
                </c:pt>
                <c:pt idx="6028">
                  <c:v>0.13205526315789473</c:v>
                </c:pt>
                <c:pt idx="6029">
                  <c:v>0.12376842105263158</c:v>
                </c:pt>
                <c:pt idx="6030">
                  <c:v>0.11723421052631579</c:v>
                </c:pt>
                <c:pt idx="6031">
                  <c:v>7.8684210526315787E-2</c:v>
                </c:pt>
                <c:pt idx="6032">
                  <c:v>7.4192105263157893E-2</c:v>
                </c:pt>
                <c:pt idx="6033">
                  <c:v>0.14797894736842104</c:v>
                </c:pt>
                <c:pt idx="6034">
                  <c:v>9.5115789473684209E-2</c:v>
                </c:pt>
                <c:pt idx="6035">
                  <c:v>0.11492894736842105</c:v>
                </c:pt>
                <c:pt idx="6036">
                  <c:v>0.13625526315789474</c:v>
                </c:pt>
                <c:pt idx="6037">
                  <c:v>0.2487</c:v>
                </c:pt>
                <c:pt idx="6038">
                  <c:v>7.6336842105263161E-2</c:v>
                </c:pt>
                <c:pt idx="6039">
                  <c:v>0.17401578947368421</c:v>
                </c:pt>
                <c:pt idx="6040">
                  <c:v>0.12032105263157895</c:v>
                </c:pt>
                <c:pt idx="6041">
                  <c:v>0.18619736842105264</c:v>
                </c:pt>
                <c:pt idx="6042">
                  <c:v>7.2492105263157899E-2</c:v>
                </c:pt>
                <c:pt idx="6043">
                  <c:v>0.18219210526315791</c:v>
                </c:pt>
                <c:pt idx="6044">
                  <c:v>0.10024736842105263</c:v>
                </c:pt>
                <c:pt idx="6045">
                  <c:v>0.19781052631578946</c:v>
                </c:pt>
                <c:pt idx="6046">
                  <c:v>0.13929210526315788</c:v>
                </c:pt>
                <c:pt idx="6047">
                  <c:v>0.18191842105263159</c:v>
                </c:pt>
                <c:pt idx="6048">
                  <c:v>8.3505263157894735E-2</c:v>
                </c:pt>
                <c:pt idx="6049">
                  <c:v>9.2865789473684207E-2</c:v>
                </c:pt>
                <c:pt idx="6050">
                  <c:v>0.15056052631578948</c:v>
                </c:pt>
                <c:pt idx="6051">
                  <c:v>0.13268684210526316</c:v>
                </c:pt>
                <c:pt idx="6052">
                  <c:v>0.10323157894736842</c:v>
                </c:pt>
                <c:pt idx="6053">
                  <c:v>7.3147368421052628E-2</c:v>
                </c:pt>
                <c:pt idx="6054">
                  <c:v>0.45946842105263158</c:v>
                </c:pt>
                <c:pt idx="6055">
                  <c:v>9.5794736842105266E-2</c:v>
                </c:pt>
                <c:pt idx="6056">
                  <c:v>0.10759473684210526</c:v>
                </c:pt>
                <c:pt idx="6057">
                  <c:v>0.13406842105263159</c:v>
                </c:pt>
                <c:pt idx="6058">
                  <c:v>0.1190078947368421</c:v>
                </c:pt>
                <c:pt idx="6059">
                  <c:v>0.16400263157894737</c:v>
                </c:pt>
                <c:pt idx="6060">
                  <c:v>6.5613157894736845E-2</c:v>
                </c:pt>
                <c:pt idx="6061">
                  <c:v>8.3707894736842106E-2</c:v>
                </c:pt>
                <c:pt idx="6062">
                  <c:v>0.16001842105263159</c:v>
                </c:pt>
                <c:pt idx="6063">
                  <c:v>8.2657894736842111E-2</c:v>
                </c:pt>
                <c:pt idx="6064">
                  <c:v>0.15659473684210526</c:v>
                </c:pt>
                <c:pt idx="6065">
                  <c:v>0.14776842105263158</c:v>
                </c:pt>
                <c:pt idx="6066">
                  <c:v>0.18607105263157894</c:v>
                </c:pt>
                <c:pt idx="6067">
                  <c:v>0.14611315789473683</c:v>
                </c:pt>
                <c:pt idx="6068">
                  <c:v>0.11240526315789473</c:v>
                </c:pt>
                <c:pt idx="6069">
                  <c:v>0.22351052631578947</c:v>
                </c:pt>
                <c:pt idx="6070">
                  <c:v>7.7523684210526314E-2</c:v>
                </c:pt>
                <c:pt idx="6071">
                  <c:v>0.12496052631578948</c:v>
                </c:pt>
                <c:pt idx="6072">
                  <c:v>0.1261236842105263</c:v>
                </c:pt>
                <c:pt idx="6073">
                  <c:v>0.12874736842105264</c:v>
                </c:pt>
                <c:pt idx="6074">
                  <c:v>6.4781578947368426E-2</c:v>
                </c:pt>
                <c:pt idx="6075">
                  <c:v>0.2930105263157895</c:v>
                </c:pt>
                <c:pt idx="6076">
                  <c:v>0.13642894736842107</c:v>
                </c:pt>
                <c:pt idx="6077">
                  <c:v>0.11255</c:v>
                </c:pt>
                <c:pt idx="6078">
                  <c:v>0.10246052631578947</c:v>
                </c:pt>
                <c:pt idx="6079">
                  <c:v>0.18268157894736842</c:v>
                </c:pt>
                <c:pt idx="6080">
                  <c:v>0.12839999999999999</c:v>
                </c:pt>
                <c:pt idx="6081">
                  <c:v>0.21402631578947368</c:v>
                </c:pt>
                <c:pt idx="6082">
                  <c:v>0.17857631578947369</c:v>
                </c:pt>
                <c:pt idx="6083">
                  <c:v>0.16556315789473683</c:v>
                </c:pt>
                <c:pt idx="6084">
                  <c:v>0.12871052631578947</c:v>
                </c:pt>
                <c:pt idx="6085">
                  <c:v>0.26267105263157897</c:v>
                </c:pt>
                <c:pt idx="6086">
                  <c:v>0.13606315789473683</c:v>
                </c:pt>
                <c:pt idx="6087">
                  <c:v>6.9742105263157897E-2</c:v>
                </c:pt>
                <c:pt idx="6088">
                  <c:v>0.20101842105263157</c:v>
                </c:pt>
                <c:pt idx="6089">
                  <c:v>0.12063947368421053</c:v>
                </c:pt>
                <c:pt idx="6090">
                  <c:v>0.14688421052631578</c:v>
                </c:pt>
                <c:pt idx="6091">
                  <c:v>0.10681578947368421</c:v>
                </c:pt>
                <c:pt idx="6092">
                  <c:v>0.12046052631578948</c:v>
                </c:pt>
                <c:pt idx="6093">
                  <c:v>0.14016842105263158</c:v>
                </c:pt>
                <c:pt idx="6094">
                  <c:v>6.3707894736842102E-2</c:v>
                </c:pt>
                <c:pt idx="6095">
                  <c:v>0.1574578947368421</c:v>
                </c:pt>
                <c:pt idx="6096">
                  <c:v>0.11637631578947369</c:v>
                </c:pt>
                <c:pt idx="6097">
                  <c:v>0.12102368421052631</c:v>
                </c:pt>
                <c:pt idx="6098">
                  <c:v>0.13222105263157893</c:v>
                </c:pt>
                <c:pt idx="6099">
                  <c:v>0.31206578947368419</c:v>
                </c:pt>
                <c:pt idx="6100">
                  <c:v>0.37960789473684209</c:v>
                </c:pt>
                <c:pt idx="6101">
                  <c:v>9.0249999999999997E-2</c:v>
                </c:pt>
                <c:pt idx="6102">
                  <c:v>0.14500526315789475</c:v>
                </c:pt>
                <c:pt idx="6103">
                  <c:v>8.4626315789473688E-2</c:v>
                </c:pt>
                <c:pt idx="6104">
                  <c:v>7.534473684210527E-2</c:v>
                </c:pt>
                <c:pt idx="6105">
                  <c:v>0.23249473684210525</c:v>
                </c:pt>
                <c:pt idx="6106">
                  <c:v>6.6271052631578953E-2</c:v>
                </c:pt>
                <c:pt idx="6107">
                  <c:v>0.12664473684210525</c:v>
                </c:pt>
                <c:pt idx="6108">
                  <c:v>0.19012368421052631</c:v>
                </c:pt>
                <c:pt idx="6109">
                  <c:v>7.5163157894736848E-2</c:v>
                </c:pt>
                <c:pt idx="6110">
                  <c:v>6.3215789473684211E-2</c:v>
                </c:pt>
                <c:pt idx="6111">
                  <c:v>4.6805263157894739E-2</c:v>
                </c:pt>
                <c:pt idx="6112">
                  <c:v>0.15275</c:v>
                </c:pt>
                <c:pt idx="6113">
                  <c:v>0.1522</c:v>
                </c:pt>
                <c:pt idx="6114">
                  <c:v>0.34786052631578945</c:v>
                </c:pt>
                <c:pt idx="6115">
                  <c:v>9.4713157894736846E-2</c:v>
                </c:pt>
                <c:pt idx="6116">
                  <c:v>0.10062105263157894</c:v>
                </c:pt>
                <c:pt idx="6117">
                  <c:v>8.9428947368421052E-2</c:v>
                </c:pt>
                <c:pt idx="6118">
                  <c:v>9.3484210526315795E-2</c:v>
                </c:pt>
                <c:pt idx="6119">
                  <c:v>0.18888684210526316</c:v>
                </c:pt>
                <c:pt idx="6120">
                  <c:v>0.27365526315789473</c:v>
                </c:pt>
                <c:pt idx="6121">
                  <c:v>0.26540000000000002</c:v>
                </c:pt>
                <c:pt idx="6122">
                  <c:v>7.6252631578947364E-2</c:v>
                </c:pt>
                <c:pt idx="6123">
                  <c:v>0.25063421052631579</c:v>
                </c:pt>
                <c:pt idx="6124">
                  <c:v>0.13282894736842105</c:v>
                </c:pt>
                <c:pt idx="6125">
                  <c:v>5.6505263157894739E-2</c:v>
                </c:pt>
                <c:pt idx="6126">
                  <c:v>0.1119</c:v>
                </c:pt>
                <c:pt idx="6127">
                  <c:v>0.12164473684210526</c:v>
                </c:pt>
                <c:pt idx="6128">
                  <c:v>0.11013684210526316</c:v>
                </c:pt>
                <c:pt idx="6129">
                  <c:v>9.6250000000000002E-2</c:v>
                </c:pt>
                <c:pt idx="6130">
                  <c:v>0.2635657894736842</c:v>
                </c:pt>
                <c:pt idx="6131">
                  <c:v>0.14443684210526317</c:v>
                </c:pt>
                <c:pt idx="6132">
                  <c:v>0.27964736842105264</c:v>
                </c:pt>
                <c:pt idx="6133">
                  <c:v>0.11395</c:v>
                </c:pt>
                <c:pt idx="6134">
                  <c:v>0.11843947368421053</c:v>
                </c:pt>
                <c:pt idx="6135">
                  <c:v>0.12461578947368421</c:v>
                </c:pt>
                <c:pt idx="6136">
                  <c:v>0.13905263157894737</c:v>
                </c:pt>
                <c:pt idx="6137">
                  <c:v>0.15129210526315789</c:v>
                </c:pt>
                <c:pt idx="6138">
                  <c:v>0.10958421052631578</c:v>
                </c:pt>
                <c:pt idx="6139">
                  <c:v>9.4092105263157894E-2</c:v>
                </c:pt>
                <c:pt idx="6140">
                  <c:v>0.11834736842105263</c:v>
                </c:pt>
                <c:pt idx="6141">
                  <c:v>0.13794736842105262</c:v>
                </c:pt>
                <c:pt idx="6142">
                  <c:v>0.2491263157894737</c:v>
                </c:pt>
                <c:pt idx="6143">
                  <c:v>0.16497105263157893</c:v>
                </c:pt>
                <c:pt idx="6144">
                  <c:v>0.10701315789473684</c:v>
                </c:pt>
                <c:pt idx="6145">
                  <c:v>0.10107105263157895</c:v>
                </c:pt>
                <c:pt idx="6146">
                  <c:v>0.11753157894736842</c:v>
                </c:pt>
                <c:pt idx="6147">
                  <c:v>0.17175789473684211</c:v>
                </c:pt>
                <c:pt idx="6148">
                  <c:v>0.12857894736842104</c:v>
                </c:pt>
                <c:pt idx="6149">
                  <c:v>0.1247921052631579</c:v>
                </c:pt>
                <c:pt idx="6150">
                  <c:v>8.478684210526316E-2</c:v>
                </c:pt>
                <c:pt idx="6151">
                  <c:v>0.1206421052631579</c:v>
                </c:pt>
                <c:pt idx="6152">
                  <c:v>0.14789473684210527</c:v>
                </c:pt>
                <c:pt idx="6153">
                  <c:v>0.10182105263157895</c:v>
                </c:pt>
                <c:pt idx="6154">
                  <c:v>0.13775000000000001</c:v>
                </c:pt>
                <c:pt idx="6155">
                  <c:v>7.0094736842105265E-2</c:v>
                </c:pt>
                <c:pt idx="6156">
                  <c:v>0.17697894736842104</c:v>
                </c:pt>
                <c:pt idx="6157">
                  <c:v>6.4189473684210532E-2</c:v>
                </c:pt>
                <c:pt idx="6158">
                  <c:v>0.13056315789473685</c:v>
                </c:pt>
                <c:pt idx="6159">
                  <c:v>0.12880526315789473</c:v>
                </c:pt>
                <c:pt idx="6160">
                  <c:v>0.31460526315789472</c:v>
                </c:pt>
                <c:pt idx="6161">
                  <c:v>6.1218421052631582E-2</c:v>
                </c:pt>
                <c:pt idx="6162">
                  <c:v>0.19496315789473684</c:v>
                </c:pt>
                <c:pt idx="6163">
                  <c:v>0.1121657894736842</c:v>
                </c:pt>
                <c:pt idx="6164">
                  <c:v>0.19508684210526317</c:v>
                </c:pt>
                <c:pt idx="6165">
                  <c:v>0.12053947368421053</c:v>
                </c:pt>
                <c:pt idx="6166">
                  <c:v>0.11252894736842105</c:v>
                </c:pt>
                <c:pt idx="6167">
                  <c:v>0.14412631578947369</c:v>
                </c:pt>
                <c:pt idx="6168">
                  <c:v>6.9505263157894737E-2</c:v>
                </c:pt>
                <c:pt idx="6169">
                  <c:v>8.2228947368421054E-2</c:v>
                </c:pt>
                <c:pt idx="6170">
                  <c:v>9.0892105263157899E-2</c:v>
                </c:pt>
                <c:pt idx="6171">
                  <c:v>0.28031315789473682</c:v>
                </c:pt>
                <c:pt idx="6172">
                  <c:v>9.2050000000000007E-2</c:v>
                </c:pt>
                <c:pt idx="6173">
                  <c:v>0.2655236842105263</c:v>
                </c:pt>
                <c:pt idx="6174">
                  <c:v>6.4489473684210527E-2</c:v>
                </c:pt>
                <c:pt idx="6175">
                  <c:v>0.20289736842105263</c:v>
                </c:pt>
                <c:pt idx="6176">
                  <c:v>9.5684210526315788E-2</c:v>
                </c:pt>
                <c:pt idx="6177">
                  <c:v>0.15196052631578946</c:v>
                </c:pt>
                <c:pt idx="6178">
                  <c:v>0.12923684210526315</c:v>
                </c:pt>
                <c:pt idx="6179">
                  <c:v>0.21459473684210525</c:v>
                </c:pt>
                <c:pt idx="6180">
                  <c:v>0.12412368421052632</c:v>
                </c:pt>
                <c:pt idx="6181">
                  <c:v>0.10661578947368421</c:v>
                </c:pt>
                <c:pt idx="6182">
                  <c:v>0.19465263157894735</c:v>
                </c:pt>
                <c:pt idx="6183">
                  <c:v>6.274473684210527E-2</c:v>
                </c:pt>
                <c:pt idx="6184">
                  <c:v>0.20629736842105262</c:v>
                </c:pt>
                <c:pt idx="6185">
                  <c:v>0.12110263157894736</c:v>
                </c:pt>
                <c:pt idx="6186">
                  <c:v>8.4405263157894733E-2</c:v>
                </c:pt>
                <c:pt idx="6187">
                  <c:v>0.11672368421052631</c:v>
                </c:pt>
                <c:pt idx="6188">
                  <c:v>0.1962657894736842</c:v>
                </c:pt>
                <c:pt idx="6189">
                  <c:v>0.27766052631578947</c:v>
                </c:pt>
                <c:pt idx="6190">
                  <c:v>0.37531842105263158</c:v>
                </c:pt>
                <c:pt idx="6191">
                  <c:v>0.11061315789473684</c:v>
                </c:pt>
                <c:pt idx="6192">
                  <c:v>0.17663421052631578</c:v>
                </c:pt>
                <c:pt idx="6193">
                  <c:v>0.16604210526315791</c:v>
                </c:pt>
                <c:pt idx="6194">
                  <c:v>0.21472894736842105</c:v>
                </c:pt>
                <c:pt idx="6195">
                  <c:v>0.16364999999999999</c:v>
                </c:pt>
                <c:pt idx="6196">
                  <c:v>0.11205</c:v>
                </c:pt>
                <c:pt idx="6197">
                  <c:v>0.3380394736842105</c:v>
                </c:pt>
                <c:pt idx="6198">
                  <c:v>0.16073947368421052</c:v>
                </c:pt>
                <c:pt idx="6199">
                  <c:v>8.8315789473684209E-2</c:v>
                </c:pt>
                <c:pt idx="6200">
                  <c:v>0.18184210526315789</c:v>
                </c:pt>
                <c:pt idx="6201">
                  <c:v>0.13323157894736842</c:v>
                </c:pt>
                <c:pt idx="6202">
                  <c:v>0.11472105263157895</c:v>
                </c:pt>
                <c:pt idx="6203">
                  <c:v>0.27582105263157897</c:v>
                </c:pt>
                <c:pt idx="6204">
                  <c:v>0.31971315789473687</c:v>
                </c:pt>
                <c:pt idx="6205">
                  <c:v>0.33964210526315791</c:v>
                </c:pt>
                <c:pt idx="6206">
                  <c:v>9.4600000000000004E-2</c:v>
                </c:pt>
                <c:pt idx="6207">
                  <c:v>0.21630263157894736</c:v>
                </c:pt>
                <c:pt idx="6208">
                  <c:v>8.8978947368421046E-2</c:v>
                </c:pt>
                <c:pt idx="6209">
                  <c:v>0.11739473684210526</c:v>
                </c:pt>
                <c:pt idx="6210">
                  <c:v>0.15135000000000001</c:v>
                </c:pt>
                <c:pt idx="6211">
                  <c:v>9.7586842105263152E-2</c:v>
                </c:pt>
                <c:pt idx="6212">
                  <c:v>9.5352631578947369E-2</c:v>
                </c:pt>
                <c:pt idx="6213">
                  <c:v>0.11785526315789474</c:v>
                </c:pt>
                <c:pt idx="6214">
                  <c:v>0.12401842105263158</c:v>
                </c:pt>
                <c:pt idx="6215">
                  <c:v>0.27932894736842107</c:v>
                </c:pt>
                <c:pt idx="6216">
                  <c:v>0.13218421052631579</c:v>
                </c:pt>
                <c:pt idx="6217">
                  <c:v>0.1062421052631579</c:v>
                </c:pt>
                <c:pt idx="6218">
                  <c:v>8.7821052631578952E-2</c:v>
                </c:pt>
                <c:pt idx="6219">
                  <c:v>8.1868421052631576E-2</c:v>
                </c:pt>
                <c:pt idx="6220">
                  <c:v>0.11961578947368422</c:v>
                </c:pt>
                <c:pt idx="6221">
                  <c:v>0.12151315789473684</c:v>
                </c:pt>
                <c:pt idx="6222">
                  <c:v>0.16543157894736843</c:v>
                </c:pt>
                <c:pt idx="6223">
                  <c:v>0.20412105263157895</c:v>
                </c:pt>
                <c:pt idx="6224">
                  <c:v>9.267631578947369E-2</c:v>
                </c:pt>
                <c:pt idx="6225">
                  <c:v>0.16342894736842106</c:v>
                </c:pt>
                <c:pt idx="6226">
                  <c:v>6.1507894736842109E-2</c:v>
                </c:pt>
                <c:pt idx="6227">
                  <c:v>0.13210263157894736</c:v>
                </c:pt>
                <c:pt idx="6228">
                  <c:v>0.11080263157894737</c:v>
                </c:pt>
                <c:pt idx="6229">
                  <c:v>8.2263157894736844E-2</c:v>
                </c:pt>
                <c:pt idx="6230">
                  <c:v>0.17604736842105262</c:v>
                </c:pt>
                <c:pt idx="6231">
                  <c:v>0.13372631578947369</c:v>
                </c:pt>
                <c:pt idx="6232">
                  <c:v>0.13874210526315789</c:v>
                </c:pt>
                <c:pt idx="6233">
                  <c:v>0.20491052631578949</c:v>
                </c:pt>
                <c:pt idx="6234">
                  <c:v>8.8728947368421046E-2</c:v>
                </c:pt>
                <c:pt idx="6235">
                  <c:v>0.10326578947368421</c:v>
                </c:pt>
                <c:pt idx="6236">
                  <c:v>0.13802368421052633</c:v>
                </c:pt>
                <c:pt idx="6237">
                  <c:v>0.15295526315789473</c:v>
                </c:pt>
                <c:pt idx="6238">
                  <c:v>0.15452368421052631</c:v>
                </c:pt>
                <c:pt idx="6239">
                  <c:v>0.19283157894736841</c:v>
                </c:pt>
                <c:pt idx="6240">
                  <c:v>0.11340789473684211</c:v>
                </c:pt>
                <c:pt idx="6241">
                  <c:v>0.12408157894736842</c:v>
                </c:pt>
                <c:pt idx="6242">
                  <c:v>8.8400000000000006E-2</c:v>
                </c:pt>
                <c:pt idx="6243">
                  <c:v>0.12686315789473684</c:v>
                </c:pt>
                <c:pt idx="6244">
                  <c:v>0.1208078947368421</c:v>
                </c:pt>
                <c:pt idx="6245">
                  <c:v>0.1555421052631579</c:v>
                </c:pt>
                <c:pt idx="6246">
                  <c:v>5.0799999999999998E-2</c:v>
                </c:pt>
                <c:pt idx="6247">
                  <c:v>0.12177105263157895</c:v>
                </c:pt>
                <c:pt idx="6248">
                  <c:v>0.10298947368421052</c:v>
                </c:pt>
                <c:pt idx="6249">
                  <c:v>0.13640526315789472</c:v>
                </c:pt>
                <c:pt idx="6250">
                  <c:v>9.137105263157895E-2</c:v>
                </c:pt>
                <c:pt idx="6251">
                  <c:v>6.8405263157894733E-2</c:v>
                </c:pt>
                <c:pt idx="6252">
                  <c:v>7.1097368421052631E-2</c:v>
                </c:pt>
                <c:pt idx="6253">
                  <c:v>0.10037105263157894</c:v>
                </c:pt>
                <c:pt idx="6254">
                  <c:v>0.11368421052631579</c:v>
                </c:pt>
                <c:pt idx="6255">
                  <c:v>0.13019473684210525</c:v>
                </c:pt>
                <c:pt idx="6256">
                  <c:v>0.33261052631578947</c:v>
                </c:pt>
                <c:pt idx="6257">
                  <c:v>9.8126315789473686E-2</c:v>
                </c:pt>
                <c:pt idx="6258">
                  <c:v>0.14940263157894737</c:v>
                </c:pt>
                <c:pt idx="6259">
                  <c:v>8.2523684210526319E-2</c:v>
                </c:pt>
                <c:pt idx="6260">
                  <c:v>0.18527894736842104</c:v>
                </c:pt>
                <c:pt idx="6261">
                  <c:v>6.9165789473684208E-2</c:v>
                </c:pt>
                <c:pt idx="6262">
                  <c:v>6.7855263157894738E-2</c:v>
                </c:pt>
                <c:pt idx="6263">
                  <c:v>0.12388947368421052</c:v>
                </c:pt>
                <c:pt idx="6264">
                  <c:v>0.18897631578947369</c:v>
                </c:pt>
                <c:pt idx="6265">
                  <c:v>0.21539736842105264</c:v>
                </c:pt>
                <c:pt idx="6266">
                  <c:v>0.12722894736842105</c:v>
                </c:pt>
                <c:pt idx="6267">
                  <c:v>0.13268157894736843</c:v>
                </c:pt>
                <c:pt idx="6268">
                  <c:v>0.16963421052631578</c:v>
                </c:pt>
                <c:pt idx="6269">
                  <c:v>0.13756842105263159</c:v>
                </c:pt>
                <c:pt idx="6270">
                  <c:v>7.5036842105263152E-2</c:v>
                </c:pt>
                <c:pt idx="6271">
                  <c:v>0.11950263157894737</c:v>
                </c:pt>
                <c:pt idx="6272">
                  <c:v>6.4131578947368414E-2</c:v>
                </c:pt>
                <c:pt idx="6273">
                  <c:v>0.32462631578947371</c:v>
                </c:pt>
                <c:pt idx="6274">
                  <c:v>8.272368421052631E-2</c:v>
                </c:pt>
                <c:pt idx="6275">
                  <c:v>0.36805263157894735</c:v>
                </c:pt>
                <c:pt idx="6276">
                  <c:v>0.14130263157894737</c:v>
                </c:pt>
                <c:pt idx="6277">
                  <c:v>0.12435789473684211</c:v>
                </c:pt>
                <c:pt idx="6278">
                  <c:v>0.11761315789473684</c:v>
                </c:pt>
                <c:pt idx="6279">
                  <c:v>0.16153947368421054</c:v>
                </c:pt>
                <c:pt idx="6280">
                  <c:v>0.11737894736842105</c:v>
                </c:pt>
                <c:pt idx="6281">
                  <c:v>0.20015789473684212</c:v>
                </c:pt>
                <c:pt idx="6282">
                  <c:v>0.15978947368421054</c:v>
                </c:pt>
                <c:pt idx="6283">
                  <c:v>0.11960789473684211</c:v>
                </c:pt>
                <c:pt idx="6284">
                  <c:v>0.19281052631578946</c:v>
                </c:pt>
                <c:pt idx="6285">
                  <c:v>0.14285526315789474</c:v>
                </c:pt>
                <c:pt idx="6286">
                  <c:v>9.4536842105263155E-2</c:v>
                </c:pt>
                <c:pt idx="6287">
                  <c:v>9.1678947368421054E-2</c:v>
                </c:pt>
                <c:pt idx="6288">
                  <c:v>0.26996052631578948</c:v>
                </c:pt>
                <c:pt idx="6289">
                  <c:v>8.8700000000000001E-2</c:v>
                </c:pt>
                <c:pt idx="6290">
                  <c:v>9.0368421052631584E-2</c:v>
                </c:pt>
                <c:pt idx="6291">
                  <c:v>0.14632631578947369</c:v>
                </c:pt>
                <c:pt idx="6292">
                  <c:v>0.16156315789473685</c:v>
                </c:pt>
                <c:pt idx="6293">
                  <c:v>0.11680263157894737</c:v>
                </c:pt>
                <c:pt idx="6294">
                  <c:v>0.10047894736842106</c:v>
                </c:pt>
                <c:pt idx="6295">
                  <c:v>9.558947368421053E-2</c:v>
                </c:pt>
                <c:pt idx="6296">
                  <c:v>0.14035526315789473</c:v>
                </c:pt>
                <c:pt idx="6297">
                  <c:v>8.1715789473684214E-2</c:v>
                </c:pt>
                <c:pt idx="6298">
                  <c:v>9.6265789473684207E-2</c:v>
                </c:pt>
                <c:pt idx="6299">
                  <c:v>0.19400263157894737</c:v>
                </c:pt>
                <c:pt idx="6300">
                  <c:v>8.5376315789473689E-2</c:v>
                </c:pt>
                <c:pt idx="6301">
                  <c:v>8.6207894736842108E-2</c:v>
                </c:pt>
                <c:pt idx="6302">
                  <c:v>0.10250263157894737</c:v>
                </c:pt>
                <c:pt idx="6303">
                  <c:v>5.1642105263157892E-2</c:v>
                </c:pt>
                <c:pt idx="6304">
                  <c:v>6.6413157894736841E-2</c:v>
                </c:pt>
                <c:pt idx="6305">
                  <c:v>0.13370789473684211</c:v>
                </c:pt>
                <c:pt idx="6306">
                  <c:v>0.1456578947368421</c:v>
                </c:pt>
                <c:pt idx="6307">
                  <c:v>0.10056842105263158</c:v>
                </c:pt>
                <c:pt idx="6308">
                  <c:v>0.17417894736842104</c:v>
                </c:pt>
                <c:pt idx="6309">
                  <c:v>0.11630789473684211</c:v>
                </c:pt>
                <c:pt idx="6310">
                  <c:v>9.5549999999999996E-2</c:v>
                </c:pt>
                <c:pt idx="6311">
                  <c:v>0.12369736842105263</c:v>
                </c:pt>
                <c:pt idx="6312">
                  <c:v>0.21260263157894738</c:v>
                </c:pt>
                <c:pt idx="6313">
                  <c:v>0.2033078947368421</c:v>
                </c:pt>
                <c:pt idx="6314">
                  <c:v>0.19316315789473684</c:v>
                </c:pt>
                <c:pt idx="6315">
                  <c:v>0.13616842105263158</c:v>
                </c:pt>
                <c:pt idx="6316">
                  <c:v>9.3523684210526314E-2</c:v>
                </c:pt>
                <c:pt idx="6317">
                  <c:v>9.7289473684210523E-2</c:v>
                </c:pt>
                <c:pt idx="6318">
                  <c:v>9.9355263157894738E-2</c:v>
                </c:pt>
                <c:pt idx="6319">
                  <c:v>0.1815342105263158</c:v>
                </c:pt>
                <c:pt idx="6320">
                  <c:v>0.13427894736842105</c:v>
                </c:pt>
                <c:pt idx="6321">
                  <c:v>0.1066578947368421</c:v>
                </c:pt>
                <c:pt idx="6322">
                  <c:v>0.14934736842105265</c:v>
                </c:pt>
                <c:pt idx="6323">
                  <c:v>0.1604657894736842</c:v>
                </c:pt>
                <c:pt idx="6324">
                  <c:v>0.20272368421052631</c:v>
                </c:pt>
                <c:pt idx="6325">
                  <c:v>0.10627105263157895</c:v>
                </c:pt>
                <c:pt idx="6326">
                  <c:v>0.10815263157894738</c:v>
                </c:pt>
                <c:pt idx="6327">
                  <c:v>0.11063157894736841</c:v>
                </c:pt>
                <c:pt idx="6328">
                  <c:v>0.1254578947368421</c:v>
                </c:pt>
                <c:pt idx="6329">
                  <c:v>8.4552631578947365E-2</c:v>
                </c:pt>
                <c:pt idx="6330">
                  <c:v>5.7939473684210527E-2</c:v>
                </c:pt>
                <c:pt idx="6331">
                  <c:v>0.16977631578947369</c:v>
                </c:pt>
                <c:pt idx="6332">
                  <c:v>0.13518947368421053</c:v>
                </c:pt>
                <c:pt idx="6333">
                  <c:v>0.43843684210526318</c:v>
                </c:pt>
                <c:pt idx="6334">
                  <c:v>0.14031315789473683</c:v>
                </c:pt>
                <c:pt idx="6335">
                  <c:v>5.3365789473684214E-2</c:v>
                </c:pt>
                <c:pt idx="6336">
                  <c:v>9.1576315789473686E-2</c:v>
                </c:pt>
                <c:pt idx="6337">
                  <c:v>0.12788684210526316</c:v>
                </c:pt>
                <c:pt idx="6338">
                  <c:v>0.26833157894736842</c:v>
                </c:pt>
                <c:pt idx="6339">
                  <c:v>0.37004473684210526</c:v>
                </c:pt>
                <c:pt idx="6340">
                  <c:v>0.12117631578947369</c:v>
                </c:pt>
                <c:pt idx="6341">
                  <c:v>9.0897368421052629E-2</c:v>
                </c:pt>
                <c:pt idx="6342">
                  <c:v>6.8218421052631581E-2</c:v>
                </c:pt>
                <c:pt idx="6343">
                  <c:v>8.8921052631578942E-2</c:v>
                </c:pt>
                <c:pt idx="6344">
                  <c:v>0.11297631578947369</c:v>
                </c:pt>
                <c:pt idx="6345">
                  <c:v>0.14327894736842106</c:v>
                </c:pt>
                <c:pt idx="6346">
                  <c:v>0.15612105263157894</c:v>
                </c:pt>
                <c:pt idx="6347">
                  <c:v>7.8855263157894734E-2</c:v>
                </c:pt>
                <c:pt idx="6348">
                  <c:v>0.14295526315789472</c:v>
                </c:pt>
                <c:pt idx="6349">
                  <c:v>0.15496315789473683</c:v>
                </c:pt>
                <c:pt idx="6350">
                  <c:v>0.23123947368421052</c:v>
                </c:pt>
                <c:pt idx="6351">
                  <c:v>0.26738421052631578</c:v>
                </c:pt>
                <c:pt idx="6352">
                  <c:v>0.17468684210526317</c:v>
                </c:pt>
                <c:pt idx="6353">
                  <c:v>0.19028684210526317</c:v>
                </c:pt>
                <c:pt idx="6354">
                  <c:v>0.1180078947368421</c:v>
                </c:pt>
                <c:pt idx="6355">
                  <c:v>0.28227105263157892</c:v>
                </c:pt>
                <c:pt idx="6356">
                  <c:v>9.5299999999999996E-2</c:v>
                </c:pt>
                <c:pt idx="6357">
                  <c:v>0.11695263157894736</c:v>
                </c:pt>
                <c:pt idx="6358">
                  <c:v>0.17761052631578947</c:v>
                </c:pt>
                <c:pt idx="6359">
                  <c:v>5.5821052631578945E-2</c:v>
                </c:pt>
                <c:pt idx="6360">
                  <c:v>0.10293947368421053</c:v>
                </c:pt>
                <c:pt idx="6361">
                  <c:v>0.12368684210526316</c:v>
                </c:pt>
                <c:pt idx="6362">
                  <c:v>0.10745263157894737</c:v>
                </c:pt>
                <c:pt idx="6363">
                  <c:v>0.17633157894736842</c:v>
                </c:pt>
                <c:pt idx="6364">
                  <c:v>9.5773684210526316E-2</c:v>
                </c:pt>
                <c:pt idx="6365">
                  <c:v>0.1152421052631579</c:v>
                </c:pt>
                <c:pt idx="6366">
                  <c:v>0.15452631578947368</c:v>
                </c:pt>
                <c:pt idx="6367">
                  <c:v>7.1039473684210527E-2</c:v>
                </c:pt>
                <c:pt idx="6368">
                  <c:v>0.12518684210526315</c:v>
                </c:pt>
                <c:pt idx="6369">
                  <c:v>9.4489473684210526E-2</c:v>
                </c:pt>
                <c:pt idx="6370">
                  <c:v>7.5894736842105265E-2</c:v>
                </c:pt>
                <c:pt idx="6371">
                  <c:v>0.11991578947368421</c:v>
                </c:pt>
                <c:pt idx="6372">
                  <c:v>0.33086315789473686</c:v>
                </c:pt>
                <c:pt idx="6373">
                  <c:v>0.26147894736842103</c:v>
                </c:pt>
                <c:pt idx="6374">
                  <c:v>0.21020526315789473</c:v>
                </c:pt>
                <c:pt idx="6375">
                  <c:v>7.1228947368421058E-2</c:v>
                </c:pt>
                <c:pt idx="6376">
                  <c:v>0.10326052631578947</c:v>
                </c:pt>
                <c:pt idx="6377">
                  <c:v>0.10791052631578947</c:v>
                </c:pt>
                <c:pt idx="6378">
                  <c:v>0.10081052631578948</c:v>
                </c:pt>
                <c:pt idx="6379">
                  <c:v>8.1910526315789475E-2</c:v>
                </c:pt>
                <c:pt idx="6380">
                  <c:v>0.18190526315789474</c:v>
                </c:pt>
                <c:pt idx="6381">
                  <c:v>0.2777763157894737</c:v>
                </c:pt>
                <c:pt idx="6382">
                  <c:v>0.14161315789473683</c:v>
                </c:pt>
                <c:pt idx="6383">
                  <c:v>9.8707894736842106E-2</c:v>
                </c:pt>
                <c:pt idx="6384">
                  <c:v>8.7773684210526309E-2</c:v>
                </c:pt>
                <c:pt idx="6385">
                  <c:v>6.1581578947368418E-2</c:v>
                </c:pt>
                <c:pt idx="6386">
                  <c:v>0.20045263157894738</c:v>
                </c:pt>
                <c:pt idx="6387">
                  <c:v>0.10067894736842105</c:v>
                </c:pt>
                <c:pt idx="6388">
                  <c:v>9.5707894736842103E-2</c:v>
                </c:pt>
                <c:pt idx="6389">
                  <c:v>0.1197421052631579</c:v>
                </c:pt>
                <c:pt idx="6390">
                  <c:v>0.12770263157894737</c:v>
                </c:pt>
                <c:pt idx="6391">
                  <c:v>0.13256578947368422</c:v>
                </c:pt>
                <c:pt idx="6392">
                  <c:v>0.18926052631578946</c:v>
                </c:pt>
                <c:pt idx="6393">
                  <c:v>0.17734736842105264</c:v>
                </c:pt>
                <c:pt idx="6394">
                  <c:v>0.11292894736842106</c:v>
                </c:pt>
                <c:pt idx="6395">
                  <c:v>0.19156052631578949</c:v>
                </c:pt>
                <c:pt idx="6396">
                  <c:v>0.27368947368421054</c:v>
                </c:pt>
                <c:pt idx="6397">
                  <c:v>0.20884736842105264</c:v>
                </c:pt>
                <c:pt idx="6398">
                  <c:v>9.2863157894736842E-2</c:v>
                </c:pt>
                <c:pt idx="6399">
                  <c:v>6.8484210526315786E-2</c:v>
                </c:pt>
                <c:pt idx="6400">
                  <c:v>0.35902631578947369</c:v>
                </c:pt>
                <c:pt idx="6401">
                  <c:v>0.3465473684210526</c:v>
                </c:pt>
                <c:pt idx="6402">
                  <c:v>0.13069473684210525</c:v>
                </c:pt>
                <c:pt idx="6403">
                  <c:v>8.4905263157894734E-2</c:v>
                </c:pt>
                <c:pt idx="6404">
                  <c:v>8.8313157894736843E-2</c:v>
                </c:pt>
                <c:pt idx="6405">
                  <c:v>8.9665789473684213E-2</c:v>
                </c:pt>
                <c:pt idx="6406">
                  <c:v>0.13804210526315788</c:v>
                </c:pt>
                <c:pt idx="6407">
                  <c:v>7.9492105263157892E-2</c:v>
                </c:pt>
                <c:pt idx="6408">
                  <c:v>0.13478421052631578</c:v>
                </c:pt>
                <c:pt idx="6409">
                  <c:v>0.11794210526315789</c:v>
                </c:pt>
                <c:pt idx="6410">
                  <c:v>0.1175921052631579</c:v>
                </c:pt>
                <c:pt idx="6411">
                  <c:v>0.14928157894736843</c:v>
                </c:pt>
                <c:pt idx="6412">
                  <c:v>0.16580263157894737</c:v>
                </c:pt>
                <c:pt idx="6413">
                  <c:v>0.11532894736842106</c:v>
                </c:pt>
                <c:pt idx="6414">
                  <c:v>0.17801578947368421</c:v>
                </c:pt>
                <c:pt idx="6415">
                  <c:v>0.1390657894736842</c:v>
                </c:pt>
                <c:pt idx="6416">
                  <c:v>0.10112368421052631</c:v>
                </c:pt>
                <c:pt idx="6417">
                  <c:v>0.11654210526315789</c:v>
                </c:pt>
                <c:pt idx="6418">
                  <c:v>0.1522921052631579</c:v>
                </c:pt>
                <c:pt idx="6419">
                  <c:v>0.105</c:v>
                </c:pt>
                <c:pt idx="6420">
                  <c:v>9.1826315789473686E-2</c:v>
                </c:pt>
                <c:pt idx="6421">
                  <c:v>9.2807894736842103E-2</c:v>
                </c:pt>
                <c:pt idx="6422">
                  <c:v>9.7634210526315796E-2</c:v>
                </c:pt>
                <c:pt idx="6423">
                  <c:v>0.14321842105263158</c:v>
                </c:pt>
                <c:pt idx="6424">
                  <c:v>0.28654736842105261</c:v>
                </c:pt>
                <c:pt idx="6425">
                  <c:v>0.10985263157894737</c:v>
                </c:pt>
                <c:pt idx="6426">
                  <c:v>0.11915263157894737</c:v>
                </c:pt>
                <c:pt idx="6427">
                  <c:v>0.11296052631578947</c:v>
                </c:pt>
                <c:pt idx="6428">
                  <c:v>9.4915789473684217E-2</c:v>
                </c:pt>
                <c:pt idx="6429">
                  <c:v>0.11352105263157895</c:v>
                </c:pt>
                <c:pt idx="6430">
                  <c:v>0.10726052631578947</c:v>
                </c:pt>
                <c:pt idx="6431">
                  <c:v>0.15415000000000001</c:v>
                </c:pt>
                <c:pt idx="6432">
                  <c:v>0.17887105263157896</c:v>
                </c:pt>
                <c:pt idx="6433">
                  <c:v>0.14332894736842106</c:v>
                </c:pt>
                <c:pt idx="6434">
                  <c:v>0.17415</c:v>
                </c:pt>
                <c:pt idx="6435">
                  <c:v>0.1720578947368421</c:v>
                </c:pt>
                <c:pt idx="6436">
                  <c:v>4.2673684210526315E-2</c:v>
                </c:pt>
                <c:pt idx="6437">
                  <c:v>0.14078157894736842</c:v>
                </c:pt>
                <c:pt idx="6438">
                  <c:v>7.0723684210526314E-2</c:v>
                </c:pt>
                <c:pt idx="6439">
                  <c:v>0.2051421052631579</c:v>
                </c:pt>
                <c:pt idx="6440">
                  <c:v>0.11478421052631579</c:v>
                </c:pt>
                <c:pt idx="6441">
                  <c:v>0.1711421052631579</c:v>
                </c:pt>
                <c:pt idx="6442">
                  <c:v>4.5863157894736842E-2</c:v>
                </c:pt>
                <c:pt idx="6443">
                  <c:v>0.26060263157894736</c:v>
                </c:pt>
                <c:pt idx="6444">
                  <c:v>8.2586842105263153E-2</c:v>
                </c:pt>
                <c:pt idx="6445">
                  <c:v>0.12867631578947369</c:v>
                </c:pt>
                <c:pt idx="6446">
                  <c:v>0.13965</c:v>
                </c:pt>
                <c:pt idx="6447">
                  <c:v>0.11022368421052632</c:v>
                </c:pt>
                <c:pt idx="6448">
                  <c:v>0.15654736842105263</c:v>
                </c:pt>
                <c:pt idx="6449">
                  <c:v>0.12311578947368421</c:v>
                </c:pt>
                <c:pt idx="6450">
                  <c:v>8.7376315789473691E-2</c:v>
                </c:pt>
                <c:pt idx="6451">
                  <c:v>0.11658684210526316</c:v>
                </c:pt>
                <c:pt idx="6452">
                  <c:v>0.10393157894736842</c:v>
                </c:pt>
                <c:pt idx="6453">
                  <c:v>0.16085263157894736</c:v>
                </c:pt>
                <c:pt idx="6454">
                  <c:v>6.3121052631578953E-2</c:v>
                </c:pt>
                <c:pt idx="6455">
                  <c:v>0.11707105263157895</c:v>
                </c:pt>
                <c:pt idx="6456">
                  <c:v>0.12115526315789474</c:v>
                </c:pt>
                <c:pt idx="6457">
                  <c:v>0.16358684210526317</c:v>
                </c:pt>
                <c:pt idx="6458">
                  <c:v>9.7613157894736846E-2</c:v>
                </c:pt>
                <c:pt idx="6459">
                  <c:v>9.3371052631578952E-2</c:v>
                </c:pt>
                <c:pt idx="6460">
                  <c:v>0.27216315789473683</c:v>
                </c:pt>
                <c:pt idx="6461">
                  <c:v>0.16871578947368421</c:v>
                </c:pt>
                <c:pt idx="6462">
                  <c:v>0.15646842105263159</c:v>
                </c:pt>
                <c:pt idx="6463">
                  <c:v>0.23008157894736841</c:v>
                </c:pt>
                <c:pt idx="6464">
                  <c:v>0.10145263157894736</c:v>
                </c:pt>
                <c:pt idx="6465">
                  <c:v>0.26261842105263156</c:v>
                </c:pt>
                <c:pt idx="6466">
                  <c:v>0.14030263157894737</c:v>
                </c:pt>
                <c:pt idx="6467">
                  <c:v>0.11726052631578947</c:v>
                </c:pt>
                <c:pt idx="6468">
                  <c:v>0.12280000000000001</c:v>
                </c:pt>
                <c:pt idx="6469">
                  <c:v>9.4965789473684212E-2</c:v>
                </c:pt>
                <c:pt idx="6470">
                  <c:v>0.19865789473684212</c:v>
                </c:pt>
                <c:pt idx="6471">
                  <c:v>6.724473684210526E-2</c:v>
                </c:pt>
                <c:pt idx="6472">
                  <c:v>0.11754210526315789</c:v>
                </c:pt>
                <c:pt idx="6473">
                  <c:v>0.15096842105263159</c:v>
                </c:pt>
                <c:pt idx="6474">
                  <c:v>0.10841578947368422</c:v>
                </c:pt>
                <c:pt idx="6475">
                  <c:v>0.12202105263157895</c:v>
                </c:pt>
                <c:pt idx="6476">
                  <c:v>0.31030263157894739</c:v>
                </c:pt>
                <c:pt idx="6477">
                  <c:v>0.17322368421052631</c:v>
                </c:pt>
                <c:pt idx="6478">
                  <c:v>8.6989473684210533E-2</c:v>
                </c:pt>
                <c:pt idx="6479">
                  <c:v>0.24700789473684209</c:v>
                </c:pt>
                <c:pt idx="6480">
                  <c:v>0.12792368421052633</c:v>
                </c:pt>
                <c:pt idx="6481">
                  <c:v>0.13656315789473683</c:v>
                </c:pt>
                <c:pt idx="6482">
                  <c:v>0.13723947368421052</c:v>
                </c:pt>
                <c:pt idx="6483">
                  <c:v>0.20948157894736841</c:v>
                </c:pt>
                <c:pt idx="6484">
                  <c:v>0.22568421052631579</c:v>
                </c:pt>
                <c:pt idx="6485">
                  <c:v>0.1030578947368421</c:v>
                </c:pt>
                <c:pt idx="6486">
                  <c:v>0.10616315789473685</c:v>
                </c:pt>
                <c:pt idx="6487">
                  <c:v>0.11489736842105264</c:v>
                </c:pt>
                <c:pt idx="6488">
                  <c:v>0.11221842105263158</c:v>
                </c:pt>
                <c:pt idx="6489">
                  <c:v>0.11542894736842105</c:v>
                </c:pt>
                <c:pt idx="6490">
                  <c:v>0.16665526315789472</c:v>
                </c:pt>
                <c:pt idx="6491">
                  <c:v>0.13319736842105262</c:v>
                </c:pt>
                <c:pt idx="6492">
                  <c:v>0.11772631578947368</c:v>
                </c:pt>
                <c:pt idx="6493">
                  <c:v>7.5997368421052633E-2</c:v>
                </c:pt>
                <c:pt idx="6494">
                  <c:v>0.11473157894736842</c:v>
                </c:pt>
                <c:pt idx="6495">
                  <c:v>0.12785263157894736</c:v>
                </c:pt>
                <c:pt idx="6496">
                  <c:v>6.5949999999999995E-2</c:v>
                </c:pt>
                <c:pt idx="6497">
                  <c:v>0.19124473684210527</c:v>
                </c:pt>
                <c:pt idx="6498">
                  <c:v>0.20035263157894737</c:v>
                </c:pt>
                <c:pt idx="6499">
                  <c:v>8.5568421052631585E-2</c:v>
                </c:pt>
                <c:pt idx="6500">
                  <c:v>0.28079736842105263</c:v>
                </c:pt>
                <c:pt idx="6501">
                  <c:v>0.13109473684210526</c:v>
                </c:pt>
                <c:pt idx="6502">
                  <c:v>0.1375578947368421</c:v>
                </c:pt>
                <c:pt idx="6503">
                  <c:v>8.7797368421052638E-2</c:v>
                </c:pt>
                <c:pt idx="6504">
                  <c:v>0.3221763157894737</c:v>
                </c:pt>
                <c:pt idx="6505">
                  <c:v>0.21722368421052632</c:v>
                </c:pt>
                <c:pt idx="6506">
                  <c:v>0.11456052631578947</c:v>
                </c:pt>
                <c:pt idx="6507">
                  <c:v>0.14965000000000001</c:v>
                </c:pt>
                <c:pt idx="6508">
                  <c:v>0.11221052631578947</c:v>
                </c:pt>
                <c:pt idx="6509">
                  <c:v>0.13700263157894738</c:v>
                </c:pt>
                <c:pt idx="6510">
                  <c:v>0.21012894736842105</c:v>
                </c:pt>
                <c:pt idx="6511">
                  <c:v>0.34182368421052634</c:v>
                </c:pt>
                <c:pt idx="6512">
                  <c:v>9.3121052631578952E-2</c:v>
                </c:pt>
                <c:pt idx="6513">
                  <c:v>0.22972894736842106</c:v>
                </c:pt>
                <c:pt idx="6514">
                  <c:v>0.17701315789473684</c:v>
                </c:pt>
                <c:pt idx="6515">
                  <c:v>0.23073157894736843</c:v>
                </c:pt>
                <c:pt idx="6516">
                  <c:v>8.5599999999999996E-2</c:v>
                </c:pt>
                <c:pt idx="6517">
                  <c:v>8.1471052631578944E-2</c:v>
                </c:pt>
                <c:pt idx="6518">
                  <c:v>8.8297368421052638E-2</c:v>
                </c:pt>
                <c:pt idx="6519">
                  <c:v>0.12374473684210527</c:v>
                </c:pt>
                <c:pt idx="6520">
                  <c:v>0.15986842105263158</c:v>
                </c:pt>
                <c:pt idx="6521">
                  <c:v>0.13151842105263159</c:v>
                </c:pt>
                <c:pt idx="6522">
                  <c:v>9.0213157894736842E-2</c:v>
                </c:pt>
                <c:pt idx="6523">
                  <c:v>5.7834210526315787E-2</c:v>
                </c:pt>
                <c:pt idx="6524">
                  <c:v>9.9418421052631573E-2</c:v>
                </c:pt>
                <c:pt idx="6525">
                  <c:v>0.25561578947368419</c:v>
                </c:pt>
                <c:pt idx="6526">
                  <c:v>0.15022105263157895</c:v>
                </c:pt>
                <c:pt idx="6527">
                  <c:v>0.13116842105263157</c:v>
                </c:pt>
                <c:pt idx="6528">
                  <c:v>0.12811578947368421</c:v>
                </c:pt>
                <c:pt idx="6529">
                  <c:v>9.9976315789473691E-2</c:v>
                </c:pt>
                <c:pt idx="6530">
                  <c:v>0.3179657894736842</c:v>
                </c:pt>
                <c:pt idx="6531">
                  <c:v>0.10995263157894737</c:v>
                </c:pt>
                <c:pt idx="6532">
                  <c:v>6.143157894736842E-2</c:v>
                </c:pt>
                <c:pt idx="6533">
                  <c:v>0.1885</c:v>
                </c:pt>
                <c:pt idx="6534">
                  <c:v>8.0694736842105264E-2</c:v>
                </c:pt>
                <c:pt idx="6535">
                  <c:v>0.10886578947368421</c:v>
                </c:pt>
                <c:pt idx="6536">
                  <c:v>7.5307894736842101E-2</c:v>
                </c:pt>
                <c:pt idx="6537">
                  <c:v>0.1315421052631579</c:v>
                </c:pt>
                <c:pt idx="6538">
                  <c:v>0.12334736842105264</c:v>
                </c:pt>
                <c:pt idx="6539">
                  <c:v>0.14573684210526316</c:v>
                </c:pt>
                <c:pt idx="6540">
                  <c:v>8.7597368421052632E-2</c:v>
                </c:pt>
                <c:pt idx="6541">
                  <c:v>0.13062105263157894</c:v>
                </c:pt>
                <c:pt idx="6542">
                  <c:v>9.5118421052631574E-2</c:v>
                </c:pt>
                <c:pt idx="6543">
                  <c:v>0.10279473684210526</c:v>
                </c:pt>
                <c:pt idx="6544">
                  <c:v>0.12763684210526316</c:v>
                </c:pt>
                <c:pt idx="6545">
                  <c:v>9.7468421052631579E-2</c:v>
                </c:pt>
                <c:pt idx="6546">
                  <c:v>0.12859736842105263</c:v>
                </c:pt>
                <c:pt idx="6547">
                  <c:v>0.1588</c:v>
                </c:pt>
                <c:pt idx="6548">
                  <c:v>0.13247368421052633</c:v>
                </c:pt>
                <c:pt idx="6549">
                  <c:v>0.34284473684210526</c:v>
                </c:pt>
                <c:pt idx="6550">
                  <c:v>7.3349999999999999E-2</c:v>
                </c:pt>
                <c:pt idx="6551">
                  <c:v>0.14959473684210525</c:v>
                </c:pt>
                <c:pt idx="6552">
                  <c:v>0.20223947368421052</c:v>
                </c:pt>
                <c:pt idx="6553">
                  <c:v>8.29421052631579E-2</c:v>
                </c:pt>
                <c:pt idx="6554">
                  <c:v>0.19781578947368422</c:v>
                </c:pt>
                <c:pt idx="6555">
                  <c:v>0.1179</c:v>
                </c:pt>
                <c:pt idx="6556">
                  <c:v>0.13232894736842105</c:v>
                </c:pt>
                <c:pt idx="6557">
                  <c:v>0.13266315789473684</c:v>
                </c:pt>
                <c:pt idx="6558">
                  <c:v>5.9797368421052634E-2</c:v>
                </c:pt>
                <c:pt idx="6559">
                  <c:v>0.24744473684210527</c:v>
                </c:pt>
                <c:pt idx="6560">
                  <c:v>5.8715789473684207E-2</c:v>
                </c:pt>
                <c:pt idx="6561">
                  <c:v>0.12276578947368422</c:v>
                </c:pt>
                <c:pt idx="6562">
                  <c:v>9.7105263157894736E-2</c:v>
                </c:pt>
                <c:pt idx="6563">
                  <c:v>0.14500526315789475</c:v>
                </c:pt>
                <c:pt idx="6564">
                  <c:v>0.14194999999999999</c:v>
                </c:pt>
                <c:pt idx="6565">
                  <c:v>0.1212921052631579</c:v>
                </c:pt>
                <c:pt idx="6566">
                  <c:v>0.17246052631578948</c:v>
                </c:pt>
                <c:pt idx="6567">
                  <c:v>9.8002631578947369E-2</c:v>
                </c:pt>
                <c:pt idx="6568">
                  <c:v>0.17193157894736841</c:v>
                </c:pt>
                <c:pt idx="6569">
                  <c:v>0.19994210526315789</c:v>
                </c:pt>
                <c:pt idx="6570">
                  <c:v>0.11077631578947368</c:v>
                </c:pt>
                <c:pt idx="6571">
                  <c:v>6.8934210526315792E-2</c:v>
                </c:pt>
                <c:pt idx="6572">
                  <c:v>0.15450263157894736</c:v>
                </c:pt>
                <c:pt idx="6573">
                  <c:v>0.22389736842105262</c:v>
                </c:pt>
                <c:pt idx="6574">
                  <c:v>0.32003684210526318</c:v>
                </c:pt>
                <c:pt idx="6575">
                  <c:v>0.12891578947368421</c:v>
                </c:pt>
                <c:pt idx="6576">
                  <c:v>9.7897368421052636E-2</c:v>
                </c:pt>
                <c:pt idx="6577">
                  <c:v>0.40332368421052633</c:v>
                </c:pt>
                <c:pt idx="6578">
                  <c:v>5.5528947368421053E-2</c:v>
                </c:pt>
                <c:pt idx="6579">
                  <c:v>0.12577631578947368</c:v>
                </c:pt>
                <c:pt idx="6580">
                  <c:v>0.1839078947368421</c:v>
                </c:pt>
                <c:pt idx="6581">
                  <c:v>0.15211842105263157</c:v>
                </c:pt>
                <c:pt idx="6582">
                  <c:v>5.5715789473684212E-2</c:v>
                </c:pt>
                <c:pt idx="6583">
                  <c:v>9.7147368421052635E-2</c:v>
                </c:pt>
                <c:pt idx="6584">
                  <c:v>6.3347368421052638E-2</c:v>
                </c:pt>
                <c:pt idx="6585">
                  <c:v>0.11133421052631579</c:v>
                </c:pt>
                <c:pt idx="6586">
                  <c:v>0.12475789473684211</c:v>
                </c:pt>
                <c:pt idx="6587">
                  <c:v>8.3910526315789477E-2</c:v>
                </c:pt>
                <c:pt idx="6588">
                  <c:v>0.11066052631578947</c:v>
                </c:pt>
                <c:pt idx="6589">
                  <c:v>0.11800263157894737</c:v>
                </c:pt>
                <c:pt idx="6590">
                  <c:v>0.1103078947368421</c:v>
                </c:pt>
                <c:pt idx="6591">
                  <c:v>4.5894736842105266E-2</c:v>
                </c:pt>
                <c:pt idx="6592">
                  <c:v>0.10358947368421052</c:v>
                </c:pt>
                <c:pt idx="6593">
                  <c:v>0.15096578947368422</c:v>
                </c:pt>
                <c:pt idx="6594">
                  <c:v>0.2467</c:v>
                </c:pt>
                <c:pt idx="6595">
                  <c:v>0.13089210526315789</c:v>
                </c:pt>
                <c:pt idx="6596">
                  <c:v>0.10021052631578947</c:v>
                </c:pt>
                <c:pt idx="6597">
                  <c:v>0.13483421052631578</c:v>
                </c:pt>
                <c:pt idx="6598">
                  <c:v>0.15652631578947368</c:v>
                </c:pt>
                <c:pt idx="6599">
                  <c:v>7.5555263157894736E-2</c:v>
                </c:pt>
                <c:pt idx="6600">
                  <c:v>0.33734473684210525</c:v>
                </c:pt>
                <c:pt idx="6601">
                  <c:v>0.35784210526315791</c:v>
                </c:pt>
                <c:pt idx="6602">
                  <c:v>0.14048947368421053</c:v>
                </c:pt>
                <c:pt idx="6603">
                  <c:v>0.24010000000000001</c:v>
                </c:pt>
                <c:pt idx="6604">
                  <c:v>0.11613684210526316</c:v>
                </c:pt>
                <c:pt idx="6605">
                  <c:v>0.10954999999999999</c:v>
                </c:pt>
                <c:pt idx="6606">
                  <c:v>6.6155263157894731E-2</c:v>
                </c:pt>
                <c:pt idx="6607">
                  <c:v>0.27613684210526318</c:v>
                </c:pt>
                <c:pt idx="6608">
                  <c:v>7.8052631578947373E-2</c:v>
                </c:pt>
                <c:pt idx="6609">
                  <c:v>0.13837894736842105</c:v>
                </c:pt>
                <c:pt idx="6610">
                  <c:v>9.403421052631579E-2</c:v>
                </c:pt>
                <c:pt idx="6611">
                  <c:v>0.12790789473684211</c:v>
                </c:pt>
                <c:pt idx="6612">
                  <c:v>0.11482105263157895</c:v>
                </c:pt>
                <c:pt idx="6613">
                  <c:v>0.12896315789473684</c:v>
                </c:pt>
                <c:pt idx="6614">
                  <c:v>4.6923684210526319E-2</c:v>
                </c:pt>
                <c:pt idx="6615">
                  <c:v>0.16106842105263158</c:v>
                </c:pt>
                <c:pt idx="6616">
                  <c:v>7.1457894736842109E-2</c:v>
                </c:pt>
                <c:pt idx="6617">
                  <c:v>5.7594736842105261E-2</c:v>
                </c:pt>
                <c:pt idx="6618">
                  <c:v>0.13827105263157896</c:v>
                </c:pt>
                <c:pt idx="6619">
                  <c:v>0.15226052631578949</c:v>
                </c:pt>
                <c:pt idx="6620">
                  <c:v>0.14898947368421053</c:v>
                </c:pt>
                <c:pt idx="6621">
                  <c:v>0.14436315789473683</c:v>
                </c:pt>
                <c:pt idx="6622">
                  <c:v>0.16048157894736842</c:v>
                </c:pt>
                <c:pt idx="6623">
                  <c:v>0.20131052631578947</c:v>
                </c:pt>
                <c:pt idx="6624">
                  <c:v>9.0736842105263157E-2</c:v>
                </c:pt>
                <c:pt idx="6625">
                  <c:v>0.14281842105263157</c:v>
                </c:pt>
                <c:pt idx="6626">
                  <c:v>7.327368421052631E-2</c:v>
                </c:pt>
                <c:pt idx="6627">
                  <c:v>6.2739473684210526E-2</c:v>
                </c:pt>
                <c:pt idx="6628">
                  <c:v>9.690526315789473E-2</c:v>
                </c:pt>
                <c:pt idx="6629">
                  <c:v>8.2865789473684212E-2</c:v>
                </c:pt>
                <c:pt idx="6630">
                  <c:v>0.11221578947368421</c:v>
                </c:pt>
                <c:pt idx="6631">
                  <c:v>0.13423157894736842</c:v>
                </c:pt>
                <c:pt idx="6632">
                  <c:v>7.4989473684210523E-2</c:v>
                </c:pt>
                <c:pt idx="6633">
                  <c:v>0.21641052631578947</c:v>
                </c:pt>
                <c:pt idx="6634">
                  <c:v>6.9626315789473689E-2</c:v>
                </c:pt>
                <c:pt idx="6635">
                  <c:v>4.58E-2</c:v>
                </c:pt>
                <c:pt idx="6636">
                  <c:v>0.1489</c:v>
                </c:pt>
                <c:pt idx="6637">
                  <c:v>6.7715789473684215E-2</c:v>
                </c:pt>
                <c:pt idx="6638">
                  <c:v>0.11684736842105263</c:v>
                </c:pt>
                <c:pt idx="6639">
                  <c:v>0.13612105263157895</c:v>
                </c:pt>
                <c:pt idx="6640">
                  <c:v>0.17316578947368422</c:v>
                </c:pt>
                <c:pt idx="6641">
                  <c:v>0.17901315789473685</c:v>
                </c:pt>
                <c:pt idx="6642">
                  <c:v>0.13390789473684211</c:v>
                </c:pt>
                <c:pt idx="6643">
                  <c:v>6.0026315789473685E-2</c:v>
                </c:pt>
                <c:pt idx="6644">
                  <c:v>0.17957631578947369</c:v>
                </c:pt>
                <c:pt idx="6645">
                  <c:v>0.18056315789473684</c:v>
                </c:pt>
                <c:pt idx="6646">
                  <c:v>0.1194342105263158</c:v>
                </c:pt>
                <c:pt idx="6647">
                  <c:v>7.7292105263157898E-2</c:v>
                </c:pt>
                <c:pt idx="6648">
                  <c:v>0.10089473684210526</c:v>
                </c:pt>
                <c:pt idx="6649">
                  <c:v>9.3047368421052629E-2</c:v>
                </c:pt>
                <c:pt idx="6650">
                  <c:v>0.11089736842105263</c:v>
                </c:pt>
                <c:pt idx="6651">
                  <c:v>0.16374473684210528</c:v>
                </c:pt>
                <c:pt idx="6652">
                  <c:v>0.18965263157894738</c:v>
                </c:pt>
                <c:pt idx="6653">
                  <c:v>0.10627631578947369</c:v>
                </c:pt>
                <c:pt idx="6654">
                  <c:v>6.1034210526315788E-2</c:v>
                </c:pt>
                <c:pt idx="6655">
                  <c:v>9.0076315789473685E-2</c:v>
                </c:pt>
                <c:pt idx="6656">
                  <c:v>0.14970526315789473</c:v>
                </c:pt>
                <c:pt idx="6657">
                  <c:v>0.12983947368421053</c:v>
                </c:pt>
                <c:pt idx="6658">
                  <c:v>0.10555263157894737</c:v>
                </c:pt>
                <c:pt idx="6659">
                  <c:v>0.22363157894736843</c:v>
                </c:pt>
                <c:pt idx="6660">
                  <c:v>0.14017105263157895</c:v>
                </c:pt>
                <c:pt idx="6661">
                  <c:v>0.33498421052631577</c:v>
                </c:pt>
                <c:pt idx="6662">
                  <c:v>0.16555</c:v>
                </c:pt>
                <c:pt idx="6663">
                  <c:v>0.13427631578947369</c:v>
                </c:pt>
                <c:pt idx="6664">
                  <c:v>0.12441052631578947</c:v>
                </c:pt>
                <c:pt idx="6665">
                  <c:v>7.3278947368421055E-2</c:v>
                </c:pt>
                <c:pt idx="6666">
                  <c:v>0.24710526315789474</c:v>
                </c:pt>
                <c:pt idx="6667">
                  <c:v>0.14636842105263159</c:v>
                </c:pt>
                <c:pt idx="6668">
                  <c:v>0.23921842105263158</c:v>
                </c:pt>
                <c:pt idx="6669">
                  <c:v>0.16222368421052633</c:v>
                </c:pt>
                <c:pt idx="6670">
                  <c:v>4.5142105263157893E-2</c:v>
                </c:pt>
                <c:pt idx="6671">
                  <c:v>0.13900263157894738</c:v>
                </c:pt>
                <c:pt idx="6672">
                  <c:v>3.4681578947368424E-2</c:v>
                </c:pt>
                <c:pt idx="6673">
                  <c:v>7.4415789473684213E-2</c:v>
                </c:pt>
                <c:pt idx="6674">
                  <c:v>0.1185921052631579</c:v>
                </c:pt>
                <c:pt idx="6675">
                  <c:v>7.0176315789473684E-2</c:v>
                </c:pt>
                <c:pt idx="6676">
                  <c:v>0.12949210526315791</c:v>
                </c:pt>
                <c:pt idx="6677">
                  <c:v>0.18771052631578947</c:v>
                </c:pt>
                <c:pt idx="6678">
                  <c:v>0.34961315789473685</c:v>
                </c:pt>
                <c:pt idx="6679">
                  <c:v>0.34403157894736841</c:v>
                </c:pt>
                <c:pt idx="6680">
                  <c:v>8.0555263157894741E-2</c:v>
                </c:pt>
                <c:pt idx="6681">
                  <c:v>5.4194736842105261E-2</c:v>
                </c:pt>
                <c:pt idx="6682">
                  <c:v>8.0850000000000005E-2</c:v>
                </c:pt>
                <c:pt idx="6683">
                  <c:v>0.1475342105263158</c:v>
                </c:pt>
                <c:pt idx="6684">
                  <c:v>7.4755263157894741E-2</c:v>
                </c:pt>
                <c:pt idx="6685">
                  <c:v>0.1535342105263158</c:v>
                </c:pt>
                <c:pt idx="6686">
                  <c:v>0.14997631578947368</c:v>
                </c:pt>
                <c:pt idx="6687">
                  <c:v>0.11228947368421052</c:v>
                </c:pt>
                <c:pt idx="6688">
                  <c:v>0.12343157894736842</c:v>
                </c:pt>
                <c:pt idx="6689">
                  <c:v>0.10391842105263158</c:v>
                </c:pt>
                <c:pt idx="6690">
                  <c:v>7.1086842105263157E-2</c:v>
                </c:pt>
                <c:pt idx="6691">
                  <c:v>0.11227894736842105</c:v>
                </c:pt>
                <c:pt idx="6692">
                  <c:v>8.24421052631579E-2</c:v>
                </c:pt>
                <c:pt idx="6693">
                  <c:v>0.15702368421052632</c:v>
                </c:pt>
                <c:pt idx="6694">
                  <c:v>0.10911578947368421</c:v>
                </c:pt>
                <c:pt idx="6695">
                  <c:v>0.11790263157894737</c:v>
                </c:pt>
                <c:pt idx="6696">
                  <c:v>8.4400000000000003E-2</c:v>
                </c:pt>
                <c:pt idx="6697">
                  <c:v>0.126</c:v>
                </c:pt>
                <c:pt idx="6698">
                  <c:v>0.20113947368421053</c:v>
                </c:pt>
                <c:pt idx="6699">
                  <c:v>8.2547368421052633E-2</c:v>
                </c:pt>
                <c:pt idx="6700">
                  <c:v>5.2410526315789477E-2</c:v>
                </c:pt>
                <c:pt idx="6701">
                  <c:v>0.11743684210526316</c:v>
                </c:pt>
                <c:pt idx="6702">
                  <c:v>6.5523684210526317E-2</c:v>
                </c:pt>
                <c:pt idx="6703">
                  <c:v>7.3957894736842111E-2</c:v>
                </c:pt>
                <c:pt idx="6704">
                  <c:v>0.11442894736842105</c:v>
                </c:pt>
                <c:pt idx="6705">
                  <c:v>0.24429999999999999</c:v>
                </c:pt>
                <c:pt idx="6706">
                  <c:v>6.6426315789473681E-2</c:v>
                </c:pt>
                <c:pt idx="6707">
                  <c:v>0.10910526315789473</c:v>
                </c:pt>
                <c:pt idx="6708">
                  <c:v>0.20202105263157893</c:v>
                </c:pt>
                <c:pt idx="6709">
                  <c:v>8.1631578947368416E-2</c:v>
                </c:pt>
                <c:pt idx="6710">
                  <c:v>9.4923684210526313E-2</c:v>
                </c:pt>
                <c:pt idx="6711">
                  <c:v>6.0128947368421053E-2</c:v>
                </c:pt>
                <c:pt idx="6712">
                  <c:v>0.13855263157894737</c:v>
                </c:pt>
                <c:pt idx="6713">
                  <c:v>0.12909473684210526</c:v>
                </c:pt>
                <c:pt idx="6714">
                  <c:v>9.8502631578947369E-2</c:v>
                </c:pt>
                <c:pt idx="6715">
                  <c:v>0.10858684210526316</c:v>
                </c:pt>
                <c:pt idx="6716">
                  <c:v>0.11343947368421052</c:v>
                </c:pt>
                <c:pt idx="6717">
                  <c:v>0.12579736842105263</c:v>
                </c:pt>
                <c:pt idx="6718">
                  <c:v>0.20173947368421052</c:v>
                </c:pt>
                <c:pt idx="6719">
                  <c:v>8.2389473684210526E-2</c:v>
                </c:pt>
                <c:pt idx="6720">
                  <c:v>0.2018078947368421</c:v>
                </c:pt>
                <c:pt idx="6721">
                  <c:v>0.14244999999999999</c:v>
                </c:pt>
                <c:pt idx="6722">
                  <c:v>0.16578947368421051</c:v>
                </c:pt>
                <c:pt idx="6723">
                  <c:v>7.2144736842105261E-2</c:v>
                </c:pt>
                <c:pt idx="6724">
                  <c:v>7.0713157894736839E-2</c:v>
                </c:pt>
                <c:pt idx="6725">
                  <c:v>0.19243421052631579</c:v>
                </c:pt>
                <c:pt idx="6726">
                  <c:v>8.3889473684210528E-2</c:v>
                </c:pt>
                <c:pt idx="6727">
                  <c:v>9.4986842105263161E-2</c:v>
                </c:pt>
                <c:pt idx="6728">
                  <c:v>0.13457105263157895</c:v>
                </c:pt>
                <c:pt idx="6729">
                  <c:v>0.10313947368421053</c:v>
                </c:pt>
                <c:pt idx="6730">
                  <c:v>5.583157894736842E-2</c:v>
                </c:pt>
                <c:pt idx="6731">
                  <c:v>0.15966842105263157</c:v>
                </c:pt>
                <c:pt idx="6732">
                  <c:v>9.7755263157894734E-2</c:v>
                </c:pt>
                <c:pt idx="6733">
                  <c:v>0.14468947368421053</c:v>
                </c:pt>
                <c:pt idx="6734">
                  <c:v>0.15813684210526316</c:v>
                </c:pt>
                <c:pt idx="6735">
                  <c:v>0.13952894736842106</c:v>
                </c:pt>
                <c:pt idx="6736">
                  <c:v>0.15846052631578947</c:v>
                </c:pt>
                <c:pt idx="6737">
                  <c:v>0.13492105263157894</c:v>
                </c:pt>
                <c:pt idx="6738">
                  <c:v>0.12577105263157895</c:v>
                </c:pt>
                <c:pt idx="6739">
                  <c:v>8.5257894736842102E-2</c:v>
                </c:pt>
                <c:pt idx="6740">
                  <c:v>0.11767631578947368</c:v>
                </c:pt>
                <c:pt idx="6741">
                  <c:v>0.10572894736842105</c:v>
                </c:pt>
                <c:pt idx="6742">
                  <c:v>0.12905263157894736</c:v>
                </c:pt>
                <c:pt idx="6743">
                  <c:v>0.15303684210526317</c:v>
                </c:pt>
                <c:pt idx="6744">
                  <c:v>0.10660526315789473</c:v>
                </c:pt>
                <c:pt idx="6745">
                  <c:v>8.4694736842105267E-2</c:v>
                </c:pt>
                <c:pt idx="6746">
                  <c:v>8.1915789473684206E-2</c:v>
                </c:pt>
                <c:pt idx="6747">
                  <c:v>0.1575842105263158</c:v>
                </c:pt>
                <c:pt idx="6748">
                  <c:v>0.24499736842105263</c:v>
                </c:pt>
                <c:pt idx="6749">
                  <c:v>8.3005263157894735E-2</c:v>
                </c:pt>
                <c:pt idx="6750">
                  <c:v>0.16303421052631578</c:v>
                </c:pt>
                <c:pt idx="6751">
                  <c:v>0.12101315789473684</c:v>
                </c:pt>
                <c:pt idx="6752">
                  <c:v>6.2555263157894739E-2</c:v>
                </c:pt>
                <c:pt idx="6753">
                  <c:v>5.3818421052631578E-2</c:v>
                </c:pt>
                <c:pt idx="6754">
                  <c:v>0.11918947368421053</c:v>
                </c:pt>
                <c:pt idx="6755">
                  <c:v>0.35050263157894734</c:v>
                </c:pt>
                <c:pt idx="6756">
                  <c:v>0.12785526315789475</c:v>
                </c:pt>
                <c:pt idx="6757">
                  <c:v>0.13382894736842105</c:v>
                </c:pt>
                <c:pt idx="6758">
                  <c:v>0.10217631578947368</c:v>
                </c:pt>
                <c:pt idx="6759">
                  <c:v>0.13795789473684211</c:v>
                </c:pt>
                <c:pt idx="6760">
                  <c:v>0.11317368421052632</c:v>
                </c:pt>
                <c:pt idx="6761">
                  <c:v>0.19989473684210526</c:v>
                </c:pt>
                <c:pt idx="6762">
                  <c:v>8.8436842105263161E-2</c:v>
                </c:pt>
                <c:pt idx="6763">
                  <c:v>0.18215526315789474</c:v>
                </c:pt>
                <c:pt idx="6764">
                  <c:v>0.35574210526315792</c:v>
                </c:pt>
                <c:pt idx="6765">
                  <c:v>0.13891052631578948</c:v>
                </c:pt>
                <c:pt idx="6766">
                  <c:v>5.4997368421052628E-2</c:v>
                </c:pt>
                <c:pt idx="6767">
                  <c:v>8.6594736842105266E-2</c:v>
                </c:pt>
                <c:pt idx="6768">
                  <c:v>0.11918157894736842</c:v>
                </c:pt>
                <c:pt idx="6769">
                  <c:v>0.15809473684210526</c:v>
                </c:pt>
                <c:pt idx="6770">
                  <c:v>0.11221842105263158</c:v>
                </c:pt>
                <c:pt idx="6771">
                  <c:v>0.10299999999999999</c:v>
                </c:pt>
                <c:pt idx="6772">
                  <c:v>6.8476315789473691E-2</c:v>
                </c:pt>
                <c:pt idx="6773">
                  <c:v>0.12554999999999999</c:v>
                </c:pt>
                <c:pt idx="6774">
                  <c:v>0.18851842105263159</c:v>
                </c:pt>
                <c:pt idx="6775">
                  <c:v>9.7152631578947365E-2</c:v>
                </c:pt>
                <c:pt idx="6776">
                  <c:v>0.12813157894736843</c:v>
                </c:pt>
                <c:pt idx="6777">
                  <c:v>0.16157368421052631</c:v>
                </c:pt>
                <c:pt idx="6778">
                  <c:v>0.11248947368421053</c:v>
                </c:pt>
                <c:pt idx="6779">
                  <c:v>0.15069736842105264</c:v>
                </c:pt>
                <c:pt idx="6780">
                  <c:v>0.10126842105263158</c:v>
                </c:pt>
                <c:pt idx="6781">
                  <c:v>0.12302631578947368</c:v>
                </c:pt>
                <c:pt idx="6782">
                  <c:v>0.12949736842105264</c:v>
                </c:pt>
                <c:pt idx="6783">
                  <c:v>0.11865263157894737</c:v>
                </c:pt>
                <c:pt idx="6784">
                  <c:v>0.18092368421052632</c:v>
                </c:pt>
                <c:pt idx="6785">
                  <c:v>0.18540263157894737</c:v>
                </c:pt>
                <c:pt idx="6786">
                  <c:v>0.11401315789473684</c:v>
                </c:pt>
                <c:pt idx="6787">
                  <c:v>0.14140789473684209</c:v>
                </c:pt>
                <c:pt idx="6788">
                  <c:v>9.5402631578947364E-2</c:v>
                </c:pt>
                <c:pt idx="6789">
                  <c:v>6.8918421052631573E-2</c:v>
                </c:pt>
                <c:pt idx="6790">
                  <c:v>0.17879210526315789</c:v>
                </c:pt>
                <c:pt idx="6791">
                  <c:v>0.15563157894736843</c:v>
                </c:pt>
                <c:pt idx="6792">
                  <c:v>0.11423157894736842</c:v>
                </c:pt>
                <c:pt idx="6793">
                  <c:v>0.11528421052631579</c:v>
                </c:pt>
                <c:pt idx="6794">
                  <c:v>0.1258763157894737</c:v>
                </c:pt>
                <c:pt idx="6795">
                  <c:v>0.10670263157894737</c:v>
                </c:pt>
                <c:pt idx="6796">
                  <c:v>5.8247368421052631E-2</c:v>
                </c:pt>
                <c:pt idx="6797">
                  <c:v>0.11605526315789473</c:v>
                </c:pt>
                <c:pt idx="6798">
                  <c:v>0.22512631578947367</c:v>
                </c:pt>
                <c:pt idx="6799">
                  <c:v>4.8910526315789474E-2</c:v>
                </c:pt>
                <c:pt idx="6800">
                  <c:v>4.6884210526315792E-2</c:v>
                </c:pt>
                <c:pt idx="6801">
                  <c:v>0.10303947368421053</c:v>
                </c:pt>
                <c:pt idx="6802">
                  <c:v>0.19442894736842106</c:v>
                </c:pt>
                <c:pt idx="6803">
                  <c:v>0.12794473684210525</c:v>
                </c:pt>
                <c:pt idx="6804">
                  <c:v>5.8599999999999999E-2</c:v>
                </c:pt>
                <c:pt idx="6805">
                  <c:v>5.1092105263157897E-2</c:v>
                </c:pt>
                <c:pt idx="6806">
                  <c:v>0.1105</c:v>
                </c:pt>
                <c:pt idx="6807">
                  <c:v>0.12600263157894737</c:v>
                </c:pt>
                <c:pt idx="6808">
                  <c:v>0.18238684210526315</c:v>
                </c:pt>
                <c:pt idx="6809">
                  <c:v>3.6852631578947366E-2</c:v>
                </c:pt>
                <c:pt idx="6810">
                  <c:v>6.0973684210526319E-2</c:v>
                </c:pt>
                <c:pt idx="6811">
                  <c:v>0.19253947368421054</c:v>
                </c:pt>
                <c:pt idx="6812">
                  <c:v>0.14971315789473685</c:v>
                </c:pt>
                <c:pt idx="6813">
                  <c:v>0.13535526315789473</c:v>
                </c:pt>
                <c:pt idx="6814">
                  <c:v>0.37975263157894734</c:v>
                </c:pt>
                <c:pt idx="6815">
                  <c:v>5.5550000000000002E-2</c:v>
                </c:pt>
                <c:pt idx="6816">
                  <c:v>0.14307631578947369</c:v>
                </c:pt>
                <c:pt idx="6817">
                  <c:v>0.14356842105263157</c:v>
                </c:pt>
                <c:pt idx="6818">
                  <c:v>0.13926052631578947</c:v>
                </c:pt>
                <c:pt idx="6819">
                  <c:v>7.0273684210526322E-2</c:v>
                </c:pt>
                <c:pt idx="6820">
                  <c:v>0.1382263157894737</c:v>
                </c:pt>
                <c:pt idx="6821">
                  <c:v>0.11085526315789473</c:v>
                </c:pt>
                <c:pt idx="6822">
                  <c:v>0.1587921052631579</c:v>
                </c:pt>
                <c:pt idx="6823">
                  <c:v>0.14269736842105263</c:v>
                </c:pt>
                <c:pt idx="6824">
                  <c:v>0.12911315789473685</c:v>
                </c:pt>
                <c:pt idx="6825">
                  <c:v>0.12314473684210527</c:v>
                </c:pt>
                <c:pt idx="6826">
                  <c:v>0.10923421052631579</c:v>
                </c:pt>
                <c:pt idx="6827">
                  <c:v>6.4981578947368418E-2</c:v>
                </c:pt>
                <c:pt idx="6828">
                  <c:v>0.23493684210526317</c:v>
                </c:pt>
                <c:pt idx="6829">
                  <c:v>0.14517631578947368</c:v>
                </c:pt>
                <c:pt idx="6830">
                  <c:v>7.1981578947368424E-2</c:v>
                </c:pt>
                <c:pt idx="6831">
                  <c:v>0.1237078947368421</c:v>
                </c:pt>
                <c:pt idx="6832">
                  <c:v>8.6863157894736837E-2</c:v>
                </c:pt>
                <c:pt idx="6833">
                  <c:v>0.10365263157894737</c:v>
                </c:pt>
                <c:pt idx="6834">
                  <c:v>0.19761842105263158</c:v>
                </c:pt>
                <c:pt idx="6835">
                  <c:v>6.643421052631579E-2</c:v>
                </c:pt>
                <c:pt idx="6836">
                  <c:v>0.11703684210526316</c:v>
                </c:pt>
                <c:pt idx="6837">
                  <c:v>0.12133684210526316</c:v>
                </c:pt>
                <c:pt idx="6838">
                  <c:v>0.12778684210526317</c:v>
                </c:pt>
                <c:pt idx="6839">
                  <c:v>0.20248684210526316</c:v>
                </c:pt>
                <c:pt idx="6840">
                  <c:v>7.0705263157894743E-2</c:v>
                </c:pt>
                <c:pt idx="6841">
                  <c:v>9.4060526315789469E-2</c:v>
                </c:pt>
                <c:pt idx="6842">
                  <c:v>5.673421052631579E-2</c:v>
                </c:pt>
                <c:pt idx="6843">
                  <c:v>0.15319473684210527</c:v>
                </c:pt>
                <c:pt idx="6844">
                  <c:v>0.27166578947368419</c:v>
                </c:pt>
                <c:pt idx="6845">
                  <c:v>0.1597578947368421</c:v>
                </c:pt>
                <c:pt idx="6846">
                  <c:v>0.15425</c:v>
                </c:pt>
                <c:pt idx="6847">
                  <c:v>0.1679342105263158</c:v>
                </c:pt>
                <c:pt idx="6848">
                  <c:v>5.1321052631578948E-2</c:v>
                </c:pt>
                <c:pt idx="6849">
                  <c:v>0.10443684210526316</c:v>
                </c:pt>
                <c:pt idx="6850">
                  <c:v>0.14346578947368421</c:v>
                </c:pt>
                <c:pt idx="6851">
                  <c:v>0.15774473684210527</c:v>
                </c:pt>
                <c:pt idx="6852">
                  <c:v>0.18021842105263158</c:v>
                </c:pt>
                <c:pt idx="6853">
                  <c:v>0.13891052631578948</c:v>
                </c:pt>
                <c:pt idx="6854">
                  <c:v>0.20677894736842106</c:v>
                </c:pt>
                <c:pt idx="6855">
                  <c:v>6.2010526315789474E-2</c:v>
                </c:pt>
                <c:pt idx="6856">
                  <c:v>0.18817894736842106</c:v>
                </c:pt>
                <c:pt idx="6857">
                  <c:v>0.12372631578947368</c:v>
                </c:pt>
                <c:pt idx="6858">
                  <c:v>0.18022631578947368</c:v>
                </c:pt>
                <c:pt idx="6859">
                  <c:v>0.22903684210526315</c:v>
                </c:pt>
                <c:pt idx="6860">
                  <c:v>0.15160526315789474</c:v>
                </c:pt>
                <c:pt idx="6861">
                  <c:v>8.6499999999999994E-2</c:v>
                </c:pt>
                <c:pt idx="6862">
                  <c:v>9.8686842105263156E-2</c:v>
                </c:pt>
                <c:pt idx="6863">
                  <c:v>0.11337368421052632</c:v>
                </c:pt>
                <c:pt idx="6864">
                  <c:v>0.1262157894736842</c:v>
                </c:pt>
                <c:pt idx="6865">
                  <c:v>0.10057105263157895</c:v>
                </c:pt>
                <c:pt idx="6866">
                  <c:v>7.799210526315789E-2</c:v>
                </c:pt>
                <c:pt idx="6867">
                  <c:v>0.13912368421052632</c:v>
                </c:pt>
                <c:pt idx="6868">
                  <c:v>6.9086842105263155E-2</c:v>
                </c:pt>
                <c:pt idx="6869">
                  <c:v>0.19411578947368421</c:v>
                </c:pt>
                <c:pt idx="6870">
                  <c:v>0.18273421052631578</c:v>
                </c:pt>
                <c:pt idx="6871">
                  <c:v>0.11782894736842105</c:v>
                </c:pt>
                <c:pt idx="6872">
                  <c:v>0.11317894736842106</c:v>
                </c:pt>
                <c:pt idx="6873">
                  <c:v>0.15015526315789474</c:v>
                </c:pt>
                <c:pt idx="6874">
                  <c:v>0.11570263157894736</c:v>
                </c:pt>
                <c:pt idx="6875">
                  <c:v>7.7252631578947364E-2</c:v>
                </c:pt>
                <c:pt idx="6876">
                  <c:v>0.19391842105263157</c:v>
                </c:pt>
                <c:pt idx="6877">
                  <c:v>0.16312105263157894</c:v>
                </c:pt>
                <c:pt idx="6878">
                  <c:v>0.31208157894736843</c:v>
                </c:pt>
                <c:pt idx="6879">
                  <c:v>0.10522368421052632</c:v>
                </c:pt>
                <c:pt idx="6880">
                  <c:v>0.12715000000000001</c:v>
                </c:pt>
                <c:pt idx="6881">
                  <c:v>0.20104473684210528</c:v>
                </c:pt>
                <c:pt idx="6882">
                  <c:v>0.12196052631578948</c:v>
                </c:pt>
                <c:pt idx="6883">
                  <c:v>0.15786052631578948</c:v>
                </c:pt>
                <c:pt idx="6884">
                  <c:v>6.1642105263157894E-2</c:v>
                </c:pt>
                <c:pt idx="6885">
                  <c:v>0.15264210526315788</c:v>
                </c:pt>
                <c:pt idx="6886">
                  <c:v>0.22997894736842106</c:v>
                </c:pt>
                <c:pt idx="6887">
                  <c:v>0.1418078947368421</c:v>
                </c:pt>
                <c:pt idx="6888">
                  <c:v>0.15485526315789475</c:v>
                </c:pt>
                <c:pt idx="6889">
                  <c:v>0.1207</c:v>
                </c:pt>
                <c:pt idx="6890">
                  <c:v>0.17098684210526316</c:v>
                </c:pt>
                <c:pt idx="6891">
                  <c:v>0.24219736842105263</c:v>
                </c:pt>
                <c:pt idx="6892">
                  <c:v>0.24712631578947369</c:v>
                </c:pt>
                <c:pt idx="6893">
                  <c:v>0.32257631578947371</c:v>
                </c:pt>
                <c:pt idx="6894">
                  <c:v>6.3739473684210526E-2</c:v>
                </c:pt>
                <c:pt idx="6895">
                  <c:v>0.2099921052631579</c:v>
                </c:pt>
                <c:pt idx="6896">
                  <c:v>0.11617368421052632</c:v>
                </c:pt>
                <c:pt idx="6897">
                  <c:v>0.10630000000000001</c:v>
                </c:pt>
                <c:pt idx="6898">
                  <c:v>0.11348684210526316</c:v>
                </c:pt>
                <c:pt idx="6899">
                  <c:v>0.14188684210526314</c:v>
                </c:pt>
                <c:pt idx="6900">
                  <c:v>0.1890842105263158</c:v>
                </c:pt>
                <c:pt idx="6901">
                  <c:v>0.30814736842105261</c:v>
                </c:pt>
                <c:pt idx="6902">
                  <c:v>0.10267105263157894</c:v>
                </c:pt>
                <c:pt idx="6903">
                  <c:v>0.10589999999999999</c:v>
                </c:pt>
                <c:pt idx="6904">
                  <c:v>6.539210526315789E-2</c:v>
                </c:pt>
                <c:pt idx="6905">
                  <c:v>0.14439473684210527</c:v>
                </c:pt>
                <c:pt idx="6906">
                  <c:v>4.8028947368421053E-2</c:v>
                </c:pt>
                <c:pt idx="6907">
                  <c:v>0.11544473684210527</c:v>
                </c:pt>
                <c:pt idx="6908">
                  <c:v>0.15001052631578948</c:v>
                </c:pt>
                <c:pt idx="6909">
                  <c:v>0.19829736842105264</c:v>
                </c:pt>
                <c:pt idx="6910">
                  <c:v>0.14173684210526316</c:v>
                </c:pt>
                <c:pt idx="6911">
                  <c:v>0.20104210526315788</c:v>
                </c:pt>
                <c:pt idx="6912">
                  <c:v>5.3326315789473687E-2</c:v>
                </c:pt>
                <c:pt idx="6913">
                  <c:v>0.18155263157894738</c:v>
                </c:pt>
                <c:pt idx="6914">
                  <c:v>9.3376315789473682E-2</c:v>
                </c:pt>
                <c:pt idx="6915">
                  <c:v>0.11998421052631579</c:v>
                </c:pt>
                <c:pt idx="6916">
                  <c:v>0.11113157894736841</c:v>
                </c:pt>
                <c:pt idx="6917">
                  <c:v>0.18953157894736841</c:v>
                </c:pt>
                <c:pt idx="6918">
                  <c:v>8.5613157894736835E-2</c:v>
                </c:pt>
                <c:pt idx="6919">
                  <c:v>0.2088578947368421</c:v>
                </c:pt>
                <c:pt idx="6920">
                  <c:v>0.16138157894736843</c:v>
                </c:pt>
                <c:pt idx="6921">
                  <c:v>8.9905263157894738E-2</c:v>
                </c:pt>
                <c:pt idx="6922">
                  <c:v>0.17061578947368422</c:v>
                </c:pt>
                <c:pt idx="6923">
                  <c:v>0.13119736842105262</c:v>
                </c:pt>
                <c:pt idx="6924">
                  <c:v>0.15950526315789473</c:v>
                </c:pt>
                <c:pt idx="6925">
                  <c:v>0.10240526315789474</c:v>
                </c:pt>
                <c:pt idx="6926">
                  <c:v>0.1786921052631579</c:v>
                </c:pt>
                <c:pt idx="6927">
                  <c:v>7.9802631578947375E-2</c:v>
                </c:pt>
                <c:pt idx="6928">
                  <c:v>0.13216052631578948</c:v>
                </c:pt>
                <c:pt idx="6929">
                  <c:v>0.12174736842105263</c:v>
                </c:pt>
                <c:pt idx="6930">
                  <c:v>0.1499421052631579</c:v>
                </c:pt>
                <c:pt idx="6931">
                  <c:v>0.10567105263157894</c:v>
                </c:pt>
                <c:pt idx="6932">
                  <c:v>0.13295263157894738</c:v>
                </c:pt>
                <c:pt idx="6933">
                  <c:v>5.8173684210526315E-2</c:v>
                </c:pt>
                <c:pt idx="6934">
                  <c:v>0.10698947368421052</c:v>
                </c:pt>
                <c:pt idx="6935">
                  <c:v>0.29286578947368419</c:v>
                </c:pt>
                <c:pt idx="6936">
                  <c:v>0.1256263157894737</c:v>
                </c:pt>
                <c:pt idx="6937">
                  <c:v>0.10451578947368421</c:v>
                </c:pt>
                <c:pt idx="6938">
                  <c:v>0.20092105263157894</c:v>
                </c:pt>
                <c:pt idx="6939">
                  <c:v>9.3728947368421051E-2</c:v>
                </c:pt>
                <c:pt idx="6940">
                  <c:v>8.9078947368421049E-2</c:v>
                </c:pt>
                <c:pt idx="6941">
                  <c:v>6.6094736842105262E-2</c:v>
                </c:pt>
                <c:pt idx="6942">
                  <c:v>0.13303421052631578</c:v>
                </c:pt>
                <c:pt idx="6943">
                  <c:v>0.15641315789473684</c:v>
                </c:pt>
                <c:pt idx="6944">
                  <c:v>7.8663157894736838E-2</c:v>
                </c:pt>
                <c:pt idx="6945">
                  <c:v>7.4523684210526311E-2</c:v>
                </c:pt>
                <c:pt idx="6946">
                  <c:v>6.380526315789474E-2</c:v>
                </c:pt>
                <c:pt idx="6947">
                  <c:v>0.15801842105263159</c:v>
                </c:pt>
                <c:pt idx="6948">
                  <c:v>0.11975526315789474</c:v>
                </c:pt>
                <c:pt idx="6949">
                  <c:v>0.29901315789473687</c:v>
                </c:pt>
                <c:pt idx="6950">
                  <c:v>0.18288684210526315</c:v>
                </c:pt>
                <c:pt idx="6951">
                  <c:v>0.14255263157894738</c:v>
                </c:pt>
                <c:pt idx="6952">
                  <c:v>0.16080789473684209</c:v>
                </c:pt>
                <c:pt idx="6953">
                  <c:v>0.10891052631578947</c:v>
                </c:pt>
                <c:pt idx="6954">
                  <c:v>9.7957894736842105E-2</c:v>
                </c:pt>
                <c:pt idx="6955">
                  <c:v>0.10351315789473685</c:v>
                </c:pt>
                <c:pt idx="6956">
                  <c:v>0.10655263157894737</c:v>
                </c:pt>
                <c:pt idx="6957">
                  <c:v>0.14396315789473685</c:v>
                </c:pt>
                <c:pt idx="6958">
                  <c:v>0.18611315789473684</c:v>
                </c:pt>
                <c:pt idx="6959">
                  <c:v>0.11231578947368422</c:v>
                </c:pt>
                <c:pt idx="6960">
                  <c:v>0.12814999999999999</c:v>
                </c:pt>
                <c:pt idx="6961">
                  <c:v>0.11386315789473685</c:v>
                </c:pt>
                <c:pt idx="6962">
                  <c:v>0.16174210526315788</c:v>
                </c:pt>
                <c:pt idx="6963">
                  <c:v>0.18540000000000001</c:v>
                </c:pt>
                <c:pt idx="6964">
                  <c:v>0.31214473684210525</c:v>
                </c:pt>
                <c:pt idx="6965">
                  <c:v>7.0807894736842111E-2</c:v>
                </c:pt>
                <c:pt idx="6966">
                  <c:v>0.12245263157894737</c:v>
                </c:pt>
                <c:pt idx="6967">
                  <c:v>4.8071052631578945E-2</c:v>
                </c:pt>
                <c:pt idx="6968">
                  <c:v>0.11937105263157895</c:v>
                </c:pt>
                <c:pt idx="6969">
                  <c:v>0.15234736842105262</c:v>
                </c:pt>
                <c:pt idx="6970">
                  <c:v>0.13695263157894738</c:v>
                </c:pt>
                <c:pt idx="6971">
                  <c:v>0.20371578947368421</c:v>
                </c:pt>
                <c:pt idx="6972">
                  <c:v>0.13475526315789474</c:v>
                </c:pt>
                <c:pt idx="6973">
                  <c:v>0.22510263157894736</c:v>
                </c:pt>
                <c:pt idx="6974">
                  <c:v>7.4947368421052638E-2</c:v>
                </c:pt>
                <c:pt idx="6975">
                  <c:v>0.10542105263157894</c:v>
                </c:pt>
                <c:pt idx="6976">
                  <c:v>7.6494736842105268E-2</c:v>
                </c:pt>
                <c:pt idx="6977">
                  <c:v>0.10288157894736842</c:v>
                </c:pt>
                <c:pt idx="6978">
                  <c:v>0.32864736842105263</c:v>
                </c:pt>
                <c:pt idx="6979">
                  <c:v>0.15962631578947367</c:v>
                </c:pt>
                <c:pt idx="6980">
                  <c:v>0.16328947368421054</c:v>
                </c:pt>
                <c:pt idx="6981">
                  <c:v>0.10211315789473684</c:v>
                </c:pt>
                <c:pt idx="6982">
                  <c:v>0.13066842105263157</c:v>
                </c:pt>
                <c:pt idx="6983">
                  <c:v>0.3113315789473684</c:v>
                </c:pt>
                <c:pt idx="6984">
                  <c:v>0.31023157894736841</c:v>
                </c:pt>
                <c:pt idx="6985">
                  <c:v>2.6694736842105264E-2</c:v>
                </c:pt>
                <c:pt idx="6986">
                  <c:v>0.12911315789473685</c:v>
                </c:pt>
                <c:pt idx="6987">
                  <c:v>0.13170000000000001</c:v>
                </c:pt>
                <c:pt idx="6988">
                  <c:v>9.1934210526315785E-2</c:v>
                </c:pt>
                <c:pt idx="6989">
                  <c:v>0.11123947368421053</c:v>
                </c:pt>
                <c:pt idx="6990">
                  <c:v>6.9636842105263164E-2</c:v>
                </c:pt>
                <c:pt idx="6991">
                  <c:v>0.28467105263157894</c:v>
                </c:pt>
                <c:pt idx="6992">
                  <c:v>0.12613684210526316</c:v>
                </c:pt>
                <c:pt idx="6993">
                  <c:v>0.12798157894736842</c:v>
                </c:pt>
                <c:pt idx="6994">
                  <c:v>6.1594736842105265E-2</c:v>
                </c:pt>
                <c:pt idx="6995">
                  <c:v>9.1260526315789472E-2</c:v>
                </c:pt>
                <c:pt idx="6996">
                  <c:v>0.14987894736842106</c:v>
                </c:pt>
                <c:pt idx="6997">
                  <c:v>0.10429473684210526</c:v>
                </c:pt>
                <c:pt idx="6998">
                  <c:v>8.5678947368421049E-2</c:v>
                </c:pt>
                <c:pt idx="6999">
                  <c:v>6.5828947368421056E-2</c:v>
                </c:pt>
                <c:pt idx="7000">
                  <c:v>0.18213947368421052</c:v>
                </c:pt>
                <c:pt idx="7001">
                  <c:v>0.16160263157894736</c:v>
                </c:pt>
                <c:pt idx="7002">
                  <c:v>0.10065526315789473</c:v>
                </c:pt>
                <c:pt idx="7003">
                  <c:v>0.1895078947368421</c:v>
                </c:pt>
                <c:pt idx="7004">
                  <c:v>0.14118157894736841</c:v>
                </c:pt>
                <c:pt idx="7005">
                  <c:v>0.12746052631578947</c:v>
                </c:pt>
                <c:pt idx="7006">
                  <c:v>0.20173684210526316</c:v>
                </c:pt>
                <c:pt idx="7007">
                  <c:v>0.15893421052631579</c:v>
                </c:pt>
                <c:pt idx="7008">
                  <c:v>8.8860526315789473E-2</c:v>
                </c:pt>
                <c:pt idx="7009">
                  <c:v>9.743421052631579E-2</c:v>
                </c:pt>
                <c:pt idx="7010">
                  <c:v>0.11669736842105263</c:v>
                </c:pt>
                <c:pt idx="7011">
                  <c:v>5.2155263157894739E-2</c:v>
                </c:pt>
                <c:pt idx="7012">
                  <c:v>6.1097368421052629E-2</c:v>
                </c:pt>
                <c:pt idx="7013">
                  <c:v>6.3244736842105256E-2</c:v>
                </c:pt>
                <c:pt idx="7014">
                  <c:v>0.13696052631578948</c:v>
                </c:pt>
                <c:pt idx="7015">
                  <c:v>0.15276842105263158</c:v>
                </c:pt>
                <c:pt idx="7016">
                  <c:v>0.09</c:v>
                </c:pt>
                <c:pt idx="7017">
                  <c:v>0.12697368421052632</c:v>
                </c:pt>
                <c:pt idx="7018">
                  <c:v>0.10163421052631579</c:v>
                </c:pt>
                <c:pt idx="7019">
                  <c:v>8.3602631578947373E-2</c:v>
                </c:pt>
                <c:pt idx="7020">
                  <c:v>0.11851842105263158</c:v>
                </c:pt>
                <c:pt idx="7021">
                  <c:v>6.1473684210526312E-2</c:v>
                </c:pt>
                <c:pt idx="7022">
                  <c:v>0.11422105263157895</c:v>
                </c:pt>
                <c:pt idx="7023">
                  <c:v>9.8165789473684206E-2</c:v>
                </c:pt>
                <c:pt idx="7024">
                  <c:v>0.12952894736842105</c:v>
                </c:pt>
                <c:pt idx="7025">
                  <c:v>0.14716842105263159</c:v>
                </c:pt>
                <c:pt idx="7026">
                  <c:v>2.6689473684210527E-2</c:v>
                </c:pt>
                <c:pt idx="7027">
                  <c:v>0.22729210526315791</c:v>
                </c:pt>
                <c:pt idx="7028">
                  <c:v>0.13046842105263157</c:v>
                </c:pt>
                <c:pt idx="7029">
                  <c:v>2.9636842105263159E-2</c:v>
                </c:pt>
                <c:pt idx="7030">
                  <c:v>9.6589473684210531E-2</c:v>
                </c:pt>
                <c:pt idx="7031">
                  <c:v>0.22649210526315788</c:v>
                </c:pt>
                <c:pt idx="7032">
                  <c:v>0.18665789473684211</c:v>
                </c:pt>
                <c:pt idx="7033">
                  <c:v>9.5713157894736847E-2</c:v>
                </c:pt>
                <c:pt idx="7034">
                  <c:v>0.12353421052631579</c:v>
                </c:pt>
                <c:pt idx="7035">
                  <c:v>0.19981315789473683</c:v>
                </c:pt>
                <c:pt idx="7036">
                  <c:v>0.16941842105263158</c:v>
                </c:pt>
                <c:pt idx="7037">
                  <c:v>0.34450526315789476</c:v>
                </c:pt>
                <c:pt idx="7038">
                  <c:v>9.7628947368421051E-2</c:v>
                </c:pt>
                <c:pt idx="7039">
                  <c:v>0.10563947368421053</c:v>
                </c:pt>
                <c:pt idx="7040">
                  <c:v>0.1441921052631579</c:v>
                </c:pt>
                <c:pt idx="7041">
                  <c:v>0.11999473684210527</c:v>
                </c:pt>
                <c:pt idx="7042">
                  <c:v>0.22699210526315788</c:v>
                </c:pt>
                <c:pt idx="7043">
                  <c:v>0.10831578947368421</c:v>
                </c:pt>
                <c:pt idx="7044">
                  <c:v>0.13270000000000001</c:v>
                </c:pt>
                <c:pt idx="7045">
                  <c:v>0.10702631578947368</c:v>
                </c:pt>
                <c:pt idx="7046">
                  <c:v>0.10575</c:v>
                </c:pt>
                <c:pt idx="7047">
                  <c:v>0.11973947368421052</c:v>
                </c:pt>
                <c:pt idx="7048">
                  <c:v>0.29873684210526313</c:v>
                </c:pt>
                <c:pt idx="7049">
                  <c:v>6.1421052631578946E-2</c:v>
                </c:pt>
                <c:pt idx="7050">
                  <c:v>4.5628947368421054E-2</c:v>
                </c:pt>
                <c:pt idx="7051">
                  <c:v>0.10168684210526316</c:v>
                </c:pt>
                <c:pt idx="7052">
                  <c:v>0.12606842105263158</c:v>
                </c:pt>
                <c:pt idx="7053">
                  <c:v>0.10138421052631579</c:v>
                </c:pt>
                <c:pt idx="7054">
                  <c:v>0.12947631578947369</c:v>
                </c:pt>
                <c:pt idx="7055">
                  <c:v>0.2733184210526316</c:v>
                </c:pt>
                <c:pt idx="7056">
                  <c:v>8.3597368421052629E-2</c:v>
                </c:pt>
                <c:pt idx="7057">
                  <c:v>5.1876315789473687E-2</c:v>
                </c:pt>
                <c:pt idx="7058">
                  <c:v>0.14210263157894737</c:v>
                </c:pt>
                <c:pt idx="7059">
                  <c:v>0.27598421052631578</c:v>
                </c:pt>
                <c:pt idx="7060">
                  <c:v>0.10332631578947368</c:v>
                </c:pt>
                <c:pt idx="7061">
                  <c:v>8.5565789473684206E-2</c:v>
                </c:pt>
                <c:pt idx="7062">
                  <c:v>8.1194736842105264E-2</c:v>
                </c:pt>
                <c:pt idx="7063">
                  <c:v>0.11397368421052631</c:v>
                </c:pt>
                <c:pt idx="7064">
                  <c:v>7.6999999999999999E-2</c:v>
                </c:pt>
                <c:pt idx="7065">
                  <c:v>9.7549999999999998E-2</c:v>
                </c:pt>
                <c:pt idx="7066">
                  <c:v>0.12365</c:v>
                </c:pt>
                <c:pt idx="7067">
                  <c:v>0.16086842105263158</c:v>
                </c:pt>
                <c:pt idx="7068">
                  <c:v>0.11346578947368421</c:v>
                </c:pt>
                <c:pt idx="7069">
                  <c:v>6.5173684210526314E-2</c:v>
                </c:pt>
                <c:pt idx="7070">
                  <c:v>0.28157631578947367</c:v>
                </c:pt>
                <c:pt idx="7071">
                  <c:v>0.10498947368421052</c:v>
                </c:pt>
                <c:pt idx="7072">
                  <c:v>5.2889473684210528E-2</c:v>
                </c:pt>
                <c:pt idx="7073">
                  <c:v>0.13533947368421054</c:v>
                </c:pt>
                <c:pt idx="7074">
                  <c:v>0.17065526315789473</c:v>
                </c:pt>
                <c:pt idx="7075">
                  <c:v>0.16787105263157895</c:v>
                </c:pt>
                <c:pt idx="7076">
                  <c:v>0.14785263157894737</c:v>
                </c:pt>
                <c:pt idx="7077">
                  <c:v>9.1142105263157899E-2</c:v>
                </c:pt>
                <c:pt idx="7078">
                  <c:v>8.7647368421052627E-2</c:v>
                </c:pt>
                <c:pt idx="7079">
                  <c:v>0.16575000000000001</c:v>
                </c:pt>
                <c:pt idx="7080">
                  <c:v>8.7342105263157901E-2</c:v>
                </c:pt>
                <c:pt idx="7081">
                  <c:v>0.17298684210526316</c:v>
                </c:pt>
                <c:pt idx="7082">
                  <c:v>0.1610921052631579</c:v>
                </c:pt>
                <c:pt idx="7083">
                  <c:v>8.3115789473684212E-2</c:v>
                </c:pt>
                <c:pt idx="7084">
                  <c:v>0.30059736842105261</c:v>
                </c:pt>
                <c:pt idx="7085">
                  <c:v>0.34899210526315788</c:v>
                </c:pt>
                <c:pt idx="7086">
                  <c:v>0.18099999999999999</c:v>
                </c:pt>
                <c:pt idx="7087">
                  <c:v>0.11345</c:v>
                </c:pt>
                <c:pt idx="7088">
                  <c:v>7.878421052631579E-2</c:v>
                </c:pt>
                <c:pt idx="7089">
                  <c:v>7.5165789473684214E-2</c:v>
                </c:pt>
                <c:pt idx="7090">
                  <c:v>3.5742105263157894E-2</c:v>
                </c:pt>
                <c:pt idx="7091">
                  <c:v>4.2155263157894737E-2</c:v>
                </c:pt>
                <c:pt idx="7092">
                  <c:v>0.12576842105263158</c:v>
                </c:pt>
                <c:pt idx="7093">
                  <c:v>7.5771052631578947E-2</c:v>
                </c:pt>
                <c:pt idx="7094">
                  <c:v>0.10981052631578947</c:v>
                </c:pt>
                <c:pt idx="7095">
                  <c:v>0.11763684210526316</c:v>
                </c:pt>
                <c:pt idx="7096">
                  <c:v>6.4415789473684204E-2</c:v>
                </c:pt>
                <c:pt idx="7097">
                  <c:v>6.1428947368421055E-2</c:v>
                </c:pt>
                <c:pt idx="7098">
                  <c:v>9.4431578947368422E-2</c:v>
                </c:pt>
                <c:pt idx="7099">
                  <c:v>5.7942105263157892E-2</c:v>
                </c:pt>
                <c:pt idx="7100">
                  <c:v>0.10712894736842105</c:v>
                </c:pt>
                <c:pt idx="7101">
                  <c:v>0.12333684210526316</c:v>
                </c:pt>
                <c:pt idx="7102">
                  <c:v>0.18387105263157894</c:v>
                </c:pt>
                <c:pt idx="7103">
                  <c:v>5.9852631578947366E-2</c:v>
                </c:pt>
                <c:pt idx="7104">
                  <c:v>6.8734210526315787E-2</c:v>
                </c:pt>
                <c:pt idx="7105">
                  <c:v>0.20450263157894738</c:v>
                </c:pt>
                <c:pt idx="7106">
                  <c:v>6.7639473684210527E-2</c:v>
                </c:pt>
                <c:pt idx="7107">
                  <c:v>9.6176315789473679E-2</c:v>
                </c:pt>
                <c:pt idx="7108">
                  <c:v>0.11275</c:v>
                </c:pt>
                <c:pt idx="7109">
                  <c:v>6.5021052631578952E-2</c:v>
                </c:pt>
                <c:pt idx="7110">
                  <c:v>5.7928947368421052E-2</c:v>
                </c:pt>
                <c:pt idx="7111">
                  <c:v>0.12435526315789473</c:v>
                </c:pt>
                <c:pt idx="7112">
                  <c:v>0.23837105263157896</c:v>
                </c:pt>
                <c:pt idx="7113">
                  <c:v>0.16948684210526316</c:v>
                </c:pt>
                <c:pt idx="7114">
                  <c:v>0.15015000000000001</c:v>
                </c:pt>
                <c:pt idx="7115">
                  <c:v>0.35952631578947369</c:v>
                </c:pt>
                <c:pt idx="7116">
                  <c:v>0.41368684210526313</c:v>
                </c:pt>
                <c:pt idx="7117">
                  <c:v>0.13620263157894738</c:v>
                </c:pt>
                <c:pt idx="7118">
                  <c:v>0.11011052631578948</c:v>
                </c:pt>
                <c:pt idx="7119">
                  <c:v>0.11456052631578947</c:v>
                </c:pt>
                <c:pt idx="7120">
                  <c:v>0.12889473684210526</c:v>
                </c:pt>
                <c:pt idx="7121">
                  <c:v>0.17467105263157895</c:v>
                </c:pt>
                <c:pt idx="7122">
                  <c:v>0.16631842105263159</c:v>
                </c:pt>
                <c:pt idx="7123">
                  <c:v>0.11044736842105263</c:v>
                </c:pt>
                <c:pt idx="7124">
                  <c:v>7.4113157894736839E-2</c:v>
                </c:pt>
                <c:pt idx="7125">
                  <c:v>0.15175263157894736</c:v>
                </c:pt>
                <c:pt idx="7126">
                  <c:v>6.6915789473684206E-2</c:v>
                </c:pt>
                <c:pt idx="7127">
                  <c:v>7.0818421052631572E-2</c:v>
                </c:pt>
                <c:pt idx="7128">
                  <c:v>0.10419473684210526</c:v>
                </c:pt>
                <c:pt idx="7129">
                  <c:v>0.14578684210526316</c:v>
                </c:pt>
                <c:pt idx="7130">
                  <c:v>0.10597105263157895</c:v>
                </c:pt>
                <c:pt idx="7131">
                  <c:v>0.17310526315789473</c:v>
                </c:pt>
                <c:pt idx="7132">
                  <c:v>0.27740789473684213</c:v>
                </c:pt>
                <c:pt idx="7133">
                  <c:v>8.1147368421052635E-2</c:v>
                </c:pt>
                <c:pt idx="7134">
                  <c:v>4.9192105263157898E-2</c:v>
                </c:pt>
                <c:pt idx="7135">
                  <c:v>0.16787631578947368</c:v>
                </c:pt>
                <c:pt idx="7136">
                  <c:v>0.15090000000000001</c:v>
                </c:pt>
                <c:pt idx="7137">
                  <c:v>0.10464473684210526</c:v>
                </c:pt>
                <c:pt idx="7138">
                  <c:v>9.9118421052631578E-2</c:v>
                </c:pt>
                <c:pt idx="7139">
                  <c:v>9.5421052631578948E-2</c:v>
                </c:pt>
                <c:pt idx="7140">
                  <c:v>2.9313157894736843E-2</c:v>
                </c:pt>
                <c:pt idx="7141">
                  <c:v>0.29794999999999999</c:v>
                </c:pt>
                <c:pt idx="7142">
                  <c:v>3.5660526315789476E-2</c:v>
                </c:pt>
                <c:pt idx="7143">
                  <c:v>8.3097368421052628E-2</c:v>
                </c:pt>
                <c:pt idx="7144">
                  <c:v>0.14654736842105262</c:v>
                </c:pt>
                <c:pt idx="7145">
                  <c:v>0.18677631578947368</c:v>
                </c:pt>
                <c:pt idx="7146">
                  <c:v>0.28948684210526315</c:v>
                </c:pt>
                <c:pt idx="7147">
                  <c:v>0.22117894736842106</c:v>
                </c:pt>
                <c:pt idx="7148">
                  <c:v>6.593947368421052E-2</c:v>
                </c:pt>
                <c:pt idx="7149">
                  <c:v>5.9081578947368422E-2</c:v>
                </c:pt>
                <c:pt idx="7150">
                  <c:v>0.11852368421052631</c:v>
                </c:pt>
                <c:pt idx="7151">
                  <c:v>0.1046</c:v>
                </c:pt>
                <c:pt idx="7152">
                  <c:v>7.3757894736842106E-2</c:v>
                </c:pt>
                <c:pt idx="7153">
                  <c:v>0.15105789473684211</c:v>
                </c:pt>
                <c:pt idx="7154">
                  <c:v>0.13153157894736842</c:v>
                </c:pt>
                <c:pt idx="7155">
                  <c:v>0.11276052631578948</c:v>
                </c:pt>
                <c:pt idx="7156">
                  <c:v>0.13623947368421052</c:v>
                </c:pt>
                <c:pt idx="7157">
                  <c:v>9.3044736842105263E-2</c:v>
                </c:pt>
                <c:pt idx="7158">
                  <c:v>4.7610526315789471E-2</c:v>
                </c:pt>
                <c:pt idx="7159">
                  <c:v>7.7950000000000005E-2</c:v>
                </c:pt>
                <c:pt idx="7160">
                  <c:v>0.12355526315789474</c:v>
                </c:pt>
                <c:pt idx="7161">
                  <c:v>0.10664736842105263</c:v>
                </c:pt>
                <c:pt idx="7162">
                  <c:v>8.2771052631578954E-2</c:v>
                </c:pt>
                <c:pt idx="7163">
                  <c:v>0.16102894736842105</c:v>
                </c:pt>
                <c:pt idx="7164">
                  <c:v>5.7439473684210526E-2</c:v>
                </c:pt>
                <c:pt idx="7165">
                  <c:v>7.0031578947368417E-2</c:v>
                </c:pt>
                <c:pt idx="7166">
                  <c:v>0.13055</c:v>
                </c:pt>
                <c:pt idx="7167">
                  <c:v>0.13395000000000001</c:v>
                </c:pt>
                <c:pt idx="7168">
                  <c:v>9.5605263157894735E-2</c:v>
                </c:pt>
                <c:pt idx="7169">
                  <c:v>0.17123684210526316</c:v>
                </c:pt>
                <c:pt idx="7170">
                  <c:v>6.5457894736842104E-2</c:v>
                </c:pt>
                <c:pt idx="7171">
                  <c:v>0.16279473684210527</c:v>
                </c:pt>
                <c:pt idx="7172">
                  <c:v>8.9021052631578945E-2</c:v>
                </c:pt>
                <c:pt idx="7173">
                  <c:v>0.14262105263157895</c:v>
                </c:pt>
                <c:pt idx="7174">
                  <c:v>0.11251315789473684</c:v>
                </c:pt>
                <c:pt idx="7175">
                  <c:v>6.7981578947368421E-2</c:v>
                </c:pt>
                <c:pt idx="7176">
                  <c:v>0.11285263157894737</c:v>
                </c:pt>
                <c:pt idx="7177">
                  <c:v>0.1504921052631579</c:v>
                </c:pt>
                <c:pt idx="7178">
                  <c:v>8.8673684210526321E-2</c:v>
                </c:pt>
                <c:pt idx="7179">
                  <c:v>0.15098157894736841</c:v>
                </c:pt>
                <c:pt idx="7180">
                  <c:v>0.3159736842105263</c:v>
                </c:pt>
                <c:pt idx="7181">
                  <c:v>6.3092105263157894E-2</c:v>
                </c:pt>
                <c:pt idx="7182">
                  <c:v>9.0631578947368424E-2</c:v>
                </c:pt>
                <c:pt idx="7183">
                  <c:v>0.14970526315789473</c:v>
                </c:pt>
                <c:pt idx="7184">
                  <c:v>0.13835526315789473</c:v>
                </c:pt>
                <c:pt idx="7185">
                  <c:v>0.30016578947368422</c:v>
                </c:pt>
                <c:pt idx="7186">
                  <c:v>7.6518421052631583E-2</c:v>
                </c:pt>
                <c:pt idx="7187">
                  <c:v>0.11242105263157895</c:v>
                </c:pt>
                <c:pt idx="7188">
                  <c:v>0.13876315789473684</c:v>
                </c:pt>
                <c:pt idx="7189">
                  <c:v>0.12225263157894736</c:v>
                </c:pt>
                <c:pt idx="7190">
                  <c:v>0.11067631578947368</c:v>
                </c:pt>
                <c:pt idx="7191">
                  <c:v>0.12825</c:v>
                </c:pt>
                <c:pt idx="7192">
                  <c:v>0.33499736842105265</c:v>
                </c:pt>
                <c:pt idx="7193">
                  <c:v>0.15905</c:v>
                </c:pt>
                <c:pt idx="7194">
                  <c:v>0.16948157894736843</c:v>
                </c:pt>
                <c:pt idx="7195">
                  <c:v>0.13289210526315789</c:v>
                </c:pt>
                <c:pt idx="7196">
                  <c:v>0.21340263157894737</c:v>
                </c:pt>
                <c:pt idx="7197">
                  <c:v>0.20204736842105264</c:v>
                </c:pt>
                <c:pt idx="7198">
                  <c:v>0.11292631578947368</c:v>
                </c:pt>
                <c:pt idx="7199">
                  <c:v>6.7828947368421058E-2</c:v>
                </c:pt>
                <c:pt idx="7200">
                  <c:v>9.5239473684210527E-2</c:v>
                </c:pt>
                <c:pt idx="7201">
                  <c:v>8.9589473684210524E-2</c:v>
                </c:pt>
                <c:pt idx="7202">
                  <c:v>0.2134578947368421</c:v>
                </c:pt>
                <c:pt idx="7203">
                  <c:v>8.0402631578947364E-2</c:v>
                </c:pt>
                <c:pt idx="7204">
                  <c:v>6.2568421052631579E-2</c:v>
                </c:pt>
                <c:pt idx="7205">
                  <c:v>0.15784736842105263</c:v>
                </c:pt>
                <c:pt idx="7206">
                  <c:v>5.8021052631578945E-2</c:v>
                </c:pt>
                <c:pt idx="7207">
                  <c:v>0.14113684210526317</c:v>
                </c:pt>
                <c:pt idx="7208">
                  <c:v>0.20898947368421053</c:v>
                </c:pt>
                <c:pt idx="7209">
                  <c:v>0.22108157894736843</c:v>
                </c:pt>
                <c:pt idx="7210">
                  <c:v>6.7910526315789477E-2</c:v>
                </c:pt>
                <c:pt idx="7211">
                  <c:v>0.15947894736842105</c:v>
                </c:pt>
                <c:pt idx="7212">
                  <c:v>7.5710526315789478E-2</c:v>
                </c:pt>
                <c:pt idx="7213">
                  <c:v>0.14730526315789474</c:v>
                </c:pt>
                <c:pt idx="7214">
                  <c:v>0.1534157894736842</c:v>
                </c:pt>
                <c:pt idx="7215">
                  <c:v>6.6602631578947372E-2</c:v>
                </c:pt>
                <c:pt idx="7216">
                  <c:v>0.11227105263157895</c:v>
                </c:pt>
                <c:pt idx="7217">
                  <c:v>0.1368578947368421</c:v>
                </c:pt>
                <c:pt idx="7218">
                  <c:v>3.2689473684210525E-2</c:v>
                </c:pt>
                <c:pt idx="7219">
                  <c:v>0.11052105263157895</c:v>
                </c:pt>
                <c:pt idx="7220">
                  <c:v>9.4347368421052638E-2</c:v>
                </c:pt>
                <c:pt idx="7221">
                  <c:v>0.13658947368421054</c:v>
                </c:pt>
                <c:pt idx="7222">
                  <c:v>0.11493157894736843</c:v>
                </c:pt>
                <c:pt idx="7223">
                  <c:v>4.8794736842105266E-2</c:v>
                </c:pt>
                <c:pt idx="7224">
                  <c:v>9.4307894736842104E-2</c:v>
                </c:pt>
                <c:pt idx="7225">
                  <c:v>8.7023684210526323E-2</c:v>
                </c:pt>
                <c:pt idx="7226">
                  <c:v>0.3250578947368421</c:v>
                </c:pt>
                <c:pt idx="7227">
                  <c:v>4.9555263157894734E-2</c:v>
                </c:pt>
                <c:pt idx="7228">
                  <c:v>9.400789473684211E-2</c:v>
                </c:pt>
                <c:pt idx="7229">
                  <c:v>0.13317631578947367</c:v>
                </c:pt>
                <c:pt idx="7230">
                  <c:v>0.13376315789473683</c:v>
                </c:pt>
                <c:pt idx="7231">
                  <c:v>0.15481052631578948</c:v>
                </c:pt>
                <c:pt idx="7232">
                  <c:v>0.10304473684210526</c:v>
                </c:pt>
                <c:pt idx="7233">
                  <c:v>0.10229736842105264</c:v>
                </c:pt>
                <c:pt idx="7234">
                  <c:v>0.14854210526315789</c:v>
                </c:pt>
                <c:pt idx="7235">
                  <c:v>0.17671578947368421</c:v>
                </c:pt>
                <c:pt idx="7236">
                  <c:v>6.698157894736842E-2</c:v>
                </c:pt>
                <c:pt idx="7237">
                  <c:v>8.6352631578947375E-2</c:v>
                </c:pt>
                <c:pt idx="7238">
                  <c:v>5.7044736842105266E-2</c:v>
                </c:pt>
                <c:pt idx="7239">
                  <c:v>6.2700000000000006E-2</c:v>
                </c:pt>
                <c:pt idx="7240">
                  <c:v>0.10327631578947369</c:v>
                </c:pt>
                <c:pt idx="7241">
                  <c:v>0.11837631578947369</c:v>
                </c:pt>
                <c:pt idx="7242">
                  <c:v>0.10626578947368422</c:v>
                </c:pt>
                <c:pt idx="7243">
                  <c:v>9.3297368421052629E-2</c:v>
                </c:pt>
                <c:pt idx="7244">
                  <c:v>0.12938157894736843</c:v>
                </c:pt>
                <c:pt idx="7245">
                  <c:v>0.13462894736842104</c:v>
                </c:pt>
                <c:pt idx="7246">
                  <c:v>0.13163947368421053</c:v>
                </c:pt>
                <c:pt idx="7247">
                  <c:v>0.14299999999999999</c:v>
                </c:pt>
                <c:pt idx="7248">
                  <c:v>0.38400263157894737</c:v>
                </c:pt>
                <c:pt idx="7249">
                  <c:v>5.8134210526315788E-2</c:v>
                </c:pt>
                <c:pt idx="7250">
                  <c:v>0.10321842105263158</c:v>
                </c:pt>
                <c:pt idx="7251">
                  <c:v>5.8357894736842109E-2</c:v>
                </c:pt>
                <c:pt idx="7252">
                  <c:v>0.14653947368421052</c:v>
                </c:pt>
                <c:pt idx="7253">
                  <c:v>0.14206052631578947</c:v>
                </c:pt>
                <c:pt idx="7254">
                  <c:v>7.6165789473684214E-2</c:v>
                </c:pt>
                <c:pt idx="7255">
                  <c:v>8.0160526315789474E-2</c:v>
                </c:pt>
                <c:pt idx="7256">
                  <c:v>0.10510789473684211</c:v>
                </c:pt>
                <c:pt idx="7257">
                  <c:v>8.9213157894736841E-2</c:v>
                </c:pt>
                <c:pt idx="7258">
                  <c:v>7.800526315789473E-2</c:v>
                </c:pt>
                <c:pt idx="7259">
                  <c:v>0.32615526315789473</c:v>
                </c:pt>
                <c:pt idx="7260">
                  <c:v>7.6644736842105265E-2</c:v>
                </c:pt>
                <c:pt idx="7261">
                  <c:v>0.16697894736842106</c:v>
                </c:pt>
                <c:pt idx="7262">
                  <c:v>0.12843421052631579</c:v>
                </c:pt>
                <c:pt idx="7263">
                  <c:v>8.21921052631579E-2</c:v>
                </c:pt>
                <c:pt idx="7264">
                  <c:v>0.12892631578947369</c:v>
                </c:pt>
                <c:pt idx="7265">
                  <c:v>0.33076578947368424</c:v>
                </c:pt>
                <c:pt idx="7266">
                  <c:v>0.33046315789473685</c:v>
                </c:pt>
                <c:pt idx="7267">
                  <c:v>0.16378947368421051</c:v>
                </c:pt>
                <c:pt idx="7268">
                  <c:v>0.10128947368421053</c:v>
                </c:pt>
                <c:pt idx="7269">
                  <c:v>6.4494736842105257E-2</c:v>
                </c:pt>
                <c:pt idx="7270">
                  <c:v>0.155</c:v>
                </c:pt>
                <c:pt idx="7271">
                  <c:v>0.11365789473684211</c:v>
                </c:pt>
                <c:pt idx="7272">
                  <c:v>0.26192368421052631</c:v>
                </c:pt>
                <c:pt idx="7273">
                  <c:v>0.14927368421052631</c:v>
                </c:pt>
                <c:pt idx="7274">
                  <c:v>0.14983157894736843</c:v>
                </c:pt>
                <c:pt idx="7275">
                  <c:v>0.13311578947368422</c:v>
                </c:pt>
                <c:pt idx="7276">
                  <c:v>0.18451842105263158</c:v>
                </c:pt>
                <c:pt idx="7277">
                  <c:v>0.14626052631578948</c:v>
                </c:pt>
                <c:pt idx="7278">
                  <c:v>0.20940263157894737</c:v>
                </c:pt>
                <c:pt idx="7279">
                  <c:v>0.18867105263157893</c:v>
                </c:pt>
                <c:pt idx="7280">
                  <c:v>0.12020789473684211</c:v>
                </c:pt>
                <c:pt idx="7281">
                  <c:v>0.15606315789473685</c:v>
                </c:pt>
                <c:pt idx="7282">
                  <c:v>0.10658947368421053</c:v>
                </c:pt>
                <c:pt idx="7283">
                  <c:v>0.18352105263157895</c:v>
                </c:pt>
                <c:pt idx="7284">
                  <c:v>5.948947368421053E-2</c:v>
                </c:pt>
                <c:pt idx="7285">
                  <c:v>7.0692105263157889E-2</c:v>
                </c:pt>
                <c:pt idx="7286">
                  <c:v>9.7681578947368425E-2</c:v>
                </c:pt>
                <c:pt idx="7287">
                  <c:v>5.581842105263158E-2</c:v>
                </c:pt>
                <c:pt idx="7288">
                  <c:v>0.14918421052631578</c:v>
                </c:pt>
                <c:pt idx="7289">
                  <c:v>0.10807105263157894</c:v>
                </c:pt>
                <c:pt idx="7290">
                  <c:v>0.20894736842105263</c:v>
                </c:pt>
                <c:pt idx="7291">
                  <c:v>6.0913157894736843E-2</c:v>
                </c:pt>
                <c:pt idx="7292">
                  <c:v>7.6307894736842102E-2</c:v>
                </c:pt>
                <c:pt idx="7293">
                  <c:v>0.10133684210526316</c:v>
                </c:pt>
                <c:pt idx="7294">
                  <c:v>0.12052894736842105</c:v>
                </c:pt>
                <c:pt idx="7295">
                  <c:v>0.16095263157894737</c:v>
                </c:pt>
                <c:pt idx="7296">
                  <c:v>0.20011842105263158</c:v>
                </c:pt>
                <c:pt idx="7297">
                  <c:v>6.9444736842105267E-2</c:v>
                </c:pt>
                <c:pt idx="7298">
                  <c:v>0.1084421052631579</c:v>
                </c:pt>
                <c:pt idx="7299">
                  <c:v>0.13358947368421054</c:v>
                </c:pt>
                <c:pt idx="7300">
                  <c:v>0.13782631578947369</c:v>
                </c:pt>
                <c:pt idx="7301">
                  <c:v>0.12796052631578947</c:v>
                </c:pt>
                <c:pt idx="7302">
                  <c:v>8.5381578947368419E-2</c:v>
                </c:pt>
                <c:pt idx="7303">
                  <c:v>8.4971052631578947E-2</c:v>
                </c:pt>
                <c:pt idx="7304">
                  <c:v>9.5010526315789476E-2</c:v>
                </c:pt>
                <c:pt idx="7305">
                  <c:v>7.3673684210526322E-2</c:v>
                </c:pt>
                <c:pt idx="7306">
                  <c:v>9.9992105263157896E-2</c:v>
                </c:pt>
                <c:pt idx="7307">
                  <c:v>0.1665578947368421</c:v>
                </c:pt>
                <c:pt idx="7308">
                  <c:v>0.12029210526315789</c:v>
                </c:pt>
                <c:pt idx="7309">
                  <c:v>8.9773684210526311E-2</c:v>
                </c:pt>
                <c:pt idx="7310">
                  <c:v>9.0050000000000005E-2</c:v>
                </c:pt>
                <c:pt idx="7311">
                  <c:v>0.17248157894736843</c:v>
                </c:pt>
                <c:pt idx="7312">
                  <c:v>9.2639473684210522E-2</c:v>
                </c:pt>
                <c:pt idx="7313">
                  <c:v>0.10756052631578947</c:v>
                </c:pt>
                <c:pt idx="7314">
                  <c:v>0.14423947368421053</c:v>
                </c:pt>
                <c:pt idx="7315">
                  <c:v>0.13993947368421053</c:v>
                </c:pt>
                <c:pt idx="7316">
                  <c:v>0.12824210526315791</c:v>
                </c:pt>
                <c:pt idx="7317">
                  <c:v>5.4239473684210525E-2</c:v>
                </c:pt>
                <c:pt idx="7318">
                  <c:v>0.14020789473684211</c:v>
                </c:pt>
                <c:pt idx="7319">
                  <c:v>0.12060526315789474</c:v>
                </c:pt>
                <c:pt idx="7320">
                  <c:v>0.29816315789473685</c:v>
                </c:pt>
                <c:pt idx="7321">
                  <c:v>7.4918421052631579E-2</c:v>
                </c:pt>
                <c:pt idx="7322">
                  <c:v>3.1584210526315791E-2</c:v>
                </c:pt>
                <c:pt idx="7323">
                  <c:v>0.23837368421052632</c:v>
                </c:pt>
                <c:pt idx="7324">
                  <c:v>6.9518421052631577E-2</c:v>
                </c:pt>
                <c:pt idx="7325">
                  <c:v>7.7371052631578952E-2</c:v>
                </c:pt>
                <c:pt idx="7326">
                  <c:v>0.31080263157894739</c:v>
                </c:pt>
                <c:pt idx="7327">
                  <c:v>0.12772631578947369</c:v>
                </c:pt>
                <c:pt idx="7328">
                  <c:v>0.18882105263157895</c:v>
                </c:pt>
                <c:pt idx="7329">
                  <c:v>7.9557894736842105E-2</c:v>
                </c:pt>
                <c:pt idx="7330">
                  <c:v>0.14019473684210526</c:v>
                </c:pt>
                <c:pt idx="7331">
                  <c:v>0.3547315789473684</c:v>
                </c:pt>
                <c:pt idx="7332">
                  <c:v>6.3997368421052636E-2</c:v>
                </c:pt>
                <c:pt idx="7333">
                  <c:v>9.2473684210526319E-2</c:v>
                </c:pt>
                <c:pt idx="7334">
                  <c:v>0.10297894736842106</c:v>
                </c:pt>
                <c:pt idx="7335">
                  <c:v>6.804210526315789E-2</c:v>
                </c:pt>
                <c:pt idx="7336">
                  <c:v>0.10896578947368421</c:v>
                </c:pt>
                <c:pt idx="7337">
                  <c:v>0.25040789473684211</c:v>
                </c:pt>
                <c:pt idx="7338">
                  <c:v>0.12207105263157894</c:v>
                </c:pt>
                <c:pt idx="7339">
                  <c:v>0.12184210526315789</c:v>
                </c:pt>
                <c:pt idx="7340">
                  <c:v>9.3357894736842112E-2</c:v>
                </c:pt>
                <c:pt idx="7341">
                  <c:v>0.10856315789473685</c:v>
                </c:pt>
                <c:pt idx="7342">
                  <c:v>0.19438684210526316</c:v>
                </c:pt>
                <c:pt idx="7343">
                  <c:v>6.7136842105263161E-2</c:v>
                </c:pt>
                <c:pt idx="7344">
                  <c:v>4.4736842105263158E-2</c:v>
                </c:pt>
                <c:pt idx="7345">
                  <c:v>0.16148684210526315</c:v>
                </c:pt>
                <c:pt idx="7346">
                  <c:v>9.9684210526315792E-2</c:v>
                </c:pt>
                <c:pt idx="7347">
                  <c:v>0.16516315789473685</c:v>
                </c:pt>
                <c:pt idx="7348">
                  <c:v>0.18447368421052632</c:v>
                </c:pt>
                <c:pt idx="7349">
                  <c:v>0.14137368421052632</c:v>
                </c:pt>
                <c:pt idx="7350">
                  <c:v>0.15226315789473685</c:v>
                </c:pt>
                <c:pt idx="7351">
                  <c:v>0.17266842105263158</c:v>
                </c:pt>
                <c:pt idx="7352">
                  <c:v>6.7215789473684215E-2</c:v>
                </c:pt>
                <c:pt idx="7353">
                  <c:v>0.16334473684210526</c:v>
                </c:pt>
                <c:pt idx="7354">
                  <c:v>0.15298947368421054</c:v>
                </c:pt>
                <c:pt idx="7355">
                  <c:v>0.10787894736842105</c:v>
                </c:pt>
                <c:pt idx="7356">
                  <c:v>0.13739736842105263</c:v>
                </c:pt>
                <c:pt idx="7357">
                  <c:v>0.13546578947368421</c:v>
                </c:pt>
                <c:pt idx="7358">
                  <c:v>0.14847105263157895</c:v>
                </c:pt>
                <c:pt idx="7359">
                  <c:v>0.14773157894736841</c:v>
                </c:pt>
                <c:pt idx="7360">
                  <c:v>0.14206052631578947</c:v>
                </c:pt>
                <c:pt idx="7361">
                  <c:v>7.6447368421052625E-2</c:v>
                </c:pt>
                <c:pt idx="7362">
                  <c:v>7.9786842105263156E-2</c:v>
                </c:pt>
                <c:pt idx="7363">
                  <c:v>9.3628947368421048E-2</c:v>
                </c:pt>
                <c:pt idx="7364">
                  <c:v>5.6947368421052628E-2</c:v>
                </c:pt>
                <c:pt idx="7365">
                  <c:v>6.2134210526315792E-2</c:v>
                </c:pt>
                <c:pt idx="7366">
                  <c:v>0.1059078947368421</c:v>
                </c:pt>
                <c:pt idx="7367">
                  <c:v>6.5178947368421059E-2</c:v>
                </c:pt>
                <c:pt idx="7368">
                  <c:v>9.9218421052631581E-2</c:v>
                </c:pt>
                <c:pt idx="7369">
                  <c:v>7.0834210526315791E-2</c:v>
                </c:pt>
                <c:pt idx="7370">
                  <c:v>9.4742105263157891E-2</c:v>
                </c:pt>
                <c:pt idx="7371">
                  <c:v>8.6539473684210527E-2</c:v>
                </c:pt>
                <c:pt idx="7372">
                  <c:v>2.6152631578947368E-2</c:v>
                </c:pt>
                <c:pt idx="7373">
                  <c:v>7.1671052631578941E-2</c:v>
                </c:pt>
                <c:pt idx="7374">
                  <c:v>0.11506842105263158</c:v>
                </c:pt>
                <c:pt idx="7375">
                  <c:v>9.662894736842105E-2</c:v>
                </c:pt>
                <c:pt idx="7376">
                  <c:v>5.6939473684210526E-2</c:v>
                </c:pt>
                <c:pt idx="7377">
                  <c:v>5.7160526315789474E-2</c:v>
                </c:pt>
                <c:pt idx="7378">
                  <c:v>8.6173684210526319E-2</c:v>
                </c:pt>
                <c:pt idx="7379">
                  <c:v>0.17638157894736842</c:v>
                </c:pt>
                <c:pt idx="7380">
                  <c:v>0.13983684210526315</c:v>
                </c:pt>
                <c:pt idx="7381">
                  <c:v>0.15804473684210527</c:v>
                </c:pt>
                <c:pt idx="7382">
                  <c:v>0.12120526315789473</c:v>
                </c:pt>
                <c:pt idx="7383">
                  <c:v>9.5299999999999996E-2</c:v>
                </c:pt>
                <c:pt idx="7384">
                  <c:v>9.9139473684210527E-2</c:v>
                </c:pt>
                <c:pt idx="7385">
                  <c:v>0.16107105263157895</c:v>
                </c:pt>
                <c:pt idx="7386">
                  <c:v>8.1002631578947368E-2</c:v>
                </c:pt>
                <c:pt idx="7387">
                  <c:v>0.1197421052631579</c:v>
                </c:pt>
                <c:pt idx="7388">
                  <c:v>7.2171052631578941E-2</c:v>
                </c:pt>
                <c:pt idx="7389">
                  <c:v>0.22297105263157896</c:v>
                </c:pt>
                <c:pt idx="7390">
                  <c:v>0.10285</c:v>
                </c:pt>
                <c:pt idx="7391">
                  <c:v>0.19948421052631579</c:v>
                </c:pt>
                <c:pt idx="7392">
                  <c:v>5.9257894736842107E-2</c:v>
                </c:pt>
                <c:pt idx="7393">
                  <c:v>8.1881578947368416E-2</c:v>
                </c:pt>
                <c:pt idx="7394">
                  <c:v>4.8894736842105262E-2</c:v>
                </c:pt>
                <c:pt idx="7395">
                  <c:v>0.15771052631578947</c:v>
                </c:pt>
                <c:pt idx="7396">
                  <c:v>9.4247368421052635E-2</c:v>
                </c:pt>
                <c:pt idx="7397">
                  <c:v>4.6155263157894734E-2</c:v>
                </c:pt>
                <c:pt idx="7398">
                  <c:v>0.13381052631578946</c:v>
                </c:pt>
                <c:pt idx="7399">
                  <c:v>6.3234210526315796E-2</c:v>
                </c:pt>
                <c:pt idx="7400">
                  <c:v>0.23426052631578947</c:v>
                </c:pt>
                <c:pt idx="7401">
                  <c:v>0.14319999999999999</c:v>
                </c:pt>
                <c:pt idx="7402">
                  <c:v>0.30281052631578947</c:v>
                </c:pt>
                <c:pt idx="7403">
                  <c:v>6.8271052631578941E-2</c:v>
                </c:pt>
                <c:pt idx="7404">
                  <c:v>5.5E-2</c:v>
                </c:pt>
                <c:pt idx="7405">
                  <c:v>6.1797368421052629E-2</c:v>
                </c:pt>
                <c:pt idx="7406">
                  <c:v>9.7997368421052625E-2</c:v>
                </c:pt>
                <c:pt idx="7407">
                  <c:v>0.17848157894736841</c:v>
                </c:pt>
                <c:pt idx="7408">
                  <c:v>0.21805263157894736</c:v>
                </c:pt>
                <c:pt idx="7409">
                  <c:v>0.13669736842105262</c:v>
                </c:pt>
                <c:pt idx="7410">
                  <c:v>7.5489473684210523E-2</c:v>
                </c:pt>
                <c:pt idx="7411">
                  <c:v>8.3165789473684207E-2</c:v>
                </c:pt>
                <c:pt idx="7412">
                  <c:v>0.10361842105263158</c:v>
                </c:pt>
                <c:pt idx="7413">
                  <c:v>4.9828947368421056E-2</c:v>
                </c:pt>
                <c:pt idx="7414">
                  <c:v>7.7381578947368426E-2</c:v>
                </c:pt>
                <c:pt idx="7415">
                  <c:v>7.2260526315789469E-2</c:v>
                </c:pt>
                <c:pt idx="7416">
                  <c:v>0.11672105263157895</c:v>
                </c:pt>
                <c:pt idx="7417">
                  <c:v>5.7997368421052631E-2</c:v>
                </c:pt>
                <c:pt idx="7418">
                  <c:v>0.11586315789473685</c:v>
                </c:pt>
                <c:pt idx="7419">
                  <c:v>9.3889473684210523E-2</c:v>
                </c:pt>
                <c:pt idx="7420">
                  <c:v>6.7313157894736839E-2</c:v>
                </c:pt>
                <c:pt idx="7421">
                  <c:v>0.1385657894736842</c:v>
                </c:pt>
                <c:pt idx="7422">
                  <c:v>0.10090263157894737</c:v>
                </c:pt>
                <c:pt idx="7423">
                  <c:v>0.14065263157894736</c:v>
                </c:pt>
                <c:pt idx="7424">
                  <c:v>9.0402631578947373E-2</c:v>
                </c:pt>
                <c:pt idx="7425">
                  <c:v>0.24866315789473684</c:v>
                </c:pt>
                <c:pt idx="7426">
                  <c:v>0.12837631578947367</c:v>
                </c:pt>
                <c:pt idx="7427">
                  <c:v>6.4147368421052633E-2</c:v>
                </c:pt>
                <c:pt idx="7428">
                  <c:v>7.6507894736842108E-2</c:v>
                </c:pt>
                <c:pt idx="7429">
                  <c:v>0.12902631578947368</c:v>
                </c:pt>
                <c:pt idx="7430">
                  <c:v>0.11006842105263158</c:v>
                </c:pt>
                <c:pt idx="7431">
                  <c:v>0.13212105263157894</c:v>
                </c:pt>
                <c:pt idx="7432">
                  <c:v>0.1214921052631579</c:v>
                </c:pt>
                <c:pt idx="7433">
                  <c:v>9.58578947368421E-2</c:v>
                </c:pt>
                <c:pt idx="7434">
                  <c:v>0.19300263157894737</c:v>
                </c:pt>
                <c:pt idx="7435">
                  <c:v>0.13280526315789473</c:v>
                </c:pt>
                <c:pt idx="7436">
                  <c:v>5.5115789473684208E-2</c:v>
                </c:pt>
                <c:pt idx="7437">
                  <c:v>6.4023684210526316E-2</c:v>
                </c:pt>
                <c:pt idx="7438">
                  <c:v>0.10419473684210526</c:v>
                </c:pt>
                <c:pt idx="7439">
                  <c:v>0.16717631578947367</c:v>
                </c:pt>
                <c:pt idx="7440">
                  <c:v>4.6965789473684211E-2</c:v>
                </c:pt>
                <c:pt idx="7441">
                  <c:v>0.18709999999999999</c:v>
                </c:pt>
                <c:pt idx="7442">
                  <c:v>8.7623684210526312E-2</c:v>
                </c:pt>
                <c:pt idx="7443">
                  <c:v>0.10481578947368421</c:v>
                </c:pt>
                <c:pt idx="7444">
                  <c:v>0.26211842105263156</c:v>
                </c:pt>
                <c:pt idx="7445">
                  <c:v>0.12213947368421052</c:v>
                </c:pt>
                <c:pt idx="7446">
                  <c:v>0.39588684210526315</c:v>
                </c:pt>
                <c:pt idx="7447">
                  <c:v>7.403947368421053E-2</c:v>
                </c:pt>
                <c:pt idx="7448">
                  <c:v>5.8323684210526319E-2</c:v>
                </c:pt>
                <c:pt idx="7449">
                  <c:v>0.3640263157894737</c:v>
                </c:pt>
                <c:pt idx="7450">
                  <c:v>0.15014736842105264</c:v>
                </c:pt>
                <c:pt idx="7451">
                  <c:v>5.753157894736842E-2</c:v>
                </c:pt>
                <c:pt idx="7452">
                  <c:v>7.7868421052631573E-2</c:v>
                </c:pt>
                <c:pt idx="7453">
                  <c:v>0.11407368421052631</c:v>
                </c:pt>
                <c:pt idx="7454">
                  <c:v>0.11219999999999999</c:v>
                </c:pt>
                <c:pt idx="7455">
                  <c:v>0.16442105263157894</c:v>
                </c:pt>
                <c:pt idx="7456">
                  <c:v>0.14995526315789473</c:v>
                </c:pt>
                <c:pt idx="7457">
                  <c:v>5.6500000000000002E-2</c:v>
                </c:pt>
                <c:pt idx="7458">
                  <c:v>0.10419210526315789</c:v>
                </c:pt>
                <c:pt idx="7459">
                  <c:v>0.38663947368421053</c:v>
                </c:pt>
                <c:pt idx="7460">
                  <c:v>0.1183921052631579</c:v>
                </c:pt>
                <c:pt idx="7461">
                  <c:v>7.5821052631578942E-2</c:v>
                </c:pt>
                <c:pt idx="7462">
                  <c:v>8.1968421052631579E-2</c:v>
                </c:pt>
                <c:pt idx="7463">
                  <c:v>0.1821157894736842</c:v>
                </c:pt>
                <c:pt idx="7464">
                  <c:v>5.1394736842105264E-2</c:v>
                </c:pt>
                <c:pt idx="7465">
                  <c:v>0.10459210526315789</c:v>
                </c:pt>
                <c:pt idx="7466">
                  <c:v>0.13176052631578947</c:v>
                </c:pt>
                <c:pt idx="7467">
                  <c:v>0.15380526315789475</c:v>
                </c:pt>
                <c:pt idx="7468">
                  <c:v>8.2986842105263164E-2</c:v>
                </c:pt>
                <c:pt idx="7469">
                  <c:v>7.9549999999999996E-2</c:v>
                </c:pt>
                <c:pt idx="7470">
                  <c:v>6.6815789473684217E-2</c:v>
                </c:pt>
                <c:pt idx="7471">
                  <c:v>8.8544736842105259E-2</c:v>
                </c:pt>
                <c:pt idx="7472">
                  <c:v>8.1378947368421051E-2</c:v>
                </c:pt>
                <c:pt idx="7473">
                  <c:v>9.6094736842105261E-2</c:v>
                </c:pt>
                <c:pt idx="7474">
                  <c:v>9.0384210526315789E-2</c:v>
                </c:pt>
                <c:pt idx="7475">
                  <c:v>5.8905263157894738E-2</c:v>
                </c:pt>
                <c:pt idx="7476">
                  <c:v>6.0160526315789477E-2</c:v>
                </c:pt>
                <c:pt idx="7477">
                  <c:v>0.11405526315789474</c:v>
                </c:pt>
                <c:pt idx="7478">
                  <c:v>0.11031578947368421</c:v>
                </c:pt>
                <c:pt idx="7479">
                  <c:v>0.11446842105263158</c:v>
                </c:pt>
                <c:pt idx="7480">
                  <c:v>0.2105342105263158</c:v>
                </c:pt>
                <c:pt idx="7481">
                  <c:v>0.12322368421052632</c:v>
                </c:pt>
                <c:pt idx="7482">
                  <c:v>0.12431578947368421</c:v>
                </c:pt>
                <c:pt idx="7483">
                  <c:v>0.1000921052631579</c:v>
                </c:pt>
                <c:pt idx="7484">
                  <c:v>0.10315526315789474</c:v>
                </c:pt>
                <c:pt idx="7485">
                  <c:v>6.6836842105263153E-2</c:v>
                </c:pt>
                <c:pt idx="7486">
                  <c:v>0.12315789473684211</c:v>
                </c:pt>
                <c:pt idx="7487">
                  <c:v>0.13319210526315789</c:v>
                </c:pt>
                <c:pt idx="7488">
                  <c:v>7.2907894736842102E-2</c:v>
                </c:pt>
                <c:pt idx="7489">
                  <c:v>9.0865789473684205E-2</c:v>
                </c:pt>
                <c:pt idx="7490">
                  <c:v>0.18504473684210526</c:v>
                </c:pt>
                <c:pt idx="7491">
                  <c:v>0.10813684210526316</c:v>
                </c:pt>
                <c:pt idx="7492">
                  <c:v>0.15834736842105263</c:v>
                </c:pt>
                <c:pt idx="7493">
                  <c:v>0.11950263157894737</c:v>
                </c:pt>
                <c:pt idx="7494">
                  <c:v>0.13444999999999999</c:v>
                </c:pt>
                <c:pt idx="7495">
                  <c:v>7.8007894736842109E-2</c:v>
                </c:pt>
                <c:pt idx="7496">
                  <c:v>0.10236315789473684</c:v>
                </c:pt>
                <c:pt idx="7497">
                  <c:v>0.10559736842105263</c:v>
                </c:pt>
                <c:pt idx="7498">
                  <c:v>0.12892368421052633</c:v>
                </c:pt>
                <c:pt idx="7499">
                  <c:v>4.225526315789474E-2</c:v>
                </c:pt>
                <c:pt idx="7500">
                  <c:v>0.11382894736842106</c:v>
                </c:pt>
                <c:pt idx="7501">
                  <c:v>6.3399999999999998E-2</c:v>
                </c:pt>
                <c:pt idx="7502">
                  <c:v>8.5181578947368428E-2</c:v>
                </c:pt>
                <c:pt idx="7503">
                  <c:v>0.19625526315789474</c:v>
                </c:pt>
                <c:pt idx="7504">
                  <c:v>9.5131578947368414E-2</c:v>
                </c:pt>
                <c:pt idx="7505">
                  <c:v>0.10892105263157895</c:v>
                </c:pt>
                <c:pt idx="7506">
                  <c:v>0.12436315789473684</c:v>
                </c:pt>
                <c:pt idx="7507">
                  <c:v>0.19971052631578948</c:v>
                </c:pt>
                <c:pt idx="7508">
                  <c:v>0.16277105263157896</c:v>
                </c:pt>
                <c:pt idx="7509">
                  <c:v>0.11367105263157895</c:v>
                </c:pt>
                <c:pt idx="7510">
                  <c:v>8.8381578947368422E-2</c:v>
                </c:pt>
                <c:pt idx="7511">
                  <c:v>0.11570263157894736</c:v>
                </c:pt>
                <c:pt idx="7512">
                  <c:v>6.6786842105263158E-2</c:v>
                </c:pt>
                <c:pt idx="7513">
                  <c:v>6.1668421052631581E-2</c:v>
                </c:pt>
                <c:pt idx="7514">
                  <c:v>7.9205263157894737E-2</c:v>
                </c:pt>
                <c:pt idx="7515">
                  <c:v>0.1567078947368421</c:v>
                </c:pt>
                <c:pt idx="7516">
                  <c:v>0.10238947368421053</c:v>
                </c:pt>
                <c:pt idx="7517">
                  <c:v>0.17580263157894738</c:v>
                </c:pt>
                <c:pt idx="7518">
                  <c:v>8.2097368421052627E-2</c:v>
                </c:pt>
                <c:pt idx="7519">
                  <c:v>0.36121578947368421</c:v>
                </c:pt>
                <c:pt idx="7520">
                  <c:v>0.14270263157894736</c:v>
                </c:pt>
                <c:pt idx="7521">
                  <c:v>7.7684210526315786E-2</c:v>
                </c:pt>
                <c:pt idx="7522">
                  <c:v>7.6139473684210521E-2</c:v>
                </c:pt>
                <c:pt idx="7523">
                  <c:v>0.11733421052631579</c:v>
                </c:pt>
                <c:pt idx="7524">
                  <c:v>0.16120526315789474</c:v>
                </c:pt>
                <c:pt idx="7525">
                  <c:v>0.11891315789473685</c:v>
                </c:pt>
                <c:pt idx="7526">
                  <c:v>5.2160526315789477E-2</c:v>
                </c:pt>
                <c:pt idx="7527">
                  <c:v>8.486052631578947E-2</c:v>
                </c:pt>
                <c:pt idx="7528">
                  <c:v>6.3715789473684212E-2</c:v>
                </c:pt>
                <c:pt idx="7529">
                  <c:v>0.22271842105263157</c:v>
                </c:pt>
                <c:pt idx="7530">
                  <c:v>6.5507894736842112E-2</c:v>
                </c:pt>
                <c:pt idx="7531">
                  <c:v>4.9326315789473683E-2</c:v>
                </c:pt>
                <c:pt idx="7532">
                  <c:v>0.10711052631578948</c:v>
                </c:pt>
                <c:pt idx="7533">
                  <c:v>0.15297894736842105</c:v>
                </c:pt>
                <c:pt idx="7534">
                  <c:v>9.4571052631578945E-2</c:v>
                </c:pt>
                <c:pt idx="7535">
                  <c:v>0.15227105263157895</c:v>
                </c:pt>
                <c:pt idx="7536">
                  <c:v>0.2171263157894737</c:v>
                </c:pt>
                <c:pt idx="7537">
                  <c:v>9.0984210526315792E-2</c:v>
                </c:pt>
                <c:pt idx="7538">
                  <c:v>7.6571052631578942E-2</c:v>
                </c:pt>
                <c:pt idx="7539">
                  <c:v>9.1844736842105257E-2</c:v>
                </c:pt>
                <c:pt idx="7540">
                  <c:v>0.34376578947368419</c:v>
                </c:pt>
                <c:pt idx="7541">
                  <c:v>6.9852631578947375E-2</c:v>
                </c:pt>
                <c:pt idx="7542">
                  <c:v>8.3549999999999999E-2</c:v>
                </c:pt>
                <c:pt idx="7543">
                  <c:v>7.116578947368421E-2</c:v>
                </c:pt>
                <c:pt idx="7544">
                  <c:v>0.12803684210526317</c:v>
                </c:pt>
                <c:pt idx="7545">
                  <c:v>7.8426315789473677E-2</c:v>
                </c:pt>
                <c:pt idx="7546">
                  <c:v>0.15513157894736843</c:v>
                </c:pt>
                <c:pt idx="7547">
                  <c:v>9.5273684210526316E-2</c:v>
                </c:pt>
                <c:pt idx="7548">
                  <c:v>0.20592631578947368</c:v>
                </c:pt>
                <c:pt idx="7549">
                  <c:v>0.14298947368421053</c:v>
                </c:pt>
                <c:pt idx="7550">
                  <c:v>0.10762894736842105</c:v>
                </c:pt>
                <c:pt idx="7551">
                  <c:v>0.12375</c:v>
                </c:pt>
                <c:pt idx="7552">
                  <c:v>0.11245263157894737</c:v>
                </c:pt>
                <c:pt idx="7553">
                  <c:v>7.4481578947368426E-2</c:v>
                </c:pt>
                <c:pt idx="7554">
                  <c:v>0.11664473684210526</c:v>
                </c:pt>
                <c:pt idx="7555">
                  <c:v>0.13760263157894737</c:v>
                </c:pt>
                <c:pt idx="7556">
                  <c:v>8.6755263157894738E-2</c:v>
                </c:pt>
                <c:pt idx="7557">
                  <c:v>7.328157894736842E-2</c:v>
                </c:pt>
                <c:pt idx="7558">
                  <c:v>0.1992236842105263</c:v>
                </c:pt>
                <c:pt idx="7559">
                  <c:v>0.16152631578947368</c:v>
                </c:pt>
                <c:pt idx="7560">
                  <c:v>0.14618684210526317</c:v>
                </c:pt>
                <c:pt idx="7561">
                  <c:v>0.14841842105263159</c:v>
                </c:pt>
                <c:pt idx="7562">
                  <c:v>8.0694736842105264E-2</c:v>
                </c:pt>
                <c:pt idx="7563">
                  <c:v>0.12876578947368422</c:v>
                </c:pt>
                <c:pt idx="7564">
                  <c:v>5.6886842105263159E-2</c:v>
                </c:pt>
                <c:pt idx="7565">
                  <c:v>6.2518421052631584E-2</c:v>
                </c:pt>
                <c:pt idx="7566">
                  <c:v>9.1718421052631574E-2</c:v>
                </c:pt>
                <c:pt idx="7567">
                  <c:v>0.13646315789473684</c:v>
                </c:pt>
                <c:pt idx="7568">
                  <c:v>0.14985000000000001</c:v>
                </c:pt>
                <c:pt idx="7569">
                  <c:v>8.8076315789473683E-2</c:v>
                </c:pt>
                <c:pt idx="7570">
                  <c:v>0.17019210526315789</c:v>
                </c:pt>
                <c:pt idx="7571">
                  <c:v>0.1471157894736842</c:v>
                </c:pt>
                <c:pt idx="7572">
                  <c:v>0.14122894736842107</c:v>
                </c:pt>
                <c:pt idx="7573">
                  <c:v>0.10798947368421052</c:v>
                </c:pt>
                <c:pt idx="7574">
                  <c:v>8.0371052631578954E-2</c:v>
                </c:pt>
                <c:pt idx="7575">
                  <c:v>8.3360526315789468E-2</c:v>
                </c:pt>
                <c:pt idx="7576">
                  <c:v>0.20982894736842106</c:v>
                </c:pt>
                <c:pt idx="7577">
                  <c:v>0.13982631578947369</c:v>
                </c:pt>
                <c:pt idx="7578">
                  <c:v>0.17213684210526317</c:v>
                </c:pt>
                <c:pt idx="7579">
                  <c:v>9.9907894736842112E-2</c:v>
                </c:pt>
                <c:pt idx="7580">
                  <c:v>5.2447368421052631E-2</c:v>
                </c:pt>
                <c:pt idx="7581">
                  <c:v>9.0428947368421053E-2</c:v>
                </c:pt>
                <c:pt idx="7582">
                  <c:v>0.1694736842105263</c:v>
                </c:pt>
                <c:pt idx="7583">
                  <c:v>0.13551842105263157</c:v>
                </c:pt>
                <c:pt idx="7584">
                  <c:v>0.10510263157894736</c:v>
                </c:pt>
                <c:pt idx="7585">
                  <c:v>7.4497368421052632E-2</c:v>
                </c:pt>
                <c:pt idx="7586">
                  <c:v>0.19654736842105264</c:v>
                </c:pt>
                <c:pt idx="7587">
                  <c:v>0.1296736842105263</c:v>
                </c:pt>
                <c:pt idx="7588">
                  <c:v>0.12551315789473685</c:v>
                </c:pt>
                <c:pt idx="7589">
                  <c:v>0.10577368421052631</c:v>
                </c:pt>
                <c:pt idx="7590">
                  <c:v>0.18917368421052633</c:v>
                </c:pt>
                <c:pt idx="7591">
                  <c:v>0.28351315789473686</c:v>
                </c:pt>
                <c:pt idx="7592">
                  <c:v>8.0536842105263157E-2</c:v>
                </c:pt>
                <c:pt idx="7593">
                  <c:v>0.11522105263157895</c:v>
                </c:pt>
                <c:pt idx="7594">
                  <c:v>2.8355263157894738E-2</c:v>
                </c:pt>
                <c:pt idx="7595">
                  <c:v>5.7181578947368424E-2</c:v>
                </c:pt>
                <c:pt idx="7596">
                  <c:v>0.11179736842105263</c:v>
                </c:pt>
                <c:pt idx="7597">
                  <c:v>0.11735789473684211</c:v>
                </c:pt>
                <c:pt idx="7598">
                  <c:v>0.16890789473684212</c:v>
                </c:pt>
                <c:pt idx="7599">
                  <c:v>7.5028947368421056E-2</c:v>
                </c:pt>
                <c:pt idx="7600">
                  <c:v>0.19363684210526316</c:v>
                </c:pt>
                <c:pt idx="7601">
                  <c:v>0.11935263157894736</c:v>
                </c:pt>
                <c:pt idx="7602">
                  <c:v>0.12833684210526317</c:v>
                </c:pt>
                <c:pt idx="7603">
                  <c:v>5.1721052631578945E-2</c:v>
                </c:pt>
                <c:pt idx="7604">
                  <c:v>5.8455263157894739E-2</c:v>
                </c:pt>
                <c:pt idx="7605">
                  <c:v>0.14936315789473684</c:v>
                </c:pt>
                <c:pt idx="7606">
                  <c:v>9.3231578947368415E-2</c:v>
                </c:pt>
                <c:pt idx="7607">
                  <c:v>7.6342105263157892E-2</c:v>
                </c:pt>
                <c:pt idx="7608">
                  <c:v>9.0550000000000005E-2</c:v>
                </c:pt>
                <c:pt idx="7609">
                  <c:v>7.1852631578947362E-2</c:v>
                </c:pt>
                <c:pt idx="7610">
                  <c:v>9.060526315789473E-2</c:v>
                </c:pt>
                <c:pt idx="7611">
                  <c:v>0.11234736842105263</c:v>
                </c:pt>
                <c:pt idx="7612">
                  <c:v>0.18674736842105263</c:v>
                </c:pt>
                <c:pt idx="7613">
                  <c:v>8.7678947368421051E-2</c:v>
                </c:pt>
                <c:pt idx="7614">
                  <c:v>8.5442105263157889E-2</c:v>
                </c:pt>
                <c:pt idx="7615">
                  <c:v>0.15033947368421052</c:v>
                </c:pt>
                <c:pt idx="7616">
                  <c:v>0.18996052631578947</c:v>
                </c:pt>
                <c:pt idx="7617">
                  <c:v>0.11122105263157894</c:v>
                </c:pt>
                <c:pt idx="7618">
                  <c:v>6.6592105263157897E-2</c:v>
                </c:pt>
                <c:pt idx="7619">
                  <c:v>6.2673684210526312E-2</c:v>
                </c:pt>
                <c:pt idx="7620">
                  <c:v>0.17248947368421053</c:v>
                </c:pt>
                <c:pt idx="7621">
                  <c:v>5.8102631578947371E-2</c:v>
                </c:pt>
                <c:pt idx="7622">
                  <c:v>9.2463157894736844E-2</c:v>
                </c:pt>
                <c:pt idx="7623">
                  <c:v>0.1190078947368421</c:v>
                </c:pt>
                <c:pt idx="7624">
                  <c:v>6.3286842105263155E-2</c:v>
                </c:pt>
                <c:pt idx="7625">
                  <c:v>6.8360526315789469E-2</c:v>
                </c:pt>
                <c:pt idx="7626">
                  <c:v>5.8323684210526319E-2</c:v>
                </c:pt>
                <c:pt idx="7627">
                  <c:v>0.13688157894736841</c:v>
                </c:pt>
                <c:pt idx="7628">
                  <c:v>0.10195</c:v>
                </c:pt>
                <c:pt idx="7629">
                  <c:v>9.1228947368421048E-2</c:v>
                </c:pt>
                <c:pt idx="7630">
                  <c:v>0.10877105263157895</c:v>
                </c:pt>
                <c:pt idx="7631">
                  <c:v>0.12836578947368421</c:v>
                </c:pt>
                <c:pt idx="7632">
                  <c:v>8.4534210526315795E-2</c:v>
                </c:pt>
                <c:pt idx="7633">
                  <c:v>0.10817894736842106</c:v>
                </c:pt>
                <c:pt idx="7634">
                  <c:v>0.14080263157894737</c:v>
                </c:pt>
                <c:pt idx="7635">
                  <c:v>7.7544736842105264E-2</c:v>
                </c:pt>
                <c:pt idx="7636">
                  <c:v>9.3797368421052629E-2</c:v>
                </c:pt>
                <c:pt idx="7637">
                  <c:v>0.19662368421052631</c:v>
                </c:pt>
                <c:pt idx="7638">
                  <c:v>0.1393078947368421</c:v>
                </c:pt>
                <c:pt idx="7639">
                  <c:v>0.16352631578947369</c:v>
                </c:pt>
                <c:pt idx="7640">
                  <c:v>5.486842105263158E-2</c:v>
                </c:pt>
                <c:pt idx="7641">
                  <c:v>0.19381052631578946</c:v>
                </c:pt>
                <c:pt idx="7642">
                  <c:v>9.6531578947368427E-2</c:v>
                </c:pt>
                <c:pt idx="7643">
                  <c:v>0.1625842105263158</c:v>
                </c:pt>
                <c:pt idx="7644">
                  <c:v>6.3594736842105259E-2</c:v>
                </c:pt>
                <c:pt idx="7645">
                  <c:v>0.15314736842105264</c:v>
                </c:pt>
                <c:pt idx="7646">
                  <c:v>0.12160526315789473</c:v>
                </c:pt>
                <c:pt idx="7647">
                  <c:v>0.11848947368421052</c:v>
                </c:pt>
                <c:pt idx="7648">
                  <c:v>8.1560526315789472E-2</c:v>
                </c:pt>
                <c:pt idx="7649">
                  <c:v>0.13615263157894736</c:v>
                </c:pt>
                <c:pt idx="7650">
                  <c:v>8.222368421052631E-2</c:v>
                </c:pt>
                <c:pt idx="7651">
                  <c:v>7.9355263157894734E-2</c:v>
                </c:pt>
                <c:pt idx="7652">
                  <c:v>9.3918421052631582E-2</c:v>
                </c:pt>
                <c:pt idx="7653">
                  <c:v>0.13689473684210526</c:v>
                </c:pt>
                <c:pt idx="7654">
                  <c:v>0.21218157894736842</c:v>
                </c:pt>
                <c:pt idx="7655">
                  <c:v>0.16557894736842105</c:v>
                </c:pt>
                <c:pt idx="7656">
                  <c:v>8.8042105263157894E-2</c:v>
                </c:pt>
                <c:pt idx="7657">
                  <c:v>0.12246052631578948</c:v>
                </c:pt>
                <c:pt idx="7658">
                  <c:v>0.16026315789473683</c:v>
                </c:pt>
                <c:pt idx="7659">
                  <c:v>5.503421052631579E-2</c:v>
                </c:pt>
                <c:pt idx="7660">
                  <c:v>8.2126315789473686E-2</c:v>
                </c:pt>
                <c:pt idx="7661">
                  <c:v>0.20372631578947367</c:v>
                </c:pt>
                <c:pt idx="7662">
                  <c:v>0.18790263157894738</c:v>
                </c:pt>
                <c:pt idx="7663">
                  <c:v>7.3899999999999993E-2</c:v>
                </c:pt>
                <c:pt idx="7664">
                  <c:v>6.4802631578947362E-2</c:v>
                </c:pt>
                <c:pt idx="7665">
                  <c:v>7.5202631578947368E-2</c:v>
                </c:pt>
                <c:pt idx="7666">
                  <c:v>0.18956052631578948</c:v>
                </c:pt>
                <c:pt idx="7667">
                  <c:v>0.15151578947368421</c:v>
                </c:pt>
                <c:pt idx="7668">
                  <c:v>0.11983157894736843</c:v>
                </c:pt>
                <c:pt idx="7669">
                  <c:v>8.95578947368421E-2</c:v>
                </c:pt>
                <c:pt idx="7670">
                  <c:v>7.482894736842105E-2</c:v>
                </c:pt>
                <c:pt idx="7671">
                  <c:v>9.0557894736842101E-2</c:v>
                </c:pt>
                <c:pt idx="7672">
                  <c:v>7.5005263157894742E-2</c:v>
                </c:pt>
                <c:pt idx="7673">
                  <c:v>9.8026315789473684E-2</c:v>
                </c:pt>
                <c:pt idx="7674">
                  <c:v>0.26895526315789475</c:v>
                </c:pt>
                <c:pt idx="7675">
                  <c:v>5.3626315789473682E-2</c:v>
                </c:pt>
                <c:pt idx="7676">
                  <c:v>8.9981578947368426E-2</c:v>
                </c:pt>
                <c:pt idx="7677">
                  <c:v>0.18618684210526315</c:v>
                </c:pt>
                <c:pt idx="7678">
                  <c:v>0.12397631578947368</c:v>
                </c:pt>
                <c:pt idx="7679">
                  <c:v>0.11781315789473684</c:v>
                </c:pt>
                <c:pt idx="7680">
                  <c:v>7.0531578947368417E-2</c:v>
                </c:pt>
                <c:pt idx="7681">
                  <c:v>0.14548157894736843</c:v>
                </c:pt>
                <c:pt idx="7682">
                  <c:v>8.3326315789473679E-2</c:v>
                </c:pt>
                <c:pt idx="7683">
                  <c:v>0.17805000000000001</c:v>
                </c:pt>
                <c:pt idx="7684">
                  <c:v>6.8902631578947368E-2</c:v>
                </c:pt>
                <c:pt idx="7685">
                  <c:v>0.11292894736842106</c:v>
                </c:pt>
                <c:pt idx="7686">
                  <c:v>8.7671052631578941E-2</c:v>
                </c:pt>
                <c:pt idx="7687">
                  <c:v>0.1504578947368421</c:v>
                </c:pt>
                <c:pt idx="7688">
                  <c:v>0.10575263157894736</c:v>
                </c:pt>
                <c:pt idx="7689">
                  <c:v>9.4057894736842104E-2</c:v>
                </c:pt>
                <c:pt idx="7690">
                  <c:v>4.8673684210526313E-2</c:v>
                </c:pt>
                <c:pt idx="7691">
                  <c:v>0.10139473684210526</c:v>
                </c:pt>
                <c:pt idx="7692">
                  <c:v>8.2121052631578942E-2</c:v>
                </c:pt>
                <c:pt idx="7693">
                  <c:v>0.26523684210526316</c:v>
                </c:pt>
                <c:pt idx="7694">
                  <c:v>0.13093421052631579</c:v>
                </c:pt>
                <c:pt idx="7695">
                  <c:v>8.9523684210526311E-2</c:v>
                </c:pt>
                <c:pt idx="7696">
                  <c:v>0.05</c:v>
                </c:pt>
                <c:pt idx="7697">
                  <c:v>0.1299236842105263</c:v>
                </c:pt>
                <c:pt idx="7698">
                  <c:v>0.10528421052631579</c:v>
                </c:pt>
                <c:pt idx="7699">
                  <c:v>0.1123421052631579</c:v>
                </c:pt>
                <c:pt idx="7700">
                  <c:v>8.2510526315789479E-2</c:v>
                </c:pt>
                <c:pt idx="7701">
                  <c:v>8.1313157894736837E-2</c:v>
                </c:pt>
                <c:pt idx="7702">
                  <c:v>6.7855263157894738E-2</c:v>
                </c:pt>
                <c:pt idx="7703">
                  <c:v>0.13211315789473685</c:v>
                </c:pt>
                <c:pt idx="7704">
                  <c:v>0.14516315789473686</c:v>
                </c:pt>
                <c:pt idx="7705">
                  <c:v>0.14845526315789473</c:v>
                </c:pt>
                <c:pt idx="7706">
                  <c:v>0.14241842105263158</c:v>
                </c:pt>
                <c:pt idx="7707">
                  <c:v>0.12630789473684212</c:v>
                </c:pt>
                <c:pt idx="7708">
                  <c:v>0.15952894736842105</c:v>
                </c:pt>
                <c:pt idx="7709">
                  <c:v>0.10187368421052631</c:v>
                </c:pt>
                <c:pt idx="7710">
                  <c:v>4.4681578947368419E-2</c:v>
                </c:pt>
                <c:pt idx="7711">
                  <c:v>0.12863684210526316</c:v>
                </c:pt>
                <c:pt idx="7712">
                  <c:v>6.0792105263157897E-2</c:v>
                </c:pt>
                <c:pt idx="7713">
                  <c:v>0.17840263157894737</c:v>
                </c:pt>
                <c:pt idx="7714">
                  <c:v>0.12479473684210526</c:v>
                </c:pt>
                <c:pt idx="7715">
                  <c:v>6.7015789473684209E-2</c:v>
                </c:pt>
                <c:pt idx="7716">
                  <c:v>0.1233342105263158</c:v>
                </c:pt>
                <c:pt idx="7717">
                  <c:v>0.13036578947368421</c:v>
                </c:pt>
                <c:pt idx="7718">
                  <c:v>0.10725</c:v>
                </c:pt>
                <c:pt idx="7719">
                  <c:v>0.11308157894736842</c:v>
                </c:pt>
                <c:pt idx="7720">
                  <c:v>0.15176315789473685</c:v>
                </c:pt>
                <c:pt idx="7721">
                  <c:v>0.11815526315789474</c:v>
                </c:pt>
                <c:pt idx="7722">
                  <c:v>0.12631315789473685</c:v>
                </c:pt>
                <c:pt idx="7723">
                  <c:v>5.9281578947368421E-2</c:v>
                </c:pt>
                <c:pt idx="7724">
                  <c:v>9.7049999999999997E-2</c:v>
                </c:pt>
                <c:pt idx="7725">
                  <c:v>4.5244736842105261E-2</c:v>
                </c:pt>
                <c:pt idx="7726">
                  <c:v>6.6113157894736846E-2</c:v>
                </c:pt>
                <c:pt idx="7727">
                  <c:v>5.3223684210526319E-2</c:v>
                </c:pt>
                <c:pt idx="7728">
                  <c:v>0.19295789473684211</c:v>
                </c:pt>
                <c:pt idx="7729">
                  <c:v>0.12227894736842106</c:v>
                </c:pt>
                <c:pt idx="7730">
                  <c:v>0.10536315789473684</c:v>
                </c:pt>
                <c:pt idx="7731">
                  <c:v>0.12566052631578947</c:v>
                </c:pt>
                <c:pt idx="7732">
                  <c:v>0.11207368421052631</c:v>
                </c:pt>
                <c:pt idx="7733">
                  <c:v>7.8747368421052635E-2</c:v>
                </c:pt>
                <c:pt idx="7734">
                  <c:v>0.12721315789473683</c:v>
                </c:pt>
                <c:pt idx="7735">
                  <c:v>0.12615526315789474</c:v>
                </c:pt>
                <c:pt idx="7736">
                  <c:v>6.6602631578947372E-2</c:v>
                </c:pt>
                <c:pt idx="7737">
                  <c:v>6.6350000000000006E-2</c:v>
                </c:pt>
                <c:pt idx="7738">
                  <c:v>0.17079210526315788</c:v>
                </c:pt>
                <c:pt idx="7739">
                  <c:v>0.1553736842105263</c:v>
                </c:pt>
                <c:pt idx="7740">
                  <c:v>0.16727894736842105</c:v>
                </c:pt>
                <c:pt idx="7741">
                  <c:v>9.4939473684210532E-2</c:v>
                </c:pt>
                <c:pt idx="7742">
                  <c:v>5.8599999999999999E-2</c:v>
                </c:pt>
                <c:pt idx="7743">
                  <c:v>0.10734210526315789</c:v>
                </c:pt>
                <c:pt idx="7744">
                  <c:v>5.3486842105263159E-2</c:v>
                </c:pt>
                <c:pt idx="7745">
                  <c:v>9.4E-2</c:v>
                </c:pt>
                <c:pt idx="7746">
                  <c:v>0.10776842105263158</c:v>
                </c:pt>
                <c:pt idx="7747">
                  <c:v>0.11629210526315789</c:v>
                </c:pt>
                <c:pt idx="7748">
                  <c:v>7.9802631578947375E-2</c:v>
                </c:pt>
                <c:pt idx="7749">
                  <c:v>9.8760526315789479E-2</c:v>
                </c:pt>
                <c:pt idx="7750">
                  <c:v>0.11811052631578947</c:v>
                </c:pt>
                <c:pt idx="7751">
                  <c:v>7.4663157894736848E-2</c:v>
                </c:pt>
                <c:pt idx="7752">
                  <c:v>0.26457631578947366</c:v>
                </c:pt>
                <c:pt idx="7753">
                  <c:v>6.2389473684210529E-2</c:v>
                </c:pt>
                <c:pt idx="7754">
                  <c:v>5.0381578947368423E-2</c:v>
                </c:pt>
                <c:pt idx="7755">
                  <c:v>0.27189999999999998</c:v>
                </c:pt>
                <c:pt idx="7756">
                  <c:v>0.20045526315789475</c:v>
                </c:pt>
                <c:pt idx="7757">
                  <c:v>0.1414421052631579</c:v>
                </c:pt>
                <c:pt idx="7758">
                  <c:v>7.5381578947368424E-2</c:v>
                </c:pt>
                <c:pt idx="7759">
                  <c:v>0.10875526315789474</c:v>
                </c:pt>
                <c:pt idx="7760">
                  <c:v>0.12697105263157896</c:v>
                </c:pt>
                <c:pt idx="7761">
                  <c:v>7.1392105263157896E-2</c:v>
                </c:pt>
                <c:pt idx="7762">
                  <c:v>0.10058947368421052</c:v>
                </c:pt>
                <c:pt idx="7763">
                  <c:v>0.11011842105263157</c:v>
                </c:pt>
                <c:pt idx="7764">
                  <c:v>0.11355</c:v>
                </c:pt>
                <c:pt idx="7765">
                  <c:v>0.11371052631578947</c:v>
                </c:pt>
                <c:pt idx="7766">
                  <c:v>0.13148421052631579</c:v>
                </c:pt>
                <c:pt idx="7767">
                  <c:v>0.17674736842105263</c:v>
                </c:pt>
                <c:pt idx="7768">
                  <c:v>6.2413157894736844E-2</c:v>
                </c:pt>
                <c:pt idx="7769">
                  <c:v>0.11317631578947368</c:v>
                </c:pt>
                <c:pt idx="7770">
                  <c:v>0.10992368421052631</c:v>
                </c:pt>
                <c:pt idx="7771">
                  <c:v>0.12534473684210526</c:v>
                </c:pt>
                <c:pt idx="7772">
                  <c:v>0.24523157894736841</c:v>
                </c:pt>
                <c:pt idx="7773">
                  <c:v>0.26304736842105264</c:v>
                </c:pt>
                <c:pt idx="7774">
                  <c:v>2.551578947368421E-2</c:v>
                </c:pt>
                <c:pt idx="7775">
                  <c:v>0.15775263157894737</c:v>
                </c:pt>
                <c:pt idx="7776">
                  <c:v>8.6589473684210522E-2</c:v>
                </c:pt>
                <c:pt idx="7777">
                  <c:v>9.7086842105263152E-2</c:v>
                </c:pt>
                <c:pt idx="7778">
                  <c:v>4.8197368421052635E-2</c:v>
                </c:pt>
                <c:pt idx="7779">
                  <c:v>0.15599473684210527</c:v>
                </c:pt>
                <c:pt idx="7780">
                  <c:v>9.7660526315789475E-2</c:v>
                </c:pt>
                <c:pt idx="7781">
                  <c:v>0.15687105263157894</c:v>
                </c:pt>
                <c:pt idx="7782">
                  <c:v>0.10892368421052631</c:v>
                </c:pt>
                <c:pt idx="7783">
                  <c:v>4.1215789473684213E-2</c:v>
                </c:pt>
                <c:pt idx="7784">
                  <c:v>0.17892105263157895</c:v>
                </c:pt>
                <c:pt idx="7785">
                  <c:v>0.15185000000000001</c:v>
                </c:pt>
                <c:pt idx="7786">
                  <c:v>7.7352631578947367E-2</c:v>
                </c:pt>
                <c:pt idx="7787">
                  <c:v>5.8831578947368422E-2</c:v>
                </c:pt>
                <c:pt idx="7788">
                  <c:v>0.10393947368421053</c:v>
                </c:pt>
                <c:pt idx="7789">
                  <c:v>8.2381578947368417E-2</c:v>
                </c:pt>
                <c:pt idx="7790">
                  <c:v>0.13743947368421053</c:v>
                </c:pt>
                <c:pt idx="7791">
                  <c:v>0.18644210526315788</c:v>
                </c:pt>
                <c:pt idx="7792">
                  <c:v>0.10901842105263158</c:v>
                </c:pt>
                <c:pt idx="7793">
                  <c:v>7.4457894736842112E-2</c:v>
                </c:pt>
                <c:pt idx="7794">
                  <c:v>0.27159736842105264</c:v>
                </c:pt>
                <c:pt idx="7795">
                  <c:v>0.12001842105263158</c:v>
                </c:pt>
                <c:pt idx="7796">
                  <c:v>5.7023684210526317E-2</c:v>
                </c:pt>
                <c:pt idx="7797">
                  <c:v>5.8286842105263158E-2</c:v>
                </c:pt>
                <c:pt idx="7798">
                  <c:v>0.14893684210526315</c:v>
                </c:pt>
                <c:pt idx="7799">
                  <c:v>0.25711578947368419</c:v>
                </c:pt>
                <c:pt idx="7800">
                  <c:v>0.13975789473684211</c:v>
                </c:pt>
                <c:pt idx="7801">
                  <c:v>0.11748947368421053</c:v>
                </c:pt>
                <c:pt idx="7802">
                  <c:v>0.10062368421052631</c:v>
                </c:pt>
                <c:pt idx="7803">
                  <c:v>6.69421052631579E-2</c:v>
                </c:pt>
                <c:pt idx="7804">
                  <c:v>7.8097368421052638E-2</c:v>
                </c:pt>
                <c:pt idx="7805">
                  <c:v>8.6002631578947372E-2</c:v>
                </c:pt>
                <c:pt idx="7806">
                  <c:v>7.1652631578947371E-2</c:v>
                </c:pt>
                <c:pt idx="7807">
                  <c:v>5.33E-2</c:v>
                </c:pt>
                <c:pt idx="7808">
                  <c:v>0.10746052631578948</c:v>
                </c:pt>
                <c:pt idx="7809">
                  <c:v>5.0894736842105263E-2</c:v>
                </c:pt>
                <c:pt idx="7810">
                  <c:v>0.10965526315789474</c:v>
                </c:pt>
                <c:pt idx="7811">
                  <c:v>6.4665789473684204E-2</c:v>
                </c:pt>
                <c:pt idx="7812">
                  <c:v>7.9376315789473684E-2</c:v>
                </c:pt>
                <c:pt idx="7813">
                  <c:v>7.2544736842105259E-2</c:v>
                </c:pt>
                <c:pt idx="7814">
                  <c:v>9.1052631578947371E-2</c:v>
                </c:pt>
                <c:pt idx="7815">
                  <c:v>9.9247368421052626E-2</c:v>
                </c:pt>
                <c:pt idx="7816">
                  <c:v>0.15233157894736843</c:v>
                </c:pt>
                <c:pt idx="7817">
                  <c:v>0.17061578947368422</c:v>
                </c:pt>
                <c:pt idx="7818">
                  <c:v>0.20776578947368421</c:v>
                </c:pt>
                <c:pt idx="7819">
                  <c:v>0.12451052631578947</c:v>
                </c:pt>
                <c:pt idx="7820">
                  <c:v>0.15105789473684211</c:v>
                </c:pt>
                <c:pt idx="7821">
                  <c:v>0.13154473684210527</c:v>
                </c:pt>
                <c:pt idx="7822">
                  <c:v>9.9628947368421053E-2</c:v>
                </c:pt>
                <c:pt idx="7823">
                  <c:v>0.2035657894736842</c:v>
                </c:pt>
                <c:pt idx="7824">
                  <c:v>0.13508157894736841</c:v>
                </c:pt>
                <c:pt idx="7825">
                  <c:v>0.13773421052631579</c:v>
                </c:pt>
                <c:pt idx="7826">
                  <c:v>0.18346315789473686</c:v>
                </c:pt>
                <c:pt idx="7827">
                  <c:v>3.7352631578947366E-2</c:v>
                </c:pt>
                <c:pt idx="7828">
                  <c:v>0.26521315789473682</c:v>
                </c:pt>
                <c:pt idx="7829">
                  <c:v>9.4989473684210526E-2</c:v>
                </c:pt>
                <c:pt idx="7830">
                  <c:v>0.12975526315789473</c:v>
                </c:pt>
                <c:pt idx="7831">
                  <c:v>0.15110526315789474</c:v>
                </c:pt>
                <c:pt idx="7832">
                  <c:v>0.10599473684210527</c:v>
                </c:pt>
                <c:pt idx="7833">
                  <c:v>7.1252631578947373E-2</c:v>
                </c:pt>
                <c:pt idx="7834">
                  <c:v>0.10988421052631579</c:v>
                </c:pt>
                <c:pt idx="7835">
                  <c:v>4.4350000000000001E-2</c:v>
                </c:pt>
                <c:pt idx="7836">
                  <c:v>0.12818947368421052</c:v>
                </c:pt>
                <c:pt idx="7837">
                  <c:v>5.5789473684210528E-2</c:v>
                </c:pt>
                <c:pt idx="7838">
                  <c:v>0.25447631578947366</c:v>
                </c:pt>
                <c:pt idx="7839">
                  <c:v>7.252368421052631E-2</c:v>
                </c:pt>
                <c:pt idx="7840">
                  <c:v>0.15650263157894737</c:v>
                </c:pt>
                <c:pt idx="7841">
                  <c:v>0.19782894736842105</c:v>
                </c:pt>
                <c:pt idx="7842">
                  <c:v>0.26402894736842103</c:v>
                </c:pt>
                <c:pt idx="7843">
                  <c:v>6.9344736842105265E-2</c:v>
                </c:pt>
                <c:pt idx="7844">
                  <c:v>0.18409210526315789</c:v>
                </c:pt>
                <c:pt idx="7845">
                  <c:v>0.10086578947368421</c:v>
                </c:pt>
                <c:pt idx="7846">
                  <c:v>0.15589736842105262</c:v>
                </c:pt>
                <c:pt idx="7847">
                  <c:v>0.15221315789473686</c:v>
                </c:pt>
                <c:pt idx="7848">
                  <c:v>0.17208684210526315</c:v>
                </c:pt>
                <c:pt idx="7849">
                  <c:v>6.647368421052631E-2</c:v>
                </c:pt>
                <c:pt idx="7850">
                  <c:v>0.10743947368421053</c:v>
                </c:pt>
                <c:pt idx="7851">
                  <c:v>0.13612368421052631</c:v>
                </c:pt>
                <c:pt idx="7852">
                  <c:v>0.1121921052631579</c:v>
                </c:pt>
                <c:pt idx="7853">
                  <c:v>8.7034210526315783E-2</c:v>
                </c:pt>
                <c:pt idx="7854">
                  <c:v>0.12875</c:v>
                </c:pt>
                <c:pt idx="7855">
                  <c:v>0.14277105263157894</c:v>
                </c:pt>
                <c:pt idx="7856">
                  <c:v>0.17224999999999999</c:v>
                </c:pt>
                <c:pt idx="7857">
                  <c:v>7.4665789473684213E-2</c:v>
                </c:pt>
                <c:pt idx="7858">
                  <c:v>0.12581052631578948</c:v>
                </c:pt>
                <c:pt idx="7859">
                  <c:v>5.517894736842105E-2</c:v>
                </c:pt>
                <c:pt idx="7860">
                  <c:v>6.2649999999999997E-2</c:v>
                </c:pt>
                <c:pt idx="7861">
                  <c:v>0.11804736842105264</c:v>
                </c:pt>
                <c:pt idx="7862">
                  <c:v>0.25937368421052631</c:v>
                </c:pt>
                <c:pt idx="7863">
                  <c:v>0.10656315789473685</c:v>
                </c:pt>
                <c:pt idx="7864">
                  <c:v>0.1782421052631579</c:v>
                </c:pt>
                <c:pt idx="7865">
                  <c:v>0.17598684210526316</c:v>
                </c:pt>
                <c:pt idx="7866">
                  <c:v>0.10554736842105263</c:v>
                </c:pt>
                <c:pt idx="7867">
                  <c:v>0.12011315789473684</c:v>
                </c:pt>
                <c:pt idx="7868">
                  <c:v>0.10860526315789473</c:v>
                </c:pt>
                <c:pt idx="7869">
                  <c:v>9.19578947368421E-2</c:v>
                </c:pt>
                <c:pt idx="7870">
                  <c:v>0.1793657894736842</c:v>
                </c:pt>
                <c:pt idx="7871">
                  <c:v>8.9618421052631583E-2</c:v>
                </c:pt>
                <c:pt idx="7872">
                  <c:v>5.6986842105263155E-2</c:v>
                </c:pt>
                <c:pt idx="7873">
                  <c:v>0.11988157894736842</c:v>
                </c:pt>
                <c:pt idx="7874">
                  <c:v>0.10818947368421053</c:v>
                </c:pt>
                <c:pt idx="7875">
                  <c:v>9.3221052631578941E-2</c:v>
                </c:pt>
                <c:pt idx="7876">
                  <c:v>7.2849999999999998E-2</c:v>
                </c:pt>
                <c:pt idx="7877">
                  <c:v>0.11418157894736843</c:v>
                </c:pt>
                <c:pt idx="7878">
                  <c:v>0.16541842105263158</c:v>
                </c:pt>
                <c:pt idx="7879">
                  <c:v>0.11084210526315789</c:v>
                </c:pt>
                <c:pt idx="7880">
                  <c:v>0.10697894736842105</c:v>
                </c:pt>
                <c:pt idx="7881">
                  <c:v>0.11147631578947369</c:v>
                </c:pt>
                <c:pt idx="7882">
                  <c:v>0.10223684210526315</c:v>
                </c:pt>
                <c:pt idx="7883">
                  <c:v>0.1041</c:v>
                </c:pt>
                <c:pt idx="7884">
                  <c:v>8.9484210526315791E-2</c:v>
                </c:pt>
                <c:pt idx="7885">
                  <c:v>0.11891578947368421</c:v>
                </c:pt>
                <c:pt idx="7886">
                  <c:v>0.18854473684210526</c:v>
                </c:pt>
                <c:pt idx="7887">
                  <c:v>0.10026578947368421</c:v>
                </c:pt>
                <c:pt idx="7888">
                  <c:v>7.6460526315789479E-2</c:v>
                </c:pt>
                <c:pt idx="7889">
                  <c:v>0.11702105263157894</c:v>
                </c:pt>
                <c:pt idx="7890">
                  <c:v>0.11641052631578948</c:v>
                </c:pt>
                <c:pt idx="7891">
                  <c:v>0.10872894736842105</c:v>
                </c:pt>
                <c:pt idx="7892">
                  <c:v>0.13387894736842104</c:v>
                </c:pt>
                <c:pt idx="7893">
                  <c:v>0.15933684210526317</c:v>
                </c:pt>
                <c:pt idx="7894">
                  <c:v>8.1949999999999995E-2</c:v>
                </c:pt>
                <c:pt idx="7895">
                  <c:v>7.4463157894736842E-2</c:v>
                </c:pt>
                <c:pt idx="7896">
                  <c:v>0.13690526315789472</c:v>
                </c:pt>
                <c:pt idx="7897">
                  <c:v>5.3413157894736843E-2</c:v>
                </c:pt>
                <c:pt idx="7898">
                  <c:v>0.17661315789473683</c:v>
                </c:pt>
                <c:pt idx="7899">
                  <c:v>0.15277894736842104</c:v>
                </c:pt>
                <c:pt idx="7900">
                  <c:v>7.9131578947368428E-2</c:v>
                </c:pt>
                <c:pt idx="7901">
                  <c:v>5.4976315789473686E-2</c:v>
                </c:pt>
                <c:pt idx="7902">
                  <c:v>0.10438157894736842</c:v>
                </c:pt>
                <c:pt idx="7903">
                  <c:v>9.3642105263157902E-2</c:v>
                </c:pt>
                <c:pt idx="7904">
                  <c:v>0.12012105263157895</c:v>
                </c:pt>
                <c:pt idx="7905">
                  <c:v>8.2013157894736843E-2</c:v>
                </c:pt>
                <c:pt idx="7906">
                  <c:v>7.27421052631579E-2</c:v>
                </c:pt>
                <c:pt idx="7907">
                  <c:v>7.7178947368421055E-2</c:v>
                </c:pt>
                <c:pt idx="7908">
                  <c:v>0.18976842105263159</c:v>
                </c:pt>
                <c:pt idx="7909">
                  <c:v>0.14614210526315791</c:v>
                </c:pt>
                <c:pt idx="7910">
                  <c:v>5.3305263157894738E-2</c:v>
                </c:pt>
                <c:pt idx="7911">
                  <c:v>8.6047368421052636E-2</c:v>
                </c:pt>
                <c:pt idx="7912">
                  <c:v>0.10228947368421053</c:v>
                </c:pt>
                <c:pt idx="7913">
                  <c:v>0.1913</c:v>
                </c:pt>
                <c:pt idx="7914">
                  <c:v>7.5276315789473677E-2</c:v>
                </c:pt>
                <c:pt idx="7915">
                  <c:v>6.5768421052631573E-2</c:v>
                </c:pt>
                <c:pt idx="7916">
                  <c:v>0.10251052631578947</c:v>
                </c:pt>
                <c:pt idx="7917">
                  <c:v>0.11972105263157895</c:v>
                </c:pt>
                <c:pt idx="7918">
                  <c:v>6.0363157894736841E-2</c:v>
                </c:pt>
                <c:pt idx="7919">
                  <c:v>9.167368421052631E-2</c:v>
                </c:pt>
                <c:pt idx="7920">
                  <c:v>0.1995157894736842</c:v>
                </c:pt>
                <c:pt idx="7921">
                  <c:v>0.13399210526315788</c:v>
                </c:pt>
                <c:pt idx="7922">
                  <c:v>0.11895</c:v>
                </c:pt>
                <c:pt idx="7923">
                  <c:v>7.3252631578947375E-2</c:v>
                </c:pt>
                <c:pt idx="7924">
                  <c:v>9.7502631578947369E-2</c:v>
                </c:pt>
                <c:pt idx="7925">
                  <c:v>5.148157894736842E-2</c:v>
                </c:pt>
                <c:pt idx="7926">
                  <c:v>0.10213157894736842</c:v>
                </c:pt>
                <c:pt idx="7927">
                  <c:v>2.551578947368421E-2</c:v>
                </c:pt>
                <c:pt idx="7928">
                  <c:v>0.12365263157894738</c:v>
                </c:pt>
                <c:pt idx="7929">
                  <c:v>0.14071578947368421</c:v>
                </c:pt>
                <c:pt idx="7930">
                  <c:v>0.10512105263157895</c:v>
                </c:pt>
                <c:pt idx="7931">
                  <c:v>4.2376315789473686E-2</c:v>
                </c:pt>
                <c:pt idx="7932">
                  <c:v>0.1043078947368421</c:v>
                </c:pt>
                <c:pt idx="7933">
                  <c:v>7.7052631578947373E-2</c:v>
                </c:pt>
                <c:pt idx="7934">
                  <c:v>7.9131578947368428E-2</c:v>
                </c:pt>
                <c:pt idx="7935">
                  <c:v>0.17556842105263157</c:v>
                </c:pt>
                <c:pt idx="7936">
                  <c:v>4.1910526315789474E-2</c:v>
                </c:pt>
                <c:pt idx="7937">
                  <c:v>0.35988684210526317</c:v>
                </c:pt>
                <c:pt idx="7938">
                  <c:v>0.11951315789473685</c:v>
                </c:pt>
                <c:pt idx="7939">
                  <c:v>0.16185263157894736</c:v>
                </c:pt>
                <c:pt idx="7940">
                  <c:v>0.11412105263157894</c:v>
                </c:pt>
                <c:pt idx="7941">
                  <c:v>0.11248421052631578</c:v>
                </c:pt>
                <c:pt idx="7942">
                  <c:v>0.10818157894736842</c:v>
                </c:pt>
                <c:pt idx="7943">
                  <c:v>0.14872894736842104</c:v>
                </c:pt>
                <c:pt idx="7944">
                  <c:v>7.4760526315789472E-2</c:v>
                </c:pt>
                <c:pt idx="7945">
                  <c:v>0.11440789473684211</c:v>
                </c:pt>
                <c:pt idx="7946">
                  <c:v>0.15570526315789474</c:v>
                </c:pt>
                <c:pt idx="7947">
                  <c:v>0.10378947368421053</c:v>
                </c:pt>
                <c:pt idx="7948">
                  <c:v>0.13478684210526315</c:v>
                </c:pt>
                <c:pt idx="7949">
                  <c:v>9.4065789473684214E-2</c:v>
                </c:pt>
                <c:pt idx="7950">
                  <c:v>0.10386842105263158</c:v>
                </c:pt>
                <c:pt idx="7951">
                  <c:v>4.6168421052631581E-2</c:v>
                </c:pt>
                <c:pt idx="7952">
                  <c:v>0.18898947368421051</c:v>
                </c:pt>
                <c:pt idx="7953">
                  <c:v>4.8194736842105262E-2</c:v>
                </c:pt>
                <c:pt idx="7954">
                  <c:v>0.14096052631578948</c:v>
                </c:pt>
                <c:pt idx="7955">
                  <c:v>0.11571315789473684</c:v>
                </c:pt>
                <c:pt idx="7956">
                  <c:v>0.10258421052631579</c:v>
                </c:pt>
                <c:pt idx="7957">
                  <c:v>8.244736842105263E-2</c:v>
                </c:pt>
                <c:pt idx="7958">
                  <c:v>0.21512105263157894</c:v>
                </c:pt>
                <c:pt idx="7959">
                  <c:v>6.2831578947368419E-2</c:v>
                </c:pt>
                <c:pt idx="7960">
                  <c:v>9.0294736842105261E-2</c:v>
                </c:pt>
                <c:pt idx="7961">
                  <c:v>0.17177368421052633</c:v>
                </c:pt>
                <c:pt idx="7962">
                  <c:v>6.8844736842105264E-2</c:v>
                </c:pt>
                <c:pt idx="7963">
                  <c:v>0.14161052631578946</c:v>
                </c:pt>
                <c:pt idx="7964">
                  <c:v>8.0578947368421056E-2</c:v>
                </c:pt>
                <c:pt idx="7965">
                  <c:v>8.8713157894736841E-2</c:v>
                </c:pt>
                <c:pt idx="7966">
                  <c:v>8.5010526315789467E-2</c:v>
                </c:pt>
                <c:pt idx="7967">
                  <c:v>0.18240263157894737</c:v>
                </c:pt>
                <c:pt idx="7968">
                  <c:v>9.8423684210526316E-2</c:v>
                </c:pt>
                <c:pt idx="7969">
                  <c:v>5.8142105263157898E-2</c:v>
                </c:pt>
                <c:pt idx="7970">
                  <c:v>0.15218947368421051</c:v>
                </c:pt>
                <c:pt idx="7971">
                  <c:v>0.10055526315789473</c:v>
                </c:pt>
                <c:pt idx="7972">
                  <c:v>0.1395657894736842</c:v>
                </c:pt>
                <c:pt idx="7973">
                  <c:v>9.2321052631578943E-2</c:v>
                </c:pt>
                <c:pt idx="7974">
                  <c:v>3.1736842105263161E-2</c:v>
                </c:pt>
                <c:pt idx="7975">
                  <c:v>3.9363157894736843E-2</c:v>
                </c:pt>
                <c:pt idx="7976">
                  <c:v>0.11504736842105263</c:v>
                </c:pt>
                <c:pt idx="7977">
                  <c:v>7.0478947368421058E-2</c:v>
                </c:pt>
                <c:pt idx="7978">
                  <c:v>0.17667105263157895</c:v>
                </c:pt>
                <c:pt idx="7979">
                  <c:v>0.10882894736842105</c:v>
                </c:pt>
                <c:pt idx="7980">
                  <c:v>0.15460263157894738</c:v>
                </c:pt>
                <c:pt idx="7981">
                  <c:v>0.14057894736842105</c:v>
                </c:pt>
                <c:pt idx="7982">
                  <c:v>0.15106052631578948</c:v>
                </c:pt>
                <c:pt idx="7983">
                  <c:v>7.2368421052631582E-2</c:v>
                </c:pt>
                <c:pt idx="7984">
                  <c:v>7.8905263157894742E-2</c:v>
                </c:pt>
                <c:pt idx="7985">
                  <c:v>0.10785</c:v>
                </c:pt>
                <c:pt idx="7986">
                  <c:v>0.14152368421052633</c:v>
                </c:pt>
                <c:pt idx="7987">
                  <c:v>3.4528947368421055E-2</c:v>
                </c:pt>
                <c:pt idx="7988">
                  <c:v>0.11420789473684211</c:v>
                </c:pt>
                <c:pt idx="7989">
                  <c:v>0.19976052631578947</c:v>
                </c:pt>
                <c:pt idx="7990">
                  <c:v>0.10496052631578948</c:v>
                </c:pt>
                <c:pt idx="7991">
                  <c:v>0.19221052631578947</c:v>
                </c:pt>
                <c:pt idx="7992">
                  <c:v>5.9076315789473685E-2</c:v>
                </c:pt>
                <c:pt idx="7993">
                  <c:v>0.1026578947368421</c:v>
                </c:pt>
                <c:pt idx="7994">
                  <c:v>3.507894736842105E-2</c:v>
                </c:pt>
                <c:pt idx="7995">
                  <c:v>5.2926315789473682E-2</c:v>
                </c:pt>
                <c:pt idx="7996">
                  <c:v>7.567368421052631E-2</c:v>
                </c:pt>
                <c:pt idx="7997">
                  <c:v>0.12056052631578948</c:v>
                </c:pt>
                <c:pt idx="7998">
                  <c:v>6.2415789473684209E-2</c:v>
                </c:pt>
                <c:pt idx="7999">
                  <c:v>8.7523684210526309E-2</c:v>
                </c:pt>
                <c:pt idx="8000">
                  <c:v>0.1103578947368421</c:v>
                </c:pt>
                <c:pt idx="8001">
                  <c:v>0.12536315789473684</c:v>
                </c:pt>
                <c:pt idx="8002">
                  <c:v>0.1148157894736842</c:v>
                </c:pt>
                <c:pt idx="8003">
                  <c:v>0.14744736842105263</c:v>
                </c:pt>
                <c:pt idx="8004">
                  <c:v>0.24739473684210525</c:v>
                </c:pt>
                <c:pt idx="8005">
                  <c:v>0.12059210526315789</c:v>
                </c:pt>
                <c:pt idx="8006">
                  <c:v>0.14522894736842104</c:v>
                </c:pt>
                <c:pt idx="8007">
                  <c:v>0.11827894736842105</c:v>
                </c:pt>
                <c:pt idx="8008">
                  <c:v>8.4344736842105264E-2</c:v>
                </c:pt>
                <c:pt idx="8009">
                  <c:v>0.10709473684210526</c:v>
                </c:pt>
                <c:pt idx="8010">
                  <c:v>0.18432105263157894</c:v>
                </c:pt>
                <c:pt idx="8011">
                  <c:v>6.1818421052631578E-2</c:v>
                </c:pt>
                <c:pt idx="8012">
                  <c:v>0.12757105263157895</c:v>
                </c:pt>
                <c:pt idx="8013">
                  <c:v>9.6344736842105261E-2</c:v>
                </c:pt>
                <c:pt idx="8014">
                  <c:v>9.1034210526315787E-2</c:v>
                </c:pt>
                <c:pt idx="8015">
                  <c:v>0.21248684210526317</c:v>
                </c:pt>
                <c:pt idx="8016">
                  <c:v>9.6739473684210528E-2</c:v>
                </c:pt>
                <c:pt idx="8017">
                  <c:v>3.6049999999999999E-2</c:v>
                </c:pt>
                <c:pt idx="8018">
                  <c:v>0.13871052631578948</c:v>
                </c:pt>
                <c:pt idx="8019">
                  <c:v>0.14293947368421053</c:v>
                </c:pt>
                <c:pt idx="8020">
                  <c:v>0.25754736842105264</c:v>
                </c:pt>
                <c:pt idx="8021">
                  <c:v>0.13445789473684211</c:v>
                </c:pt>
                <c:pt idx="8022">
                  <c:v>3.9173684210526319E-2</c:v>
                </c:pt>
                <c:pt idx="8023">
                  <c:v>0.1121657894736842</c:v>
                </c:pt>
                <c:pt idx="8024">
                  <c:v>0.11226578947368421</c:v>
                </c:pt>
                <c:pt idx="8025">
                  <c:v>0.18612105263157894</c:v>
                </c:pt>
                <c:pt idx="8026">
                  <c:v>8.1705263157894739E-2</c:v>
                </c:pt>
                <c:pt idx="8027">
                  <c:v>2.3826315789473685E-2</c:v>
                </c:pt>
                <c:pt idx="8028">
                  <c:v>0.10408421052631579</c:v>
                </c:pt>
                <c:pt idx="8029">
                  <c:v>4.5463157894736844E-2</c:v>
                </c:pt>
                <c:pt idx="8030">
                  <c:v>0.19628157894736842</c:v>
                </c:pt>
                <c:pt idx="8031">
                  <c:v>3.5915789473684213E-2</c:v>
                </c:pt>
                <c:pt idx="8032">
                  <c:v>0.12135526315789473</c:v>
                </c:pt>
                <c:pt idx="8033">
                  <c:v>0.17860526315789474</c:v>
                </c:pt>
                <c:pt idx="8034">
                  <c:v>0.13318421052631579</c:v>
                </c:pt>
                <c:pt idx="8035">
                  <c:v>6.8289473684210525E-2</c:v>
                </c:pt>
                <c:pt idx="8036">
                  <c:v>7.0710526315789474E-2</c:v>
                </c:pt>
                <c:pt idx="8037">
                  <c:v>0.13328157894736842</c:v>
                </c:pt>
                <c:pt idx="8038">
                  <c:v>0.15913421052631579</c:v>
                </c:pt>
                <c:pt idx="8039">
                  <c:v>0.10968947368421053</c:v>
                </c:pt>
                <c:pt idx="8040">
                  <c:v>0.10026052631578948</c:v>
                </c:pt>
                <c:pt idx="8041">
                  <c:v>9.9949999999999997E-2</c:v>
                </c:pt>
                <c:pt idx="8042">
                  <c:v>0.1138421052631579</c:v>
                </c:pt>
                <c:pt idx="8043">
                  <c:v>9.1544736842105262E-2</c:v>
                </c:pt>
                <c:pt idx="8044">
                  <c:v>0.18630789473684212</c:v>
                </c:pt>
                <c:pt idx="8045">
                  <c:v>0.13640789473684212</c:v>
                </c:pt>
                <c:pt idx="8046">
                  <c:v>0.14716578947368422</c:v>
                </c:pt>
                <c:pt idx="8047">
                  <c:v>0.20722894736842104</c:v>
                </c:pt>
                <c:pt idx="8048">
                  <c:v>9.9847368421052629E-2</c:v>
                </c:pt>
                <c:pt idx="8049">
                  <c:v>6.3628947368421049E-2</c:v>
                </c:pt>
                <c:pt idx="8050">
                  <c:v>5.5565789473684207E-2</c:v>
                </c:pt>
                <c:pt idx="8051">
                  <c:v>0.19712894736842104</c:v>
                </c:pt>
                <c:pt idx="8052">
                  <c:v>0.17275263157894738</c:v>
                </c:pt>
                <c:pt idx="8053">
                  <c:v>9.7715789473684214E-2</c:v>
                </c:pt>
                <c:pt idx="8054">
                  <c:v>2.9381578947368422E-2</c:v>
                </c:pt>
                <c:pt idx="8055">
                  <c:v>9.3889473684210523E-2</c:v>
                </c:pt>
                <c:pt idx="8056">
                  <c:v>0.11786842105263158</c:v>
                </c:pt>
                <c:pt idx="8057">
                  <c:v>4.7697368421052634E-2</c:v>
                </c:pt>
                <c:pt idx="8058">
                  <c:v>2.6063157894736844E-2</c:v>
                </c:pt>
                <c:pt idx="8059">
                  <c:v>0.10039210526315789</c:v>
                </c:pt>
                <c:pt idx="8060">
                  <c:v>0.10384473684210527</c:v>
                </c:pt>
                <c:pt idx="8061">
                  <c:v>7.1586842105263157E-2</c:v>
                </c:pt>
                <c:pt idx="8062">
                  <c:v>6.9002631578947371E-2</c:v>
                </c:pt>
                <c:pt idx="8063">
                  <c:v>8.4823684210526315E-2</c:v>
                </c:pt>
                <c:pt idx="8064">
                  <c:v>3.9626315789473683E-2</c:v>
                </c:pt>
                <c:pt idx="8065">
                  <c:v>5.1999999999999998E-2</c:v>
                </c:pt>
                <c:pt idx="8066">
                  <c:v>0.10085</c:v>
                </c:pt>
                <c:pt idx="8067">
                  <c:v>6.1139473684210528E-2</c:v>
                </c:pt>
                <c:pt idx="8068">
                  <c:v>3.7636842105263156E-2</c:v>
                </c:pt>
                <c:pt idx="8069">
                  <c:v>0.18163947368421052</c:v>
                </c:pt>
                <c:pt idx="8070">
                  <c:v>0.13543684210526316</c:v>
                </c:pt>
                <c:pt idx="8071">
                  <c:v>0.32993684210526314</c:v>
                </c:pt>
                <c:pt idx="8072">
                  <c:v>0.14349473684210526</c:v>
                </c:pt>
                <c:pt idx="8073">
                  <c:v>0.10592631578947369</c:v>
                </c:pt>
                <c:pt idx="8074">
                  <c:v>9.9186842105263157E-2</c:v>
                </c:pt>
                <c:pt idx="8075">
                  <c:v>9.375526315789473E-2</c:v>
                </c:pt>
                <c:pt idx="8076">
                  <c:v>5.9552631578947371E-2</c:v>
                </c:pt>
                <c:pt idx="8077">
                  <c:v>0.14378684210526316</c:v>
                </c:pt>
                <c:pt idx="8078">
                  <c:v>1.9757894736842106E-2</c:v>
                </c:pt>
                <c:pt idx="8079">
                  <c:v>9.8063157894736838E-2</c:v>
                </c:pt>
                <c:pt idx="8080">
                  <c:v>0.14649473684210526</c:v>
                </c:pt>
                <c:pt idx="8081">
                  <c:v>0.14258684210526315</c:v>
                </c:pt>
                <c:pt idx="8082">
                  <c:v>0.10773947368421052</c:v>
                </c:pt>
                <c:pt idx="8083">
                  <c:v>8.9936842105263162E-2</c:v>
                </c:pt>
                <c:pt idx="8084">
                  <c:v>0.12922894736842105</c:v>
                </c:pt>
                <c:pt idx="8085">
                  <c:v>0.13085789473684212</c:v>
                </c:pt>
                <c:pt idx="8086">
                  <c:v>8.1592105263157896E-2</c:v>
                </c:pt>
                <c:pt idx="8087">
                  <c:v>0.18926578947368422</c:v>
                </c:pt>
                <c:pt idx="8088">
                  <c:v>0.10062105263157894</c:v>
                </c:pt>
                <c:pt idx="8089">
                  <c:v>5.606842105263158E-2</c:v>
                </c:pt>
                <c:pt idx="8090">
                  <c:v>0.18921315789473683</c:v>
                </c:pt>
                <c:pt idx="8091">
                  <c:v>0.21667105263157896</c:v>
                </c:pt>
                <c:pt idx="8092">
                  <c:v>0.10082894736842105</c:v>
                </c:pt>
                <c:pt idx="8093">
                  <c:v>8.9186842105263162E-2</c:v>
                </c:pt>
                <c:pt idx="8094">
                  <c:v>0.11597631578947368</c:v>
                </c:pt>
                <c:pt idx="8095">
                  <c:v>9.717105263157895E-2</c:v>
                </c:pt>
                <c:pt idx="8096">
                  <c:v>0.17399736842105262</c:v>
                </c:pt>
                <c:pt idx="8097">
                  <c:v>9.9781578947368416E-2</c:v>
                </c:pt>
                <c:pt idx="8098">
                  <c:v>0.15589473684210525</c:v>
                </c:pt>
                <c:pt idx="8099">
                  <c:v>0.11475263157894737</c:v>
                </c:pt>
                <c:pt idx="8100">
                  <c:v>6.6652631578947366E-2</c:v>
                </c:pt>
                <c:pt idx="8101">
                  <c:v>3.6594736842105263E-2</c:v>
                </c:pt>
                <c:pt idx="8102">
                  <c:v>7.8342105263157893E-2</c:v>
                </c:pt>
                <c:pt idx="8103">
                  <c:v>0.12237631578947368</c:v>
                </c:pt>
                <c:pt idx="8104">
                  <c:v>0.10337894736842106</c:v>
                </c:pt>
                <c:pt idx="8105">
                  <c:v>0.21390526315789474</c:v>
                </c:pt>
                <c:pt idx="8106">
                  <c:v>6.4492105263157892E-2</c:v>
                </c:pt>
                <c:pt idx="8107">
                  <c:v>0.17709473684210528</c:v>
                </c:pt>
                <c:pt idx="8108">
                  <c:v>7.5044736842105261E-2</c:v>
                </c:pt>
                <c:pt idx="8109">
                  <c:v>8.8028947368421054E-2</c:v>
                </c:pt>
                <c:pt idx="8110">
                  <c:v>3.5415789473684213E-2</c:v>
                </c:pt>
                <c:pt idx="8111">
                  <c:v>0.17822368421052631</c:v>
                </c:pt>
                <c:pt idx="8112">
                  <c:v>6.75078947368421E-2</c:v>
                </c:pt>
                <c:pt idx="8113">
                  <c:v>8.3589473684210533E-2</c:v>
                </c:pt>
                <c:pt idx="8114">
                  <c:v>0.13698684210526316</c:v>
                </c:pt>
                <c:pt idx="8115">
                  <c:v>4.9926315789473687E-2</c:v>
                </c:pt>
                <c:pt idx="8116">
                  <c:v>0.13342894736842106</c:v>
                </c:pt>
                <c:pt idx="8117">
                  <c:v>0.24203684210526316</c:v>
                </c:pt>
                <c:pt idx="8118">
                  <c:v>8.2426315789473681E-2</c:v>
                </c:pt>
                <c:pt idx="8119">
                  <c:v>9.6581578947368421E-2</c:v>
                </c:pt>
                <c:pt idx="8120">
                  <c:v>3.5349999999999999E-2</c:v>
                </c:pt>
                <c:pt idx="8121">
                  <c:v>3.9581578947368419E-2</c:v>
                </c:pt>
                <c:pt idx="8122">
                  <c:v>0.13321052631578947</c:v>
                </c:pt>
                <c:pt idx="8123">
                  <c:v>2.8792105263157893E-2</c:v>
                </c:pt>
                <c:pt idx="8124">
                  <c:v>0.13338684210526316</c:v>
                </c:pt>
                <c:pt idx="8125">
                  <c:v>0.13365263157894736</c:v>
                </c:pt>
                <c:pt idx="8126">
                  <c:v>0.12447894736842105</c:v>
                </c:pt>
                <c:pt idx="8127">
                  <c:v>4.7834210526315792E-2</c:v>
                </c:pt>
                <c:pt idx="8128">
                  <c:v>9.4002631578947365E-2</c:v>
                </c:pt>
                <c:pt idx="8129">
                  <c:v>3.2847368421052632E-2</c:v>
                </c:pt>
                <c:pt idx="8130">
                  <c:v>0.16232631578947368</c:v>
                </c:pt>
                <c:pt idx="8131">
                  <c:v>0.17555263157894738</c:v>
                </c:pt>
                <c:pt idx="8132">
                  <c:v>0.11370263157894737</c:v>
                </c:pt>
                <c:pt idx="8133">
                  <c:v>0.14434473684210528</c:v>
                </c:pt>
                <c:pt idx="8134">
                  <c:v>8.8381578947368422E-2</c:v>
                </c:pt>
                <c:pt idx="8135">
                  <c:v>7.4976315789473683E-2</c:v>
                </c:pt>
                <c:pt idx="8136">
                  <c:v>8.7928947368421051E-2</c:v>
                </c:pt>
                <c:pt idx="8137">
                  <c:v>7.6828947368421052E-2</c:v>
                </c:pt>
                <c:pt idx="8138">
                  <c:v>0.18397368421052632</c:v>
                </c:pt>
                <c:pt idx="8139">
                  <c:v>0.20699210526315789</c:v>
                </c:pt>
                <c:pt idx="8140">
                  <c:v>4.568157894736842E-2</c:v>
                </c:pt>
                <c:pt idx="8141">
                  <c:v>6.2492105263157897E-2</c:v>
                </c:pt>
                <c:pt idx="8142">
                  <c:v>7.6671052631578945E-2</c:v>
                </c:pt>
                <c:pt idx="8143">
                  <c:v>0.14622631578947368</c:v>
                </c:pt>
                <c:pt idx="8144">
                  <c:v>6.5805263157894742E-2</c:v>
                </c:pt>
                <c:pt idx="8145">
                  <c:v>6.987368421052631E-2</c:v>
                </c:pt>
                <c:pt idx="8146">
                  <c:v>8.217105263157895E-2</c:v>
                </c:pt>
                <c:pt idx="8147">
                  <c:v>8.0197368421052628E-2</c:v>
                </c:pt>
                <c:pt idx="8148">
                  <c:v>3.9110526315789471E-2</c:v>
                </c:pt>
                <c:pt idx="8149">
                  <c:v>8.4394736842105259E-2</c:v>
                </c:pt>
                <c:pt idx="8150">
                  <c:v>0.16502368421052632</c:v>
                </c:pt>
                <c:pt idx="8151">
                  <c:v>3.5663157894736841E-2</c:v>
                </c:pt>
                <c:pt idx="8152">
                  <c:v>0.1522842105263158</c:v>
                </c:pt>
                <c:pt idx="8153">
                  <c:v>0.17265</c:v>
                </c:pt>
                <c:pt idx="8154">
                  <c:v>4.3594736842105263E-2</c:v>
                </c:pt>
                <c:pt idx="8155">
                  <c:v>6.2039473684210526E-2</c:v>
                </c:pt>
                <c:pt idx="8156">
                  <c:v>0.11102105263157895</c:v>
                </c:pt>
                <c:pt idx="8157">
                  <c:v>0.10470789473684211</c:v>
                </c:pt>
                <c:pt idx="8158">
                  <c:v>3.9721052631578949E-2</c:v>
                </c:pt>
                <c:pt idx="8159">
                  <c:v>0.17864736842105264</c:v>
                </c:pt>
                <c:pt idx="8160">
                  <c:v>0.10649473684210527</c:v>
                </c:pt>
                <c:pt idx="8161">
                  <c:v>0.12497105263157894</c:v>
                </c:pt>
                <c:pt idx="8162">
                  <c:v>0.13975789473684211</c:v>
                </c:pt>
                <c:pt idx="8163">
                  <c:v>0.23766842105263158</c:v>
                </c:pt>
                <c:pt idx="8164">
                  <c:v>0.13608421052631578</c:v>
                </c:pt>
                <c:pt idx="8165">
                  <c:v>8.8531578947368419E-2</c:v>
                </c:pt>
                <c:pt idx="8166">
                  <c:v>9.3263157894736839E-2</c:v>
                </c:pt>
                <c:pt idx="8167">
                  <c:v>0.10407368421052632</c:v>
                </c:pt>
                <c:pt idx="8168">
                  <c:v>3.0805263157894738E-2</c:v>
                </c:pt>
                <c:pt idx="8169">
                  <c:v>9.6426315789473679E-2</c:v>
                </c:pt>
                <c:pt idx="8170">
                  <c:v>7.8139473684210523E-2</c:v>
                </c:pt>
                <c:pt idx="8171">
                  <c:v>4.6002631578947371E-2</c:v>
                </c:pt>
                <c:pt idx="8172">
                  <c:v>0.11375526315789473</c:v>
                </c:pt>
                <c:pt idx="8173">
                  <c:v>0.12356315789473685</c:v>
                </c:pt>
                <c:pt idx="8174">
                  <c:v>0.12897368421052632</c:v>
                </c:pt>
                <c:pt idx="8175">
                  <c:v>5.6302631578947368E-2</c:v>
                </c:pt>
                <c:pt idx="8176">
                  <c:v>0.11003947368421052</c:v>
                </c:pt>
                <c:pt idx="8177">
                  <c:v>6.1007894736842108E-2</c:v>
                </c:pt>
                <c:pt idx="8178">
                  <c:v>0.14902368421052631</c:v>
                </c:pt>
                <c:pt idx="8179">
                  <c:v>8.1542105263157888E-2</c:v>
                </c:pt>
                <c:pt idx="8180">
                  <c:v>0.11898947368421052</c:v>
                </c:pt>
                <c:pt idx="8181">
                  <c:v>3.9028947368421052E-2</c:v>
                </c:pt>
                <c:pt idx="8182">
                  <c:v>0.18333157894736843</c:v>
                </c:pt>
                <c:pt idx="8183">
                  <c:v>0.15974736842105264</c:v>
                </c:pt>
                <c:pt idx="8184">
                  <c:v>0.13023947368421052</c:v>
                </c:pt>
                <c:pt idx="8185">
                  <c:v>0.26724473684210526</c:v>
                </c:pt>
                <c:pt idx="8186">
                  <c:v>3.6915789473684207E-2</c:v>
                </c:pt>
                <c:pt idx="8187">
                  <c:v>4.5534210526315788E-2</c:v>
                </c:pt>
                <c:pt idx="8188">
                  <c:v>3.963157894736842E-2</c:v>
                </c:pt>
                <c:pt idx="8189">
                  <c:v>9.3950000000000006E-2</c:v>
                </c:pt>
                <c:pt idx="8190">
                  <c:v>6.0871052631578951E-2</c:v>
                </c:pt>
                <c:pt idx="8191">
                  <c:v>0.11126578947368421</c:v>
                </c:pt>
                <c:pt idx="8192">
                  <c:v>9.9205263157894741E-2</c:v>
                </c:pt>
                <c:pt idx="8193">
                  <c:v>9.0707894736842098E-2</c:v>
                </c:pt>
                <c:pt idx="8194">
                  <c:v>0.17586842105263159</c:v>
                </c:pt>
                <c:pt idx="8195">
                  <c:v>0.10972368421052632</c:v>
                </c:pt>
                <c:pt idx="8196">
                  <c:v>0.2103657894736842</c:v>
                </c:pt>
                <c:pt idx="8197">
                  <c:v>6.3952631578947372E-2</c:v>
                </c:pt>
                <c:pt idx="8198">
                  <c:v>6.0973684210526319E-2</c:v>
                </c:pt>
                <c:pt idx="8199">
                  <c:v>8.7157894736842101E-2</c:v>
                </c:pt>
                <c:pt idx="8200">
                  <c:v>0.22711842105263158</c:v>
                </c:pt>
                <c:pt idx="8201">
                  <c:v>0.21043947368421054</c:v>
                </c:pt>
                <c:pt idx="8202">
                  <c:v>4.1263157894736842E-2</c:v>
                </c:pt>
                <c:pt idx="8203">
                  <c:v>0.21162105263157896</c:v>
                </c:pt>
                <c:pt idx="8204">
                  <c:v>0.15686578947368421</c:v>
                </c:pt>
                <c:pt idx="8205">
                  <c:v>0.12302368421052631</c:v>
                </c:pt>
                <c:pt idx="8206">
                  <c:v>6.9913157894736844E-2</c:v>
                </c:pt>
                <c:pt idx="8207">
                  <c:v>4.1560526315789471E-2</c:v>
                </c:pt>
                <c:pt idx="8208">
                  <c:v>8.2797368421052633E-2</c:v>
                </c:pt>
                <c:pt idx="8209">
                  <c:v>0.13467894736842106</c:v>
                </c:pt>
                <c:pt idx="8210">
                  <c:v>0.13254473684210527</c:v>
                </c:pt>
                <c:pt idx="8211">
                  <c:v>7.0744736842105263E-2</c:v>
                </c:pt>
                <c:pt idx="8212">
                  <c:v>9.8255263157894734E-2</c:v>
                </c:pt>
                <c:pt idx="8213">
                  <c:v>0.10397894736842105</c:v>
                </c:pt>
                <c:pt idx="8214">
                  <c:v>5.3457894736842107E-2</c:v>
                </c:pt>
                <c:pt idx="8215">
                  <c:v>0.13215789473684211</c:v>
                </c:pt>
                <c:pt idx="8216">
                  <c:v>0.26941052631578949</c:v>
                </c:pt>
                <c:pt idx="8217">
                  <c:v>9.3005263157894744E-2</c:v>
                </c:pt>
                <c:pt idx="8218">
                  <c:v>0.12437368421052632</c:v>
                </c:pt>
                <c:pt idx="8219">
                  <c:v>7.640526315789474E-2</c:v>
                </c:pt>
                <c:pt idx="8220">
                  <c:v>0.1386</c:v>
                </c:pt>
                <c:pt idx="8221">
                  <c:v>0.12950263157894737</c:v>
                </c:pt>
                <c:pt idx="8222">
                  <c:v>9.6592105263157896E-2</c:v>
                </c:pt>
                <c:pt idx="8223">
                  <c:v>7.6786842105263153E-2</c:v>
                </c:pt>
                <c:pt idx="8224">
                  <c:v>7.6468421052631574E-2</c:v>
                </c:pt>
                <c:pt idx="8225">
                  <c:v>0.14058157894736842</c:v>
                </c:pt>
                <c:pt idx="8226">
                  <c:v>0.13295000000000001</c:v>
                </c:pt>
                <c:pt idx="8227">
                  <c:v>9.7865789473684212E-2</c:v>
                </c:pt>
                <c:pt idx="8228">
                  <c:v>0.17088421052631578</c:v>
                </c:pt>
                <c:pt idx="8229">
                  <c:v>0.14019999999999999</c:v>
                </c:pt>
                <c:pt idx="8230">
                  <c:v>0.12944210526315789</c:v>
                </c:pt>
                <c:pt idx="8231">
                  <c:v>0.11111842105263157</c:v>
                </c:pt>
                <c:pt idx="8232">
                  <c:v>6.8018421052631575E-2</c:v>
                </c:pt>
                <c:pt idx="8233">
                  <c:v>8.4121052631578944E-2</c:v>
                </c:pt>
                <c:pt idx="8234">
                  <c:v>5.3789473684210526E-2</c:v>
                </c:pt>
                <c:pt idx="8235">
                  <c:v>0.17898947368421053</c:v>
                </c:pt>
                <c:pt idx="8236">
                  <c:v>0.1892921052631579</c:v>
                </c:pt>
                <c:pt idx="8237">
                  <c:v>0.1766157894736842</c:v>
                </c:pt>
                <c:pt idx="8238">
                  <c:v>3.3242105263157892E-2</c:v>
                </c:pt>
                <c:pt idx="8239">
                  <c:v>8.4268421052631576E-2</c:v>
                </c:pt>
                <c:pt idx="8240">
                  <c:v>9.9150000000000002E-2</c:v>
                </c:pt>
                <c:pt idx="8241">
                  <c:v>0.10328684210526316</c:v>
                </c:pt>
                <c:pt idx="8242">
                  <c:v>0.31269736842105261</c:v>
                </c:pt>
                <c:pt idx="8243">
                  <c:v>0.15351578947368422</c:v>
                </c:pt>
                <c:pt idx="8244">
                  <c:v>6.4531578947368426E-2</c:v>
                </c:pt>
                <c:pt idx="8245">
                  <c:v>9.5186842105263153E-2</c:v>
                </c:pt>
                <c:pt idx="8246">
                  <c:v>7.7771052631578949E-2</c:v>
                </c:pt>
                <c:pt idx="8247">
                  <c:v>8.1913157894736841E-2</c:v>
                </c:pt>
                <c:pt idx="8248">
                  <c:v>7.9786842105263156E-2</c:v>
                </c:pt>
                <c:pt idx="8249">
                  <c:v>0.20986842105263157</c:v>
                </c:pt>
                <c:pt idx="8250">
                  <c:v>3.0276315789473686E-2</c:v>
                </c:pt>
                <c:pt idx="8251">
                  <c:v>5.7731578947368418E-2</c:v>
                </c:pt>
                <c:pt idx="8252">
                  <c:v>8.5523684210526321E-2</c:v>
                </c:pt>
                <c:pt idx="8253">
                  <c:v>8.3560526315789474E-2</c:v>
                </c:pt>
                <c:pt idx="8254">
                  <c:v>0.1803263157894737</c:v>
                </c:pt>
                <c:pt idx="8255">
                  <c:v>0.15151315789473685</c:v>
                </c:pt>
                <c:pt idx="8256">
                  <c:v>7.3852631578947364E-2</c:v>
                </c:pt>
                <c:pt idx="8257">
                  <c:v>6.0257894736842108E-2</c:v>
                </c:pt>
                <c:pt idx="8258">
                  <c:v>0.10079210526315789</c:v>
                </c:pt>
                <c:pt idx="8259">
                  <c:v>0.12578684210526317</c:v>
                </c:pt>
                <c:pt idx="8260">
                  <c:v>0.20778947368421052</c:v>
                </c:pt>
                <c:pt idx="8261">
                  <c:v>5.6655263157894736E-2</c:v>
                </c:pt>
                <c:pt idx="8262">
                  <c:v>8.2571052631578948E-2</c:v>
                </c:pt>
                <c:pt idx="8263">
                  <c:v>0.14876315789473685</c:v>
                </c:pt>
                <c:pt idx="8264">
                  <c:v>5.3868421052631579E-2</c:v>
                </c:pt>
                <c:pt idx="8265">
                  <c:v>0.10928684210526315</c:v>
                </c:pt>
                <c:pt idx="8266">
                  <c:v>0.22172368421052632</c:v>
                </c:pt>
                <c:pt idx="8267">
                  <c:v>0.11202631578947368</c:v>
                </c:pt>
                <c:pt idx="8268">
                  <c:v>0.10185</c:v>
                </c:pt>
                <c:pt idx="8269">
                  <c:v>9.1089473684210526E-2</c:v>
                </c:pt>
                <c:pt idx="8270">
                  <c:v>0.1711421052631579</c:v>
                </c:pt>
                <c:pt idx="8271">
                  <c:v>0.1658421052631579</c:v>
                </c:pt>
                <c:pt idx="8272">
                  <c:v>8.1260526315789477E-2</c:v>
                </c:pt>
                <c:pt idx="8273">
                  <c:v>5.2802631578947372E-2</c:v>
                </c:pt>
                <c:pt idx="8274">
                  <c:v>0.12094210526315789</c:v>
                </c:pt>
                <c:pt idx="8275">
                  <c:v>3.5031578947368421E-2</c:v>
                </c:pt>
                <c:pt idx="8276">
                  <c:v>0.13090789473684211</c:v>
                </c:pt>
                <c:pt idx="8277">
                  <c:v>0.16587368421052631</c:v>
                </c:pt>
                <c:pt idx="8278">
                  <c:v>0.13079736842105263</c:v>
                </c:pt>
                <c:pt idx="8279">
                  <c:v>5.4350000000000002E-2</c:v>
                </c:pt>
                <c:pt idx="8280">
                  <c:v>7.9799999999999996E-2</c:v>
                </c:pt>
                <c:pt idx="8281">
                  <c:v>0.20533684210526315</c:v>
                </c:pt>
                <c:pt idx="8282">
                  <c:v>0.18836578947368421</c:v>
                </c:pt>
                <c:pt idx="8283">
                  <c:v>8.3871052631578943E-2</c:v>
                </c:pt>
                <c:pt idx="8284">
                  <c:v>0.11828947368421053</c:v>
                </c:pt>
                <c:pt idx="8285">
                  <c:v>5.319473684210526E-2</c:v>
                </c:pt>
                <c:pt idx="8286">
                  <c:v>3.9826315789473682E-2</c:v>
                </c:pt>
                <c:pt idx="8287">
                  <c:v>0.13778421052631579</c:v>
                </c:pt>
                <c:pt idx="8288">
                  <c:v>0.29099999999999998</c:v>
                </c:pt>
                <c:pt idx="8289">
                  <c:v>0.13657105263157895</c:v>
                </c:pt>
                <c:pt idx="8290">
                  <c:v>0.1173</c:v>
                </c:pt>
                <c:pt idx="8291">
                  <c:v>7.4142105263157898E-2</c:v>
                </c:pt>
                <c:pt idx="8292">
                  <c:v>3.3418421052631576E-2</c:v>
                </c:pt>
                <c:pt idx="8293">
                  <c:v>0.22059999999999999</c:v>
                </c:pt>
                <c:pt idx="8294">
                  <c:v>7.1244736842105263E-2</c:v>
                </c:pt>
                <c:pt idx="8295">
                  <c:v>0.20792631578947368</c:v>
                </c:pt>
                <c:pt idx="8296">
                  <c:v>0.13328157894736842</c:v>
                </c:pt>
                <c:pt idx="8297">
                  <c:v>0.13383947368421054</c:v>
                </c:pt>
                <c:pt idx="8298">
                  <c:v>5.186315789473684E-2</c:v>
                </c:pt>
                <c:pt idx="8299">
                  <c:v>0.11448684210526316</c:v>
                </c:pt>
                <c:pt idx="8300">
                  <c:v>7.6439473684210529E-2</c:v>
                </c:pt>
                <c:pt idx="8301">
                  <c:v>0.17481315789473684</c:v>
                </c:pt>
                <c:pt idx="8302">
                  <c:v>7.4123684210526314E-2</c:v>
                </c:pt>
                <c:pt idx="8303">
                  <c:v>8.2489473684210529E-2</c:v>
                </c:pt>
                <c:pt idx="8304">
                  <c:v>8.2260526315789478E-2</c:v>
                </c:pt>
                <c:pt idx="8305">
                  <c:v>4.5539473684210525E-2</c:v>
                </c:pt>
                <c:pt idx="8306">
                  <c:v>0.18262631578947369</c:v>
                </c:pt>
                <c:pt idx="8307">
                  <c:v>4.1063157894736843E-2</c:v>
                </c:pt>
                <c:pt idx="8308">
                  <c:v>1.7960526315789475E-2</c:v>
                </c:pt>
                <c:pt idx="8309">
                  <c:v>7.2768421052631579E-2</c:v>
                </c:pt>
                <c:pt idx="8310">
                  <c:v>0.19356315789473685</c:v>
                </c:pt>
                <c:pt idx="8311">
                  <c:v>0.15187894736842106</c:v>
                </c:pt>
                <c:pt idx="8312">
                  <c:v>7.6255263157894743E-2</c:v>
                </c:pt>
                <c:pt idx="8313">
                  <c:v>0.1470342105263158</c:v>
                </c:pt>
                <c:pt idx="8314">
                  <c:v>0.27996052631578949</c:v>
                </c:pt>
                <c:pt idx="8315">
                  <c:v>5.4502631578947365E-2</c:v>
                </c:pt>
                <c:pt idx="8316">
                  <c:v>7.2326315789473683E-2</c:v>
                </c:pt>
                <c:pt idx="8317">
                  <c:v>0.12132631578947368</c:v>
                </c:pt>
                <c:pt idx="8318">
                  <c:v>0.14579473684210525</c:v>
                </c:pt>
                <c:pt idx="8319">
                  <c:v>6.1881578947368419E-2</c:v>
                </c:pt>
                <c:pt idx="8320">
                  <c:v>8.0228947368421052E-2</c:v>
                </c:pt>
                <c:pt idx="8321">
                  <c:v>9.5649999999999999E-2</c:v>
                </c:pt>
                <c:pt idx="8322">
                  <c:v>0.16964473684210526</c:v>
                </c:pt>
                <c:pt idx="8323">
                  <c:v>5.4878947368421055E-2</c:v>
                </c:pt>
                <c:pt idx="8324">
                  <c:v>0.10953157894736842</c:v>
                </c:pt>
                <c:pt idx="8325">
                  <c:v>7.8452631578947371E-2</c:v>
                </c:pt>
                <c:pt idx="8326">
                  <c:v>7.8007894736842109E-2</c:v>
                </c:pt>
                <c:pt idx="8327">
                  <c:v>6.904473684210527E-2</c:v>
                </c:pt>
                <c:pt idx="8328">
                  <c:v>8.8571052631578953E-2</c:v>
                </c:pt>
                <c:pt idx="8329">
                  <c:v>3.5142105263157898E-2</c:v>
                </c:pt>
                <c:pt idx="8330">
                  <c:v>0.12851578947368422</c:v>
                </c:pt>
                <c:pt idx="8331">
                  <c:v>0.15010263157894738</c:v>
                </c:pt>
                <c:pt idx="8332">
                  <c:v>7.5289473684210531E-2</c:v>
                </c:pt>
                <c:pt idx="8333">
                  <c:v>4.2752631578947368E-2</c:v>
                </c:pt>
                <c:pt idx="8334">
                  <c:v>5.6636842105263159E-2</c:v>
                </c:pt>
                <c:pt idx="8335">
                  <c:v>0.11956052631578948</c:v>
                </c:pt>
                <c:pt idx="8336">
                  <c:v>5.237105263157895E-2</c:v>
                </c:pt>
                <c:pt idx="8337">
                  <c:v>7.8926315789473678E-2</c:v>
                </c:pt>
                <c:pt idx="8338">
                  <c:v>0.14696578947368422</c:v>
                </c:pt>
                <c:pt idx="8339">
                  <c:v>0.11074736842105264</c:v>
                </c:pt>
                <c:pt idx="8340">
                  <c:v>4.1342105263157895E-2</c:v>
                </c:pt>
                <c:pt idx="8341">
                  <c:v>6.8534210526315795E-2</c:v>
                </c:pt>
                <c:pt idx="8342">
                  <c:v>5.306315789473684E-2</c:v>
                </c:pt>
                <c:pt idx="8343">
                  <c:v>0.10594736842105264</c:v>
                </c:pt>
                <c:pt idx="8344">
                  <c:v>0.30783421052631577</c:v>
                </c:pt>
                <c:pt idx="8345">
                  <c:v>0.12711842105263157</c:v>
                </c:pt>
                <c:pt idx="8346">
                  <c:v>9.4631578947368428E-2</c:v>
                </c:pt>
                <c:pt idx="8347">
                  <c:v>0.13043421052631579</c:v>
                </c:pt>
                <c:pt idx="8348">
                  <c:v>0.12762368421052631</c:v>
                </c:pt>
                <c:pt idx="8349">
                  <c:v>0.21472894736842105</c:v>
                </c:pt>
                <c:pt idx="8350">
                  <c:v>0.16254736842105263</c:v>
                </c:pt>
                <c:pt idx="8351">
                  <c:v>3.8852631578947368E-2</c:v>
                </c:pt>
                <c:pt idx="8352">
                  <c:v>8.9684210526315783E-2</c:v>
                </c:pt>
                <c:pt idx="8353">
                  <c:v>4.3294736842105261E-2</c:v>
                </c:pt>
                <c:pt idx="8354">
                  <c:v>0.12063421052631579</c:v>
                </c:pt>
                <c:pt idx="8355">
                  <c:v>0.13363157894736843</c:v>
                </c:pt>
                <c:pt idx="8356">
                  <c:v>0.16191842105263157</c:v>
                </c:pt>
                <c:pt idx="8357">
                  <c:v>9.9334210526315789E-2</c:v>
                </c:pt>
                <c:pt idx="8358">
                  <c:v>5.7594736842105261E-2</c:v>
                </c:pt>
                <c:pt idx="8359">
                  <c:v>0.21484736842105262</c:v>
                </c:pt>
                <c:pt idx="8360">
                  <c:v>8.3397368421052637E-2</c:v>
                </c:pt>
                <c:pt idx="8361">
                  <c:v>3.1460526315789474E-2</c:v>
                </c:pt>
                <c:pt idx="8362">
                  <c:v>3.9421052631578947E-2</c:v>
                </c:pt>
                <c:pt idx="8363">
                  <c:v>8.5178947368421049E-2</c:v>
                </c:pt>
                <c:pt idx="8364">
                  <c:v>0.10600789473684211</c:v>
                </c:pt>
                <c:pt idx="8365">
                  <c:v>4.8192105263157897E-2</c:v>
                </c:pt>
                <c:pt idx="8366">
                  <c:v>7.0905263157894735E-2</c:v>
                </c:pt>
                <c:pt idx="8367">
                  <c:v>0.16636842105263158</c:v>
                </c:pt>
                <c:pt idx="8368">
                  <c:v>0.18704473684210526</c:v>
                </c:pt>
                <c:pt idx="8369">
                  <c:v>5.252894736842105E-2</c:v>
                </c:pt>
                <c:pt idx="8370">
                  <c:v>5.5363157894736843E-2</c:v>
                </c:pt>
                <c:pt idx="8371">
                  <c:v>0.13832105263157896</c:v>
                </c:pt>
                <c:pt idx="8372">
                  <c:v>8.8563157894736844E-2</c:v>
                </c:pt>
                <c:pt idx="8373">
                  <c:v>0.16652105263157896</c:v>
                </c:pt>
                <c:pt idx="8374">
                  <c:v>0.10274999999999999</c:v>
                </c:pt>
                <c:pt idx="8375">
                  <c:v>6.0499999999999998E-2</c:v>
                </c:pt>
                <c:pt idx="8376">
                  <c:v>9.3813157894736848E-2</c:v>
                </c:pt>
                <c:pt idx="8377">
                  <c:v>3.4818421052631582E-2</c:v>
                </c:pt>
                <c:pt idx="8378">
                  <c:v>0.10621578947368421</c:v>
                </c:pt>
                <c:pt idx="8379">
                  <c:v>0.17510263157894737</c:v>
                </c:pt>
                <c:pt idx="8380">
                  <c:v>0.12322105263157895</c:v>
                </c:pt>
                <c:pt idx="8381">
                  <c:v>7.3797368421052625E-2</c:v>
                </c:pt>
                <c:pt idx="8382">
                  <c:v>6.5665789473684205E-2</c:v>
                </c:pt>
                <c:pt idx="8383">
                  <c:v>0.19308157894736841</c:v>
                </c:pt>
                <c:pt idx="8384">
                  <c:v>0.13482894736842105</c:v>
                </c:pt>
                <c:pt idx="8385">
                  <c:v>5.227894736842105E-2</c:v>
                </c:pt>
                <c:pt idx="8386">
                  <c:v>9.317631578947369E-2</c:v>
                </c:pt>
                <c:pt idx="8387">
                  <c:v>0.19022894736842105</c:v>
                </c:pt>
                <c:pt idx="8388">
                  <c:v>7.2315789473684208E-2</c:v>
                </c:pt>
                <c:pt idx="8389">
                  <c:v>0.12767105263157894</c:v>
                </c:pt>
                <c:pt idx="8390">
                  <c:v>0.12268684210526316</c:v>
                </c:pt>
                <c:pt idx="8391">
                  <c:v>5.1639473684210527E-2</c:v>
                </c:pt>
                <c:pt idx="8392">
                  <c:v>0.11802631578947369</c:v>
                </c:pt>
                <c:pt idx="8393">
                  <c:v>0.1163</c:v>
                </c:pt>
                <c:pt idx="8394">
                  <c:v>7.3978947368421047E-2</c:v>
                </c:pt>
                <c:pt idx="8395">
                  <c:v>7.7223684210526319E-2</c:v>
                </c:pt>
                <c:pt idx="8396">
                  <c:v>3.6955263157894734E-2</c:v>
                </c:pt>
                <c:pt idx="8397">
                  <c:v>8.3128947368421052E-2</c:v>
                </c:pt>
                <c:pt idx="8398">
                  <c:v>5.5992105263157892E-2</c:v>
                </c:pt>
                <c:pt idx="8399">
                  <c:v>0.16835526315789473</c:v>
                </c:pt>
                <c:pt idx="8400">
                  <c:v>3.7315789473684212E-2</c:v>
                </c:pt>
                <c:pt idx="8401">
                  <c:v>4.6360526315789477E-2</c:v>
                </c:pt>
                <c:pt idx="8402">
                  <c:v>0.11523421052631579</c:v>
                </c:pt>
                <c:pt idx="8403">
                  <c:v>7.3021052631578945E-2</c:v>
                </c:pt>
                <c:pt idx="8404">
                  <c:v>8.8668421052631577E-2</c:v>
                </c:pt>
                <c:pt idx="8405">
                  <c:v>0.1332157894736842</c:v>
                </c:pt>
                <c:pt idx="8406">
                  <c:v>3.5905263157894739E-2</c:v>
                </c:pt>
                <c:pt idx="8407">
                  <c:v>7.2589473684210523E-2</c:v>
                </c:pt>
                <c:pt idx="8408">
                  <c:v>6.3718421052631577E-2</c:v>
                </c:pt>
                <c:pt idx="8409">
                  <c:v>3.8607894736842105E-2</c:v>
                </c:pt>
                <c:pt idx="8410">
                  <c:v>0.13175000000000001</c:v>
                </c:pt>
                <c:pt idx="8411">
                  <c:v>6.8365789473684213E-2</c:v>
                </c:pt>
                <c:pt idx="8412">
                  <c:v>8.957894736842105E-2</c:v>
                </c:pt>
                <c:pt idx="8413">
                  <c:v>4.1897368421052635E-2</c:v>
                </c:pt>
                <c:pt idx="8414">
                  <c:v>4.3831578947368423E-2</c:v>
                </c:pt>
                <c:pt idx="8415">
                  <c:v>4.9931578947368424E-2</c:v>
                </c:pt>
                <c:pt idx="8416">
                  <c:v>0.17912894736842105</c:v>
                </c:pt>
                <c:pt idx="8417">
                  <c:v>2.7231578947368423E-2</c:v>
                </c:pt>
                <c:pt idx="8418">
                  <c:v>3.6144736842105264E-2</c:v>
                </c:pt>
                <c:pt idx="8419">
                  <c:v>6.95921052631579E-2</c:v>
                </c:pt>
                <c:pt idx="8420">
                  <c:v>0.11536052631578947</c:v>
                </c:pt>
                <c:pt idx="8421">
                  <c:v>6.9926315789473684E-2</c:v>
                </c:pt>
                <c:pt idx="8422">
                  <c:v>0.18442631578947369</c:v>
                </c:pt>
                <c:pt idx="8423">
                  <c:v>3.8626315789473682E-2</c:v>
                </c:pt>
                <c:pt idx="8424">
                  <c:v>0.14675526315789475</c:v>
                </c:pt>
                <c:pt idx="8425">
                  <c:v>0.19616052631578948</c:v>
                </c:pt>
                <c:pt idx="8426">
                  <c:v>5.5660526315789473E-2</c:v>
                </c:pt>
                <c:pt idx="8427">
                  <c:v>0.22767894736842106</c:v>
                </c:pt>
                <c:pt idx="8428">
                  <c:v>0.1631763157894737</c:v>
                </c:pt>
                <c:pt idx="8429">
                  <c:v>0.17906052631578948</c:v>
                </c:pt>
                <c:pt idx="8430">
                  <c:v>4.6305263157894738E-2</c:v>
                </c:pt>
                <c:pt idx="8431">
                  <c:v>0.12449210526315789</c:v>
                </c:pt>
                <c:pt idx="8432">
                  <c:v>0.13950000000000001</c:v>
                </c:pt>
                <c:pt idx="8433">
                  <c:v>0.14520526315789473</c:v>
                </c:pt>
                <c:pt idx="8434">
                  <c:v>6.3276315789473681E-2</c:v>
                </c:pt>
                <c:pt idx="8435">
                  <c:v>0.14258947368421052</c:v>
                </c:pt>
                <c:pt idx="8436">
                  <c:v>4.8689473684210526E-2</c:v>
                </c:pt>
                <c:pt idx="8437">
                  <c:v>0.11684473684210527</c:v>
                </c:pt>
                <c:pt idx="8438">
                  <c:v>3.0981578947368422E-2</c:v>
                </c:pt>
                <c:pt idx="8439">
                  <c:v>4.0242105263157892E-2</c:v>
                </c:pt>
                <c:pt idx="8440">
                  <c:v>0.15148684210526317</c:v>
                </c:pt>
                <c:pt idx="8441">
                  <c:v>8.0560526315789471E-2</c:v>
                </c:pt>
                <c:pt idx="8442">
                  <c:v>0.11156315789473684</c:v>
                </c:pt>
                <c:pt idx="8443">
                  <c:v>9.7289473684210523E-2</c:v>
                </c:pt>
                <c:pt idx="8444">
                  <c:v>5.5944736842105262E-2</c:v>
                </c:pt>
                <c:pt idx="8445">
                  <c:v>0.12495526315789474</c:v>
                </c:pt>
                <c:pt idx="8446">
                  <c:v>4.6718421052631576E-2</c:v>
                </c:pt>
                <c:pt idx="8447">
                  <c:v>6.0821052631578949E-2</c:v>
                </c:pt>
                <c:pt idx="8448">
                  <c:v>7.3444736842105257E-2</c:v>
                </c:pt>
                <c:pt idx="8449">
                  <c:v>0.11976315789473684</c:v>
                </c:pt>
                <c:pt idx="8450">
                  <c:v>8.9636842105263154E-2</c:v>
                </c:pt>
                <c:pt idx="8451">
                  <c:v>5.6034210526315791E-2</c:v>
                </c:pt>
                <c:pt idx="8452">
                  <c:v>4.3502631578947369E-2</c:v>
                </c:pt>
                <c:pt idx="8453">
                  <c:v>0.13552368421052632</c:v>
                </c:pt>
                <c:pt idx="8454">
                  <c:v>0.16757368421052632</c:v>
                </c:pt>
                <c:pt idx="8455">
                  <c:v>7.72078947368421E-2</c:v>
                </c:pt>
                <c:pt idx="8456">
                  <c:v>6.0034210526315787E-2</c:v>
                </c:pt>
                <c:pt idx="8457">
                  <c:v>0.14363157894736842</c:v>
                </c:pt>
                <c:pt idx="8458">
                  <c:v>0.17780526315789474</c:v>
                </c:pt>
                <c:pt idx="8459">
                  <c:v>2.6586842105263159E-2</c:v>
                </c:pt>
                <c:pt idx="8460">
                  <c:v>0.13042105263157894</c:v>
                </c:pt>
                <c:pt idx="8461">
                  <c:v>3.8681578947368421E-2</c:v>
                </c:pt>
                <c:pt idx="8462">
                  <c:v>4.5136842105263156E-2</c:v>
                </c:pt>
                <c:pt idx="8463">
                  <c:v>2.9628947368421053E-2</c:v>
                </c:pt>
                <c:pt idx="8464">
                  <c:v>0.19421315789473684</c:v>
                </c:pt>
                <c:pt idx="8465">
                  <c:v>4.5973684210526312E-2</c:v>
                </c:pt>
                <c:pt idx="8466">
                  <c:v>0.21824473684210527</c:v>
                </c:pt>
                <c:pt idx="8467">
                  <c:v>3.7623684210526316E-2</c:v>
                </c:pt>
                <c:pt idx="8468">
                  <c:v>0.11252631578947368</c:v>
                </c:pt>
                <c:pt idx="8469">
                  <c:v>4.4678947368421054E-2</c:v>
                </c:pt>
                <c:pt idx="8470">
                  <c:v>8.9155263157894737E-2</c:v>
                </c:pt>
                <c:pt idx="8471">
                  <c:v>0.12903947368421054</c:v>
                </c:pt>
                <c:pt idx="8472">
                  <c:v>0.11142105263157895</c:v>
                </c:pt>
                <c:pt idx="8473">
                  <c:v>7.326052631578947E-2</c:v>
                </c:pt>
                <c:pt idx="8474">
                  <c:v>0.22273947368421051</c:v>
                </c:pt>
                <c:pt idx="8475">
                  <c:v>3.2097368421052631E-2</c:v>
                </c:pt>
                <c:pt idx="8476">
                  <c:v>3.2236842105263161E-2</c:v>
                </c:pt>
                <c:pt idx="8477">
                  <c:v>0.15607105263157894</c:v>
                </c:pt>
                <c:pt idx="8478">
                  <c:v>5.6328947368421055E-2</c:v>
                </c:pt>
                <c:pt idx="8479">
                  <c:v>8.1821052631578947E-2</c:v>
                </c:pt>
                <c:pt idx="8480">
                  <c:v>9.1742105263157889E-2</c:v>
                </c:pt>
                <c:pt idx="8481">
                  <c:v>0.11516052631578948</c:v>
                </c:pt>
                <c:pt idx="8482">
                  <c:v>8.0199999999999994E-2</c:v>
                </c:pt>
                <c:pt idx="8483">
                  <c:v>0.19197105263157896</c:v>
                </c:pt>
                <c:pt idx="8484">
                  <c:v>4.0042105263157893E-2</c:v>
                </c:pt>
                <c:pt idx="8485">
                  <c:v>0.10965789473684211</c:v>
                </c:pt>
                <c:pt idx="8486">
                  <c:v>0.10717631578947369</c:v>
                </c:pt>
                <c:pt idx="8487">
                  <c:v>3.624473684210526E-2</c:v>
                </c:pt>
                <c:pt idx="8488">
                  <c:v>7.8094736842105258E-2</c:v>
                </c:pt>
                <c:pt idx="8489">
                  <c:v>0.16876052631578947</c:v>
                </c:pt>
                <c:pt idx="8490">
                  <c:v>0.12515789473684211</c:v>
                </c:pt>
                <c:pt idx="8491">
                  <c:v>0.11555526315789473</c:v>
                </c:pt>
                <c:pt idx="8492">
                  <c:v>2.8794736842105262E-2</c:v>
                </c:pt>
                <c:pt idx="8493">
                  <c:v>0.13990526315789473</c:v>
                </c:pt>
                <c:pt idx="8494">
                  <c:v>0.18967631578947369</c:v>
                </c:pt>
                <c:pt idx="8495">
                  <c:v>4.555E-2</c:v>
                </c:pt>
                <c:pt idx="8496">
                  <c:v>0.23001315789473684</c:v>
                </c:pt>
                <c:pt idx="8497">
                  <c:v>5.5307894736842104E-2</c:v>
                </c:pt>
                <c:pt idx="8498">
                  <c:v>0.12580789473684212</c:v>
                </c:pt>
                <c:pt idx="8499">
                  <c:v>9.0455263157894733E-2</c:v>
                </c:pt>
                <c:pt idx="8500">
                  <c:v>8.2055263157894742E-2</c:v>
                </c:pt>
                <c:pt idx="8501">
                  <c:v>0.20547368421052631</c:v>
                </c:pt>
                <c:pt idx="8502">
                  <c:v>8.5263157894736846E-2</c:v>
                </c:pt>
                <c:pt idx="8503">
                  <c:v>7.6857894736842111E-2</c:v>
                </c:pt>
                <c:pt idx="8504">
                  <c:v>5.7392105263157897E-2</c:v>
                </c:pt>
                <c:pt idx="8505">
                  <c:v>7.7078947368421052E-2</c:v>
                </c:pt>
                <c:pt idx="8506">
                  <c:v>8.8065789473684208E-2</c:v>
                </c:pt>
                <c:pt idx="8507">
                  <c:v>8.6768421052631578E-2</c:v>
                </c:pt>
                <c:pt idx="8508">
                  <c:v>0.10748421052631579</c:v>
                </c:pt>
                <c:pt idx="8509">
                  <c:v>0.10758947368421053</c:v>
                </c:pt>
                <c:pt idx="8510">
                  <c:v>0.1082921052631579</c:v>
                </c:pt>
                <c:pt idx="8511">
                  <c:v>7.2873684210526313E-2</c:v>
                </c:pt>
                <c:pt idx="8512">
                  <c:v>6.6534210526315793E-2</c:v>
                </c:pt>
                <c:pt idx="8513">
                  <c:v>9.4781578947368425E-2</c:v>
                </c:pt>
                <c:pt idx="8514">
                  <c:v>0.17917368421052632</c:v>
                </c:pt>
                <c:pt idx="8515">
                  <c:v>0.14860526315789474</c:v>
                </c:pt>
                <c:pt idx="8516">
                  <c:v>0.13253947368421051</c:v>
                </c:pt>
                <c:pt idx="8517">
                  <c:v>6.4976315789473688E-2</c:v>
                </c:pt>
                <c:pt idx="8518">
                  <c:v>4.1450000000000001E-2</c:v>
                </c:pt>
                <c:pt idx="8519">
                  <c:v>0.14025263157894738</c:v>
                </c:pt>
                <c:pt idx="8520">
                  <c:v>6.3360526315789478E-2</c:v>
                </c:pt>
                <c:pt idx="8521">
                  <c:v>5.4839473684210528E-2</c:v>
                </c:pt>
                <c:pt idx="8522">
                  <c:v>0.11051842105263159</c:v>
                </c:pt>
                <c:pt idx="8523">
                  <c:v>0.18731315789473685</c:v>
                </c:pt>
                <c:pt idx="8524">
                  <c:v>6.2813157894736849E-2</c:v>
                </c:pt>
                <c:pt idx="8525">
                  <c:v>0.17412631578947368</c:v>
                </c:pt>
                <c:pt idx="8526">
                  <c:v>8.061578947368421E-2</c:v>
                </c:pt>
                <c:pt idx="8527">
                  <c:v>0.10093684210526316</c:v>
                </c:pt>
                <c:pt idx="8528">
                  <c:v>0.1098578947368421</c:v>
                </c:pt>
                <c:pt idx="8529">
                  <c:v>8.952631578947369E-2</c:v>
                </c:pt>
                <c:pt idx="8530">
                  <c:v>3.7855263157894739E-2</c:v>
                </c:pt>
                <c:pt idx="8531">
                  <c:v>0.17212368421052632</c:v>
                </c:pt>
                <c:pt idx="8532">
                  <c:v>0.11678684210526316</c:v>
                </c:pt>
                <c:pt idx="8533">
                  <c:v>9.272894736842105E-2</c:v>
                </c:pt>
                <c:pt idx="8534">
                  <c:v>7.4923684210526309E-2</c:v>
                </c:pt>
                <c:pt idx="8535">
                  <c:v>4.899736842105263E-2</c:v>
                </c:pt>
                <c:pt idx="8536">
                  <c:v>0.17251315789473684</c:v>
                </c:pt>
                <c:pt idx="8537">
                  <c:v>0.1617157894736842</c:v>
                </c:pt>
                <c:pt idx="8538">
                  <c:v>0.11496315789473684</c:v>
                </c:pt>
                <c:pt idx="8539">
                  <c:v>9.0450000000000003E-2</c:v>
                </c:pt>
                <c:pt idx="8540">
                  <c:v>0.12385526315789473</c:v>
                </c:pt>
                <c:pt idx="8541">
                  <c:v>0.18210526315789474</c:v>
                </c:pt>
                <c:pt idx="8542">
                  <c:v>9.1810526315789467E-2</c:v>
                </c:pt>
                <c:pt idx="8543">
                  <c:v>0.1153578947368421</c:v>
                </c:pt>
                <c:pt idx="8544">
                  <c:v>0.10140263157894737</c:v>
                </c:pt>
                <c:pt idx="8545">
                  <c:v>0.10582368421052632</c:v>
                </c:pt>
                <c:pt idx="8546">
                  <c:v>0.17132105263157896</c:v>
                </c:pt>
                <c:pt idx="8547">
                  <c:v>2.5305263157894737E-2</c:v>
                </c:pt>
                <c:pt idx="8548">
                  <c:v>8.5986842105263153E-2</c:v>
                </c:pt>
                <c:pt idx="8549">
                  <c:v>0.12750263157894737</c:v>
                </c:pt>
                <c:pt idx="8550">
                  <c:v>0.17664736842105264</c:v>
                </c:pt>
                <c:pt idx="8551">
                  <c:v>9.1547368421052627E-2</c:v>
                </c:pt>
                <c:pt idx="8552">
                  <c:v>3.7526315789473685E-2</c:v>
                </c:pt>
                <c:pt idx="8553">
                  <c:v>0.10558421052631579</c:v>
                </c:pt>
                <c:pt idx="8554">
                  <c:v>7.690526315789474E-2</c:v>
                </c:pt>
                <c:pt idx="8555">
                  <c:v>0.11687105263157894</c:v>
                </c:pt>
                <c:pt idx="8556">
                  <c:v>2.9392105263157893E-2</c:v>
                </c:pt>
                <c:pt idx="8557">
                  <c:v>6.9028947368421051E-2</c:v>
                </c:pt>
                <c:pt idx="8558">
                  <c:v>0.13893947368421053</c:v>
                </c:pt>
                <c:pt idx="8559">
                  <c:v>0.16124736842105264</c:v>
                </c:pt>
                <c:pt idx="8560">
                  <c:v>0.14191842105263158</c:v>
                </c:pt>
                <c:pt idx="8561">
                  <c:v>8.5839473684210521E-2</c:v>
                </c:pt>
                <c:pt idx="8562">
                  <c:v>0.12317631578947369</c:v>
                </c:pt>
                <c:pt idx="8563">
                  <c:v>6.303947368421052E-2</c:v>
                </c:pt>
                <c:pt idx="8564">
                  <c:v>0.17065</c:v>
                </c:pt>
                <c:pt idx="8565">
                  <c:v>0.13683157894736842</c:v>
                </c:pt>
                <c:pt idx="8566">
                  <c:v>8.8636842105263153E-2</c:v>
                </c:pt>
                <c:pt idx="8567">
                  <c:v>0.12894736842105264</c:v>
                </c:pt>
                <c:pt idx="8568">
                  <c:v>5.630526315789474E-2</c:v>
                </c:pt>
                <c:pt idx="8569">
                  <c:v>7.379473684210526E-2</c:v>
                </c:pt>
                <c:pt idx="8570">
                  <c:v>8.3744736842105261E-2</c:v>
                </c:pt>
                <c:pt idx="8571">
                  <c:v>0.18792894736842106</c:v>
                </c:pt>
                <c:pt idx="8572">
                  <c:v>7.0747368421052628E-2</c:v>
                </c:pt>
                <c:pt idx="8573">
                  <c:v>0.2810894736842105</c:v>
                </c:pt>
                <c:pt idx="8574">
                  <c:v>0.10382368421052632</c:v>
                </c:pt>
                <c:pt idx="8575">
                  <c:v>9.7518421052631574E-2</c:v>
                </c:pt>
                <c:pt idx="8576">
                  <c:v>2.8781578947368422E-2</c:v>
                </c:pt>
                <c:pt idx="8577">
                  <c:v>5.8386842105263161E-2</c:v>
                </c:pt>
                <c:pt idx="8578">
                  <c:v>0.1036421052631579</c:v>
                </c:pt>
                <c:pt idx="8579">
                  <c:v>0.20141052631578948</c:v>
                </c:pt>
                <c:pt idx="8580">
                  <c:v>0.19207631578947368</c:v>
                </c:pt>
                <c:pt idx="8581">
                  <c:v>0.17618684210526317</c:v>
                </c:pt>
                <c:pt idx="8582">
                  <c:v>3.6181578947368419E-2</c:v>
                </c:pt>
                <c:pt idx="8583">
                  <c:v>0.11946315789473684</c:v>
                </c:pt>
                <c:pt idx="8584">
                  <c:v>4.8149999999999998E-2</c:v>
                </c:pt>
                <c:pt idx="8585">
                  <c:v>0.12318157894736842</c:v>
                </c:pt>
                <c:pt idx="8586">
                  <c:v>0.11463684210526316</c:v>
                </c:pt>
                <c:pt idx="8587">
                  <c:v>4.9697368421052629E-2</c:v>
                </c:pt>
                <c:pt idx="8588">
                  <c:v>0.11076315789473684</c:v>
                </c:pt>
                <c:pt idx="8589">
                  <c:v>0.16252631578947369</c:v>
                </c:pt>
                <c:pt idx="8590">
                  <c:v>7.9421052631578948E-2</c:v>
                </c:pt>
                <c:pt idx="8591">
                  <c:v>0.20681315789473684</c:v>
                </c:pt>
                <c:pt idx="8592">
                  <c:v>8.1626315789473686E-2</c:v>
                </c:pt>
                <c:pt idx="8593">
                  <c:v>3.9050000000000001E-2</c:v>
                </c:pt>
                <c:pt idx="8594">
                  <c:v>0.10995000000000001</c:v>
                </c:pt>
                <c:pt idx="8595">
                  <c:v>3.1752631578947366E-2</c:v>
                </c:pt>
                <c:pt idx="8596">
                  <c:v>9.6086842105263151E-2</c:v>
                </c:pt>
                <c:pt idx="8597">
                  <c:v>4.5449999999999997E-2</c:v>
                </c:pt>
                <c:pt idx="8598">
                  <c:v>0.10388947368421053</c:v>
                </c:pt>
                <c:pt idx="8599">
                  <c:v>0.15639473684210525</c:v>
                </c:pt>
                <c:pt idx="8600">
                  <c:v>4.8184210526315788E-2</c:v>
                </c:pt>
                <c:pt idx="8601">
                  <c:v>0.13291315789473684</c:v>
                </c:pt>
                <c:pt idx="8602">
                  <c:v>0.13745263157894738</c:v>
                </c:pt>
                <c:pt idx="8603">
                  <c:v>9.7794736842105268E-2</c:v>
                </c:pt>
                <c:pt idx="8604">
                  <c:v>0.12119210526315789</c:v>
                </c:pt>
                <c:pt idx="8605">
                  <c:v>7.1499999999999994E-2</c:v>
                </c:pt>
                <c:pt idx="8606">
                  <c:v>0.12315789473684211</c:v>
                </c:pt>
                <c:pt idx="8607">
                  <c:v>0.19910526315789473</c:v>
                </c:pt>
                <c:pt idx="8608">
                  <c:v>0.13419473684210526</c:v>
                </c:pt>
                <c:pt idx="8609">
                  <c:v>0.11983684210526316</c:v>
                </c:pt>
                <c:pt idx="8610">
                  <c:v>0.16265789473684211</c:v>
                </c:pt>
                <c:pt idx="8611">
                  <c:v>0.28565263157894738</c:v>
                </c:pt>
                <c:pt idx="8612">
                  <c:v>9.0681578947368419E-2</c:v>
                </c:pt>
                <c:pt idx="8613">
                  <c:v>0.14944736842105263</c:v>
                </c:pt>
                <c:pt idx="8614">
                  <c:v>6.6726315789473689E-2</c:v>
                </c:pt>
                <c:pt idx="8615">
                  <c:v>9.5352631578947369E-2</c:v>
                </c:pt>
                <c:pt idx="8616">
                  <c:v>0.11074736842105264</c:v>
                </c:pt>
                <c:pt idx="8617">
                  <c:v>0.19445263157894738</c:v>
                </c:pt>
                <c:pt idx="8618">
                  <c:v>0.11914736842105263</c:v>
                </c:pt>
                <c:pt idx="8619">
                  <c:v>0.15292105263157896</c:v>
                </c:pt>
                <c:pt idx="8620">
                  <c:v>3.8697368421052633E-2</c:v>
                </c:pt>
                <c:pt idx="8621">
                  <c:v>0.15534473684210526</c:v>
                </c:pt>
                <c:pt idx="8622">
                  <c:v>0.11728157894736842</c:v>
                </c:pt>
                <c:pt idx="8623">
                  <c:v>0.12213684210526315</c:v>
                </c:pt>
                <c:pt idx="8624">
                  <c:v>6.0363157894736841E-2</c:v>
                </c:pt>
                <c:pt idx="8625">
                  <c:v>0.26138684210526314</c:v>
                </c:pt>
                <c:pt idx="8626">
                  <c:v>0.22197631578947369</c:v>
                </c:pt>
                <c:pt idx="8627">
                  <c:v>6.8586842105263154E-2</c:v>
                </c:pt>
                <c:pt idx="8628">
                  <c:v>9.8839473684210533E-2</c:v>
                </c:pt>
                <c:pt idx="8629">
                  <c:v>5.3434210526315792E-2</c:v>
                </c:pt>
                <c:pt idx="8630">
                  <c:v>7.6913157894736836E-2</c:v>
                </c:pt>
                <c:pt idx="8631">
                  <c:v>4.2452631578947367E-2</c:v>
                </c:pt>
                <c:pt idx="8632">
                  <c:v>8.3176315789473682E-2</c:v>
                </c:pt>
                <c:pt idx="8633">
                  <c:v>9.2055263157894737E-2</c:v>
                </c:pt>
                <c:pt idx="8634">
                  <c:v>5.4771052631578949E-2</c:v>
                </c:pt>
                <c:pt idx="8635">
                  <c:v>3.8994736842105263E-2</c:v>
                </c:pt>
                <c:pt idx="8636">
                  <c:v>8.92421052631579E-2</c:v>
                </c:pt>
                <c:pt idx="8637">
                  <c:v>4.7807894736842105E-2</c:v>
                </c:pt>
                <c:pt idx="8638">
                  <c:v>5.6110526315789472E-2</c:v>
                </c:pt>
                <c:pt idx="8639">
                  <c:v>0.13871842105263157</c:v>
                </c:pt>
                <c:pt idx="8640">
                  <c:v>0.11755</c:v>
                </c:pt>
                <c:pt idx="8641">
                  <c:v>7.3421052631578942E-2</c:v>
                </c:pt>
                <c:pt idx="8642">
                  <c:v>8.823947368421052E-2</c:v>
                </c:pt>
                <c:pt idx="8643">
                  <c:v>0.15684736842105262</c:v>
                </c:pt>
                <c:pt idx="8644">
                  <c:v>3.6926315789473682E-2</c:v>
                </c:pt>
                <c:pt idx="8645">
                  <c:v>4.8926315789473686E-2</c:v>
                </c:pt>
                <c:pt idx="8646">
                  <c:v>0.14323947368421053</c:v>
                </c:pt>
                <c:pt idx="8647">
                  <c:v>7.1823684210526317E-2</c:v>
                </c:pt>
                <c:pt idx="8648">
                  <c:v>0.14639210526315791</c:v>
                </c:pt>
                <c:pt idx="8649">
                  <c:v>3.3097368421052632E-2</c:v>
                </c:pt>
                <c:pt idx="8650">
                  <c:v>9.6007894736842112E-2</c:v>
                </c:pt>
                <c:pt idx="8651">
                  <c:v>0.12017894736842105</c:v>
                </c:pt>
                <c:pt idx="8652">
                  <c:v>0.15029210526315789</c:v>
                </c:pt>
                <c:pt idx="8653">
                  <c:v>0.13724473684210525</c:v>
                </c:pt>
                <c:pt idx="8654">
                  <c:v>7.0226315789473678E-2</c:v>
                </c:pt>
                <c:pt idx="8655">
                  <c:v>9.534473684210526E-2</c:v>
                </c:pt>
                <c:pt idx="8656">
                  <c:v>0.18168421052631578</c:v>
                </c:pt>
                <c:pt idx="8657">
                  <c:v>0.10337368421052631</c:v>
                </c:pt>
                <c:pt idx="8658">
                  <c:v>0.14697368421052631</c:v>
                </c:pt>
                <c:pt idx="8659">
                  <c:v>7.3784210526315785E-2</c:v>
                </c:pt>
                <c:pt idx="8660">
                  <c:v>2.6413157894736843E-2</c:v>
                </c:pt>
                <c:pt idx="8661">
                  <c:v>0.21076578947368421</c:v>
                </c:pt>
                <c:pt idx="8662">
                  <c:v>0.17162631578947368</c:v>
                </c:pt>
                <c:pt idx="8663">
                  <c:v>5.3994736842105262E-2</c:v>
                </c:pt>
                <c:pt idx="8664">
                  <c:v>7.1360526315789471E-2</c:v>
                </c:pt>
                <c:pt idx="8665">
                  <c:v>0.11227894736842105</c:v>
                </c:pt>
                <c:pt idx="8666">
                  <c:v>9.5586842105263164E-2</c:v>
                </c:pt>
                <c:pt idx="8667">
                  <c:v>6.3955263157894737E-2</c:v>
                </c:pt>
                <c:pt idx="8668">
                  <c:v>2.6436842105263158E-2</c:v>
                </c:pt>
                <c:pt idx="8669">
                  <c:v>3.3439473684210526E-2</c:v>
                </c:pt>
                <c:pt idx="8670">
                  <c:v>8.953157894736842E-2</c:v>
                </c:pt>
                <c:pt idx="8671">
                  <c:v>9.1868421052631585E-2</c:v>
                </c:pt>
                <c:pt idx="8672">
                  <c:v>0.15073157894736841</c:v>
                </c:pt>
                <c:pt idx="8673">
                  <c:v>9.1136842105263155E-2</c:v>
                </c:pt>
                <c:pt idx="8674">
                  <c:v>8.2828947368421058E-2</c:v>
                </c:pt>
                <c:pt idx="8675">
                  <c:v>6.6250000000000003E-2</c:v>
                </c:pt>
                <c:pt idx="8676">
                  <c:v>7.9723684210526322E-2</c:v>
                </c:pt>
                <c:pt idx="8677">
                  <c:v>0.17602894736842106</c:v>
                </c:pt>
                <c:pt idx="8678">
                  <c:v>0.11486315789473685</c:v>
                </c:pt>
                <c:pt idx="8679">
                  <c:v>8.7278947368421053E-2</c:v>
                </c:pt>
                <c:pt idx="8680">
                  <c:v>5.1386842105263161E-2</c:v>
                </c:pt>
                <c:pt idx="8681">
                  <c:v>0.16778947368421052</c:v>
                </c:pt>
                <c:pt idx="8682">
                  <c:v>6.7526315789473684E-2</c:v>
                </c:pt>
                <c:pt idx="8683">
                  <c:v>9.6018421052631572E-2</c:v>
                </c:pt>
                <c:pt idx="8684">
                  <c:v>8.8828947368421049E-2</c:v>
                </c:pt>
                <c:pt idx="8685">
                  <c:v>5.7065789473684209E-2</c:v>
                </c:pt>
                <c:pt idx="8686">
                  <c:v>5.1655263157894739E-2</c:v>
                </c:pt>
                <c:pt idx="8687">
                  <c:v>9.2073684210526321E-2</c:v>
                </c:pt>
                <c:pt idx="8688">
                  <c:v>0.15544473684210527</c:v>
                </c:pt>
                <c:pt idx="8689">
                  <c:v>6.3373684210526318E-2</c:v>
                </c:pt>
                <c:pt idx="8690">
                  <c:v>9.0607894736842109E-2</c:v>
                </c:pt>
                <c:pt idx="8691">
                  <c:v>0.11548157894736842</c:v>
                </c:pt>
                <c:pt idx="8692">
                  <c:v>0.18304736842105263</c:v>
                </c:pt>
                <c:pt idx="8693">
                  <c:v>7.6857894736842111E-2</c:v>
                </c:pt>
                <c:pt idx="8694">
                  <c:v>0.26270526315789472</c:v>
                </c:pt>
                <c:pt idx="8695">
                  <c:v>0.27283157894736842</c:v>
                </c:pt>
                <c:pt idx="8696">
                  <c:v>9.9986842105263152E-2</c:v>
                </c:pt>
                <c:pt idx="8697">
                  <c:v>4.2515789473684208E-2</c:v>
                </c:pt>
                <c:pt idx="8698">
                  <c:v>0.17781315789473684</c:v>
                </c:pt>
                <c:pt idx="8699">
                  <c:v>0.15193421052631578</c:v>
                </c:pt>
                <c:pt idx="8700">
                  <c:v>0.13866578947368421</c:v>
                </c:pt>
                <c:pt idx="8701">
                  <c:v>8.1860526315789467E-2</c:v>
                </c:pt>
                <c:pt idx="8702">
                  <c:v>7.1836842105263157E-2</c:v>
                </c:pt>
                <c:pt idx="8703">
                  <c:v>6.4815789473684216E-2</c:v>
                </c:pt>
                <c:pt idx="8704">
                  <c:v>9.7668421052631585E-2</c:v>
                </c:pt>
                <c:pt idx="8705">
                  <c:v>0.16113947368421053</c:v>
                </c:pt>
                <c:pt idx="8706">
                  <c:v>6.3223684210526321E-2</c:v>
                </c:pt>
                <c:pt idx="8707">
                  <c:v>0.17133421052631578</c:v>
                </c:pt>
                <c:pt idx="8708">
                  <c:v>0.14935000000000001</c:v>
                </c:pt>
                <c:pt idx="8709">
                  <c:v>9.6586842105263152E-2</c:v>
                </c:pt>
                <c:pt idx="8710">
                  <c:v>8.6226315789473679E-2</c:v>
                </c:pt>
                <c:pt idx="8711">
                  <c:v>3.4881578947368423E-2</c:v>
                </c:pt>
                <c:pt idx="8712">
                  <c:v>0.25203157894736844</c:v>
                </c:pt>
                <c:pt idx="8713">
                  <c:v>3.5223684210526317E-2</c:v>
                </c:pt>
                <c:pt idx="8714">
                  <c:v>0.12443684210526315</c:v>
                </c:pt>
                <c:pt idx="8715">
                  <c:v>6.513684210526316E-2</c:v>
                </c:pt>
                <c:pt idx="8716">
                  <c:v>0.13396842105263157</c:v>
                </c:pt>
                <c:pt idx="8717">
                  <c:v>0.13608947368421054</c:v>
                </c:pt>
                <c:pt idx="8718">
                  <c:v>0.1241421052631579</c:v>
                </c:pt>
                <c:pt idx="8719">
                  <c:v>9.0992105263157888E-2</c:v>
                </c:pt>
                <c:pt idx="8720">
                  <c:v>0.10703157894736842</c:v>
                </c:pt>
                <c:pt idx="8721">
                  <c:v>7.8365789473684208E-2</c:v>
                </c:pt>
                <c:pt idx="8722">
                  <c:v>6.248684210526316E-2</c:v>
                </c:pt>
                <c:pt idx="8723">
                  <c:v>7.8376315789473683E-2</c:v>
                </c:pt>
                <c:pt idx="8724">
                  <c:v>0.18192105263157896</c:v>
                </c:pt>
                <c:pt idx="8725">
                  <c:v>8.6234210526315788E-2</c:v>
                </c:pt>
                <c:pt idx="8726">
                  <c:v>4.0363157894736844E-2</c:v>
                </c:pt>
                <c:pt idx="8727">
                  <c:v>6.3702631578947372E-2</c:v>
                </c:pt>
                <c:pt idx="8728">
                  <c:v>5.5557894736842105E-2</c:v>
                </c:pt>
                <c:pt idx="8729">
                  <c:v>8.484736842105263E-2</c:v>
                </c:pt>
                <c:pt idx="8730">
                  <c:v>6.1026315789473685E-2</c:v>
                </c:pt>
                <c:pt idx="8731">
                  <c:v>3.7350000000000001E-2</c:v>
                </c:pt>
                <c:pt idx="8732">
                  <c:v>7.8023684210526315E-2</c:v>
                </c:pt>
                <c:pt idx="8733">
                  <c:v>3.4615789473684211E-2</c:v>
                </c:pt>
                <c:pt idx="8734">
                  <c:v>9.5757894736842111E-2</c:v>
                </c:pt>
                <c:pt idx="8735">
                  <c:v>8.0192105263157898E-2</c:v>
                </c:pt>
                <c:pt idx="8736">
                  <c:v>0.17731315789473684</c:v>
                </c:pt>
                <c:pt idx="8737">
                  <c:v>3.7518421052631576E-2</c:v>
                </c:pt>
                <c:pt idx="8738">
                  <c:v>0.13050526315789474</c:v>
                </c:pt>
                <c:pt idx="8739">
                  <c:v>6.4215789473684212E-2</c:v>
                </c:pt>
                <c:pt idx="8740">
                  <c:v>6.1607894736842105E-2</c:v>
                </c:pt>
                <c:pt idx="8741">
                  <c:v>0.16297894736842106</c:v>
                </c:pt>
                <c:pt idx="8742">
                  <c:v>9.3531578947368424E-2</c:v>
                </c:pt>
                <c:pt idx="8743">
                  <c:v>7.5405263157894739E-2</c:v>
                </c:pt>
                <c:pt idx="8744">
                  <c:v>5.5697368421052634E-2</c:v>
                </c:pt>
                <c:pt idx="8745">
                  <c:v>0.14613421052631578</c:v>
                </c:pt>
                <c:pt idx="8746">
                  <c:v>0.13448421052631579</c:v>
                </c:pt>
                <c:pt idx="8747">
                  <c:v>9.6460526315789469E-2</c:v>
                </c:pt>
                <c:pt idx="8748">
                  <c:v>0.11728947368421053</c:v>
                </c:pt>
                <c:pt idx="8749">
                  <c:v>6.0113157894736841E-2</c:v>
                </c:pt>
                <c:pt idx="8750">
                  <c:v>0.25508947368421053</c:v>
                </c:pt>
                <c:pt idx="8751">
                  <c:v>7.3765789473684215E-2</c:v>
                </c:pt>
                <c:pt idx="8752">
                  <c:v>6.7623684210526322E-2</c:v>
                </c:pt>
                <c:pt idx="8753">
                  <c:v>7.0747368421052628E-2</c:v>
                </c:pt>
                <c:pt idx="8754">
                  <c:v>9.950263157894737E-2</c:v>
                </c:pt>
                <c:pt idx="8755">
                  <c:v>0.10188157894736842</c:v>
                </c:pt>
                <c:pt idx="8756">
                  <c:v>0.13663947368421053</c:v>
                </c:pt>
                <c:pt idx="8757">
                  <c:v>0.16022894736842105</c:v>
                </c:pt>
                <c:pt idx="8758">
                  <c:v>0.24792368421052632</c:v>
                </c:pt>
                <c:pt idx="8759">
                  <c:v>8.8036842105263163E-2</c:v>
                </c:pt>
                <c:pt idx="8760">
                  <c:v>0.25205526315789473</c:v>
                </c:pt>
              </c:numCache>
            </c:numRef>
          </c:yVal>
          <c:smooth val="0"/>
          <c:extLst>
            <c:ext xmlns:c16="http://schemas.microsoft.com/office/drawing/2014/chart" uri="{C3380CC4-5D6E-409C-BE32-E72D297353CC}">
              <c16:uniqueId val="{00000001-2C5B-43A6-ACB9-4E4FA67B6455}"/>
            </c:ext>
          </c:extLst>
        </c:ser>
        <c:ser>
          <c:idx val="0"/>
          <c:order val="1"/>
          <c:tx>
            <c:v>Danmark</c:v>
          </c:tx>
          <c:spPr>
            <a:ln w="19050" cap="rnd">
              <a:noFill/>
              <a:round/>
            </a:ln>
            <a:effectLst/>
          </c:spPr>
          <c:marker>
            <c:symbol val="circle"/>
            <c:size val="5"/>
            <c:spPr>
              <a:solidFill>
                <a:schemeClr val="accent6">
                  <a:lumMod val="75000"/>
                </a:schemeClr>
              </a:solidFill>
              <a:ln w="9525">
                <a:solidFill>
                  <a:schemeClr val="accent6">
                    <a:lumMod val="75000"/>
                  </a:schemeClr>
                </a:solidFill>
              </a:ln>
              <a:effectLst/>
            </c:spPr>
          </c:marker>
          <c:xVal>
            <c:strRef>
              <c:f>'Ark2'!$A$2:$A$8762</c:f>
              <c:strCache>
                <c:ptCount val="8761"/>
                <c:pt idx="0">
                  <c:v>30.12.2022 21:00 - 30.12.2022 22:00 (CET/CEST)</c:v>
                </c:pt>
                <c:pt idx="1">
                  <c:v>17.11.2022 18:00 - 17.11.2022 19:00 (CET/CEST)</c:v>
                </c:pt>
                <c:pt idx="2">
                  <c:v>17.11.2022 19:00 - 17.11.2022 20:00 (CET/CEST)</c:v>
                </c:pt>
                <c:pt idx="3">
                  <c:v>16.11.2022 22:00 - 16.11.2022 23:00 (CET/CEST)</c:v>
                </c:pt>
                <c:pt idx="4">
                  <c:v>17.11.2022 17:00 - 17.11.2022 18:00 (CET/CEST)</c:v>
                </c:pt>
                <c:pt idx="5">
                  <c:v>16.11.2022 09:00 - 16.11.2022 10:00 (CET/CEST)</c:v>
                </c:pt>
                <c:pt idx="6">
                  <c:v>30.12.2022 20:00 - 30.12.2022 21:00 (CET/CEST)</c:v>
                </c:pt>
                <c:pt idx="7">
                  <c:v>16.11.2022 07:00 - 16.11.2022 08:00 (CET/CEST)</c:v>
                </c:pt>
                <c:pt idx="8">
                  <c:v>30.12.2022 19:00 - 30.12.2022 20:00 (CET/CEST)</c:v>
                </c:pt>
                <c:pt idx="9">
                  <c:v>16.11.2022 10:00 - 16.11.2022 11:00 (CET/CEST)</c:v>
                </c:pt>
                <c:pt idx="10">
                  <c:v>17.11.2022 16:00 - 17.11.2022 17:00 (CET/CEST)</c:v>
                </c:pt>
                <c:pt idx="11">
                  <c:v>17.11.2022 07:00 - 17.11.2022 08:00 (CET/CEST)</c:v>
                </c:pt>
                <c:pt idx="12">
                  <c:v>16.11.2022 19:00 - 16.11.2022 20:00 (CET/CEST)</c:v>
                </c:pt>
                <c:pt idx="13">
                  <c:v>16.11.2022 20:00 - 16.11.2022 21:00 (CET/CEST)</c:v>
                </c:pt>
                <c:pt idx="14">
                  <c:v>17.11.2022 20:00 - 17.11.2022 21:00 (CET/CEST)</c:v>
                </c:pt>
                <c:pt idx="15">
                  <c:v>16.11.2022 11:00 - 16.11.2022 12:00 (CET/CEST)</c:v>
                </c:pt>
                <c:pt idx="16">
                  <c:v>16.11.2022 21:00 - 16.11.2022 22:00 (CET/CEST)</c:v>
                </c:pt>
                <c:pt idx="17">
                  <c:v>17.11.2022 15:00 - 17.11.2022 16:00 (CET/CEST)</c:v>
                </c:pt>
                <c:pt idx="18">
                  <c:v>16.11.2022 18:00 - 16.11.2022 19:00 (CET/CEST)</c:v>
                </c:pt>
                <c:pt idx="19">
                  <c:v>30.12.2022 22:00 - 30.12.2022 23:00 (CET/CEST)</c:v>
                </c:pt>
                <c:pt idx="20">
                  <c:v>17.11.2022 08:00 - 17.11.2022 09:00 (CET/CEST)</c:v>
                </c:pt>
                <c:pt idx="21">
                  <c:v>17.11.2022 21:00 - 17.11.2022 22:00 (CET/CEST)</c:v>
                </c:pt>
                <c:pt idx="22">
                  <c:v>16.11.2022 12:00 - 16.11.2022 13:00 (CET/CEST)</c:v>
                </c:pt>
                <c:pt idx="23">
                  <c:v>16.11.2022 13:00 - 16.11.2022 14:00 (CET/CEST)</c:v>
                </c:pt>
                <c:pt idx="24">
                  <c:v>17.11.2022 11:00 - 17.11.2022 12:00 (CET/CEST)</c:v>
                </c:pt>
                <c:pt idx="25">
                  <c:v>30.12.2022 18:00 - 30.12.2022 19:00 (CET/CEST)</c:v>
                </c:pt>
                <c:pt idx="26">
                  <c:v>16.11.2022 17:00 - 16.11.2022 18:00 (CET/CEST)</c:v>
                </c:pt>
                <c:pt idx="27">
                  <c:v>16.11.2022 16:00 - 16.11.2022 17:00 (CET/CEST)</c:v>
                </c:pt>
                <c:pt idx="28">
                  <c:v>17.11.2022 09:00 - 17.11.2022 10:00 (CET/CEST)</c:v>
                </c:pt>
                <c:pt idx="29">
                  <c:v>17.11.2022 10:00 - 17.11.2022 11:00 (CET/CEST)</c:v>
                </c:pt>
                <c:pt idx="30">
                  <c:v>17.11.2022 22:00 - 17.11.2022 23:00 (CET/CEST)</c:v>
                </c:pt>
                <c:pt idx="31">
                  <c:v>09.04.2022 17:00 - 09.04.2022 18:00 (CET/CEST)</c:v>
                </c:pt>
                <c:pt idx="32">
                  <c:v>17.11.2022 05:00 - 17.11.2022 06:00 (CET/CEST)</c:v>
                </c:pt>
                <c:pt idx="33">
                  <c:v>17.11.2022 12:00 - 17.11.2022 13:00 (CET/CEST)</c:v>
                </c:pt>
                <c:pt idx="34">
                  <c:v>17.11.2022 14:00 - 17.11.2022 15:00 (CET/CEST)</c:v>
                </c:pt>
                <c:pt idx="35">
                  <c:v>17.11.2022 13:00 - 17.11.2022 14:00 (CET/CEST)</c:v>
                </c:pt>
                <c:pt idx="36">
                  <c:v>16.11.2022 14:00 - 16.11.2022 15:00 (CET/CEST)</c:v>
                </c:pt>
                <c:pt idx="37">
                  <c:v>01.02.2022 16:00 - 01.02.2022 17:00 (CET/CEST)</c:v>
                </c:pt>
                <c:pt idx="38">
                  <c:v>17.11.2022 04:00 - 17.11.2022 05:00 (CET/CEST)</c:v>
                </c:pt>
                <c:pt idx="39">
                  <c:v>17.11.2022 23:00 - 18.11.2022 00:00 (CET/CEST)</c:v>
                </c:pt>
                <c:pt idx="40">
                  <c:v>04.04.2022 14:00 - 04.04.2022 15:00 (CET/CEST)</c:v>
                </c:pt>
                <c:pt idx="41">
                  <c:v>16.11.2022 15:00 - 16.11.2022 16:00 (CET/CEST)</c:v>
                </c:pt>
                <c:pt idx="42">
                  <c:v>19.01.2022 17:00 - 19.01.2022 18:00 (CET/CEST)</c:v>
                </c:pt>
                <c:pt idx="43">
                  <c:v>18.11.2022 00:00 - 18.11.2022 01:00 (CET/CEST)</c:v>
                </c:pt>
                <c:pt idx="44">
                  <c:v>30.12.2022 17:00 - 30.12.2022 18:00 (CET/CEST)</c:v>
                </c:pt>
                <c:pt idx="45">
                  <c:v>01.02.2022 17:00 - 01.02.2022 18:00 (CET/CEST)</c:v>
                </c:pt>
                <c:pt idx="46">
                  <c:v>22.02.2022 23:00 - 23.02.2022 00:00 (CET/CEST)</c:v>
                </c:pt>
                <c:pt idx="47">
                  <c:v>04.04.2022 09:00 - 04.04.2022 10:00 (CET/CEST)</c:v>
                </c:pt>
                <c:pt idx="48">
                  <c:v>17.11.2022 03:00 - 17.11.2022 04:00 (CET/CEST)</c:v>
                </c:pt>
                <c:pt idx="49">
                  <c:v>01.02.2022 15:00 - 01.02.2022 16:00 (CET/CEST)</c:v>
                </c:pt>
                <c:pt idx="50">
                  <c:v>16.11.2022 08:00 - 16.11.2022 09:00 (CET/CEST)</c:v>
                </c:pt>
                <c:pt idx="51">
                  <c:v>07.02.2022 10:00 - 07.02.2022 11:00 (CET/CEST)</c:v>
                </c:pt>
                <c:pt idx="52">
                  <c:v>21.02.2022 07:00 - 21.02.2022 08:00 (CET/CEST)</c:v>
                </c:pt>
                <c:pt idx="53">
                  <c:v>20.01.2022 13:00 - 20.01.2022 14:00 (CET/CEST)</c:v>
                </c:pt>
                <c:pt idx="54">
                  <c:v>05.02.2022 22:00 - 05.02.2022 23:00 (CET/CEST)</c:v>
                </c:pt>
                <c:pt idx="55">
                  <c:v>17.11.2022 02:00 - 17.11.2022 03:00 (CET/CEST)</c:v>
                </c:pt>
                <c:pt idx="56">
                  <c:v>20.01.2022 12:00 - 20.01.2022 13:00 (CET/CEST)</c:v>
                </c:pt>
                <c:pt idx="57">
                  <c:v>03.01.2022 17:00 - 03.01.2022 18:00 (CET/CEST)</c:v>
                </c:pt>
                <c:pt idx="58">
                  <c:v>29.12.2022 11:00 - 29.12.2022 12:00 (CET/CEST)</c:v>
                </c:pt>
                <c:pt idx="59">
                  <c:v>04.04.2022 12:00 - 04.04.2022 13:00 (CET/CEST)</c:v>
                </c:pt>
                <c:pt idx="60">
                  <c:v>05.02.2022 23:00 - 06.02.2022 00:00 (CET/CEST)</c:v>
                </c:pt>
                <c:pt idx="61">
                  <c:v>23.02.2022 19:00 - 23.02.2022 20:00 (CET/CEST)</c:v>
                </c:pt>
                <c:pt idx="62">
                  <c:v>29.12.2022 10:00 - 29.12.2022 11:00 (CET/CEST)</c:v>
                </c:pt>
                <c:pt idx="63">
                  <c:v>01.02.2022 14:00 - 01.02.2022 15:00 (CET/CEST)</c:v>
                </c:pt>
                <c:pt idx="64">
                  <c:v>20.01.2022 10:00 - 20.01.2022 11:00 (CET/CEST)</c:v>
                </c:pt>
                <c:pt idx="65">
                  <c:v>01.02.2022 18:00 - 01.02.2022 19:00 (CET/CEST)</c:v>
                </c:pt>
                <c:pt idx="66">
                  <c:v>05.02.2022 21:00 - 05.02.2022 22:00 (CET/CEST)</c:v>
                </c:pt>
                <c:pt idx="67">
                  <c:v>10.04.2022 11:00 - 10.04.2022 12:00 (CET/CEST)</c:v>
                </c:pt>
                <c:pt idx="68">
                  <c:v>04.04.2022 18:00 - 04.04.2022 19:00 (CET/CEST)</c:v>
                </c:pt>
                <c:pt idx="69">
                  <c:v>06.10.2022 15:00 - 06.10.2022 16:00 (CET/CEST)</c:v>
                </c:pt>
                <c:pt idx="70">
                  <c:v>04.04.2022 16:00 - 04.04.2022 17:00 (CET/CEST)</c:v>
                </c:pt>
                <c:pt idx="71">
                  <c:v>03.01.2022 15:00 - 03.01.2022 16:00 (CET/CEST)</c:v>
                </c:pt>
                <c:pt idx="72">
                  <c:v>07.02.2022 09:00 - 07.02.2022 10:00 (CET/CEST)</c:v>
                </c:pt>
                <c:pt idx="73">
                  <c:v>05.02.2022 17:00 - 05.02.2022 18:00 (CET/CEST)</c:v>
                </c:pt>
                <c:pt idx="74">
                  <c:v>16.11.2022 06:00 - 16.11.2022 07:00 (CET/CEST)</c:v>
                </c:pt>
                <c:pt idx="75">
                  <c:v>03.01.2022 16:00 - 03.01.2022 17:00 (CET/CEST)</c:v>
                </c:pt>
                <c:pt idx="76">
                  <c:v>21.02.2022 08:00 - 21.02.2022 09:00 (CET/CEST)</c:v>
                </c:pt>
                <c:pt idx="77">
                  <c:v>06.10.2022 13:00 - 06.10.2022 14:00 (CET/CEST)</c:v>
                </c:pt>
                <c:pt idx="78">
                  <c:v>10.04.2022 10:00 - 10.04.2022 11:00 (CET/CEST)</c:v>
                </c:pt>
                <c:pt idx="79">
                  <c:v>20.01.2022 04:00 - 20.01.2022 05:00 (CET/CEST)</c:v>
                </c:pt>
                <c:pt idx="80">
                  <c:v>20.01.2022 08:00 - 20.01.2022 09:00 (CET/CEST)</c:v>
                </c:pt>
                <c:pt idx="81">
                  <c:v>06.10.2022 11:00 - 06.10.2022 12:00 (CET/CEST)</c:v>
                </c:pt>
                <c:pt idx="82">
                  <c:v>29.12.2022 09:00 - 29.12.2022 10:00 (CET/CEST)</c:v>
                </c:pt>
                <c:pt idx="83">
                  <c:v>07.02.2022 07:00 - 07.02.2022 08:00 (CET/CEST)</c:v>
                </c:pt>
                <c:pt idx="84">
                  <c:v>29.12.2022 17:00 - 29.12.2022 18:00 (CET/CEST)</c:v>
                </c:pt>
                <c:pt idx="85">
                  <c:v>30.12.2022 02:00 - 30.12.2022 03:00 (CET/CEST)</c:v>
                </c:pt>
                <c:pt idx="86">
                  <c:v>03.01.2022 13:00 - 03.01.2022 14:00 (CET/CEST)</c:v>
                </c:pt>
                <c:pt idx="87">
                  <c:v>19.01.2022 12:00 - 19.01.2022 13:00 (CET/CEST)</c:v>
                </c:pt>
                <c:pt idx="88">
                  <c:v>06.10.2022 12:00 - 06.10.2022 13:00 (CET/CEST)</c:v>
                </c:pt>
                <c:pt idx="89">
                  <c:v>29.12.2022 08:00 - 29.12.2022 09:00 (CET/CEST)</c:v>
                </c:pt>
                <c:pt idx="90">
                  <c:v>20.01.2022 11:00 - 20.01.2022 12:00 (CET/CEST)</c:v>
                </c:pt>
                <c:pt idx="91">
                  <c:v>19.01.2022 16:00 - 19.01.2022 17:00 (CET/CEST)</c:v>
                </c:pt>
                <c:pt idx="92">
                  <c:v>17.11.2022 06:00 - 17.11.2022 07:00 (CET/CEST)</c:v>
                </c:pt>
                <c:pt idx="93">
                  <c:v>03.01.2022 14:00 - 03.01.2022 15:00 (CET/CEST)</c:v>
                </c:pt>
                <c:pt idx="94">
                  <c:v>21.02.2022 05:00 - 21.02.2022 06:00 (CET/CEST)</c:v>
                </c:pt>
                <c:pt idx="95">
                  <c:v>16.10.2022 15:00 - 16.10.2022 16:00 (CET/CEST)</c:v>
                </c:pt>
                <c:pt idx="96">
                  <c:v>01.02.2022 19:00 - 01.02.2022 20:00 (CET/CEST)</c:v>
                </c:pt>
                <c:pt idx="97">
                  <c:v>20.01.2022 03:00 - 20.01.2022 04:00 (CET/CEST)</c:v>
                </c:pt>
                <c:pt idx="98">
                  <c:v>08.09.2022 14:00 - 08.09.2022 15:00 (CET/CEST)</c:v>
                </c:pt>
                <c:pt idx="99">
                  <c:v>26.12.2022 16:00 - 26.12.2022 17:00 (CET/CEST)</c:v>
                </c:pt>
                <c:pt idx="100">
                  <c:v>20.01.2022 14:00 - 20.01.2022 15:00 (CET/CEST)</c:v>
                </c:pt>
                <c:pt idx="101">
                  <c:v>06.10.2022 14:00 - 06.10.2022 15:00 (CET/CEST)</c:v>
                </c:pt>
                <c:pt idx="102">
                  <c:v>20.01.2022 09:00 - 20.01.2022 10:00 (CET/CEST)</c:v>
                </c:pt>
                <c:pt idx="103">
                  <c:v>05.02.2022 18:00 - 05.02.2022 19:00 (CET/CEST)</c:v>
                </c:pt>
                <c:pt idx="104">
                  <c:v>07.02.2022 11:00 - 07.02.2022 12:00 (CET/CEST)</c:v>
                </c:pt>
                <c:pt idx="105">
                  <c:v>01.02.2022 13:00 - 01.02.2022 14:00 (CET/CEST)</c:v>
                </c:pt>
                <c:pt idx="106">
                  <c:v>04.04.2022 17:00 - 04.04.2022 18:00 (CET/CEST)</c:v>
                </c:pt>
                <c:pt idx="107">
                  <c:v>19.01.2022 14:00 - 19.01.2022 15:00 (CET/CEST)</c:v>
                </c:pt>
                <c:pt idx="108">
                  <c:v>29.12.2022 12:00 - 29.12.2022 13:00 (CET/CEST)</c:v>
                </c:pt>
                <c:pt idx="109">
                  <c:v>16.10.2022 13:00 - 16.10.2022 14:00 (CET/CEST)</c:v>
                </c:pt>
                <c:pt idx="110">
                  <c:v>10.04.2022 12:00 - 10.04.2022 13:00 (CET/CEST)</c:v>
                </c:pt>
                <c:pt idx="111">
                  <c:v>16.11.2022 23:00 - 17.11.2022 00:00 (CET/CEST)</c:v>
                </c:pt>
                <c:pt idx="112">
                  <c:v>15.02.2022 19:00 - 15.02.2022 20:00 (CET/CEST)</c:v>
                </c:pt>
                <c:pt idx="113">
                  <c:v>17.11.2022 01:00 - 17.11.2022 02:00 (CET/CEST)</c:v>
                </c:pt>
                <c:pt idx="114">
                  <c:v>09.04.2022 22:00 - 09.04.2022 23:00 (CET/CEST)</c:v>
                </c:pt>
                <c:pt idx="115">
                  <c:v>18.02.2022 00:00 - 18.02.2022 01:00 (CET/CEST)</c:v>
                </c:pt>
                <c:pt idx="116">
                  <c:v>04.04.2022 13:00 - 04.04.2022 14:00 (CET/CEST)</c:v>
                </c:pt>
                <c:pt idx="117">
                  <c:v>29.12.2022 18:00 - 29.12.2022 19:00 (CET/CEST)</c:v>
                </c:pt>
                <c:pt idx="118">
                  <c:v>19.01.2022 13:00 - 19.01.2022 14:00 (CET/CEST)</c:v>
                </c:pt>
                <c:pt idx="119">
                  <c:v>04.04.2022 11:00 - 04.04.2022 12:00 (CET/CEST)</c:v>
                </c:pt>
                <c:pt idx="120">
                  <c:v>03.01.2022 12:00 - 03.01.2022 13:00 (CET/CEST)</c:v>
                </c:pt>
                <c:pt idx="121">
                  <c:v>23.02.2022 00:00 - 23.02.2022 01:00 (CET/CEST)</c:v>
                </c:pt>
                <c:pt idx="122">
                  <c:v>03.01.2022 18:00 - 03.01.2022 19:00 (CET/CEST)</c:v>
                </c:pt>
                <c:pt idx="123">
                  <c:v>23.02.2022 18:00 - 23.02.2022 19:00 (CET/CEST)</c:v>
                </c:pt>
                <c:pt idx="124">
                  <c:v>09.04.2022 20:00 - 09.04.2022 21:00 (CET/CEST)</c:v>
                </c:pt>
                <c:pt idx="125">
                  <c:v>28.12.2022 06:00 - 28.12.2022 07:00 (CET/CEST)</c:v>
                </c:pt>
                <c:pt idx="126">
                  <c:v>17.03.2022 08:00 - 17.03.2022 09:00 (CET/CEST)</c:v>
                </c:pt>
                <c:pt idx="127">
                  <c:v>09.04.2022 21:00 - 09.04.2022 22:00 (CET/CEST)</c:v>
                </c:pt>
                <c:pt idx="128">
                  <c:v>20.01.2022 02:00 - 20.01.2022 03:00 (CET/CEST)</c:v>
                </c:pt>
                <c:pt idx="129">
                  <c:v>08.09.2022 15:00 - 08.09.2022 16:00 (CET/CEST)</c:v>
                </c:pt>
                <c:pt idx="130">
                  <c:v>29.12.2022 16:00 - 29.12.2022 17:00 (CET/CEST)</c:v>
                </c:pt>
                <c:pt idx="131">
                  <c:v>30.12.2022 16:00 - 30.12.2022 17:00 (CET/CEST)</c:v>
                </c:pt>
                <c:pt idx="132">
                  <c:v>14.02.2022 15:00 - 14.02.2022 16:00 (CET/CEST)</c:v>
                </c:pt>
                <c:pt idx="133">
                  <c:v>04.04.2022 19:00 - 04.04.2022 20:00 (CET/CEST)</c:v>
                </c:pt>
                <c:pt idx="134">
                  <c:v>16.10.2022 14:00 - 16.10.2022 15:00 (CET/CEST)</c:v>
                </c:pt>
                <c:pt idx="135">
                  <c:v>06.10.2022 10:00 - 06.10.2022 11:00 (CET/CEST)</c:v>
                </c:pt>
                <c:pt idx="136">
                  <c:v>06.10.2022 16:00 - 06.10.2022 17:00 (CET/CEST)</c:v>
                </c:pt>
                <c:pt idx="137">
                  <c:v>09.04.2022 23:00 - 10.04.2022 00:00 (CET/CEST)</c:v>
                </c:pt>
                <c:pt idx="138">
                  <c:v>14.02.2022 14:00 - 14.02.2022 15:00 (CET/CEST)</c:v>
                </c:pt>
                <c:pt idx="139">
                  <c:v>05.10.2022 20:00 - 05.10.2022 21:00 (CET/CEST)</c:v>
                </c:pt>
                <c:pt idx="140">
                  <c:v>07.02.2022 06:00 - 07.02.2022 07:00 (CET/CEST)</c:v>
                </c:pt>
                <c:pt idx="141">
                  <c:v>19.01.2022 11:00 - 19.01.2022 12:00 (CET/CEST)</c:v>
                </c:pt>
                <c:pt idx="142">
                  <c:v>23.02.2022 20:00 - 23.02.2022 21:00 (CET/CEST)</c:v>
                </c:pt>
                <c:pt idx="143">
                  <c:v>04.04.2022 08:00 - 04.04.2022 09:00 (CET/CEST)</c:v>
                </c:pt>
                <c:pt idx="144">
                  <c:v>18.11.2022 01:00 - 18.11.2022 02:00 (CET/CEST)</c:v>
                </c:pt>
                <c:pt idx="145">
                  <c:v>20.01.2022 01:00 - 20.01.2022 02:00 (CET/CEST)</c:v>
                </c:pt>
                <c:pt idx="146">
                  <c:v>21.02.2022 06:00 - 21.02.2022 07:00 (CET/CEST)</c:v>
                </c:pt>
                <c:pt idx="147">
                  <c:v>26.12.2022 15:00 - 26.12.2022 16:00 (CET/CEST)</c:v>
                </c:pt>
                <c:pt idx="148">
                  <c:v>17.03.2022 09:00 - 17.03.2022 10:00 (CET/CEST)</c:v>
                </c:pt>
                <c:pt idx="149">
                  <c:v>19.01.2022 10:00 - 19.01.2022 11:00 (CET/CEST)</c:v>
                </c:pt>
                <c:pt idx="150">
                  <c:v>30.12.2022 05:00 - 30.12.2022 06:00 (CET/CEST)</c:v>
                </c:pt>
                <c:pt idx="151">
                  <c:v>03.01.2022 11:00 - 03.01.2022 12:00 (CET/CEST)</c:v>
                </c:pt>
                <c:pt idx="152">
                  <c:v>01.02.2022 20:00 - 01.02.2022 21:00 (CET/CEST)</c:v>
                </c:pt>
                <c:pt idx="153">
                  <c:v>12.02.2022 18:00 - 12.02.2022 19:00 (CET/CEST)</c:v>
                </c:pt>
                <c:pt idx="154">
                  <c:v>22.02.2022 22:00 - 22.02.2022 23:00 (CET/CEST)</c:v>
                </c:pt>
                <c:pt idx="155">
                  <c:v>29.12.2022 07:00 - 29.12.2022 08:00 (CET/CEST)</c:v>
                </c:pt>
                <c:pt idx="156">
                  <c:v>15.11.2022 20:00 - 15.11.2022 21:00 (CET/CEST)</c:v>
                </c:pt>
                <c:pt idx="157">
                  <c:v>05.02.2022 19:00 - 05.02.2022 20:00 (CET/CEST)</c:v>
                </c:pt>
                <c:pt idx="158">
                  <c:v>21.02.2022 09:00 - 21.02.2022 10:00 (CET/CEST)</c:v>
                </c:pt>
                <c:pt idx="159">
                  <c:v>30.12.2022 03:00 - 30.12.2022 04:00 (CET/CEST)</c:v>
                </c:pt>
                <c:pt idx="160">
                  <c:v>04.04.2022 21:00 - 04.04.2022 22:00 (CET/CEST)</c:v>
                </c:pt>
                <c:pt idx="161">
                  <c:v>30.12.2022 01:00 - 30.12.2022 02:00 (CET/CEST)</c:v>
                </c:pt>
                <c:pt idx="162">
                  <c:v>29.12.2022 13:00 - 29.12.2022 14:00 (CET/CEST)</c:v>
                </c:pt>
                <c:pt idx="163">
                  <c:v>16.10.2022 12:00 - 16.10.2022 13:00 (CET/CEST)</c:v>
                </c:pt>
                <c:pt idx="164">
                  <c:v>17.03.2022 10:00 - 17.03.2022 11:00 (CET/CEST)</c:v>
                </c:pt>
                <c:pt idx="165">
                  <c:v>08.09.2022 13:00 - 08.09.2022 14:00 (CET/CEST)</c:v>
                </c:pt>
                <c:pt idx="166">
                  <c:v>29.12.2022 19:00 - 29.12.2022 20:00 (CET/CEST)</c:v>
                </c:pt>
                <c:pt idx="167">
                  <c:v>11.11.2022 17:00 - 11.11.2022 18:00 (CET/CEST)</c:v>
                </c:pt>
                <c:pt idx="168">
                  <c:v>14.02.2022 13:00 - 14.02.2022 14:00 (CET/CEST)</c:v>
                </c:pt>
                <c:pt idx="169">
                  <c:v>20.02.2022 16:00 - 20.02.2022 17:00 (CET/CEST)</c:v>
                </c:pt>
                <c:pt idx="170">
                  <c:v>28.12.2022 07:00 - 28.12.2022 08:00 (CET/CEST)</c:v>
                </c:pt>
                <c:pt idx="171">
                  <c:v>10.04.2022 09:00 - 10.04.2022 10:00 (CET/CEST)</c:v>
                </c:pt>
                <c:pt idx="172">
                  <c:v>11.11.2022 14:00 - 11.11.2022 15:00 (CET/CEST)</c:v>
                </c:pt>
                <c:pt idx="173">
                  <c:v>19.01.2022 18:00 - 19.01.2022 19:00 (CET/CEST)</c:v>
                </c:pt>
                <c:pt idx="174">
                  <c:v>23.02.2022 01:00 - 23.02.2022 02:00 (CET/CEST)</c:v>
                </c:pt>
                <c:pt idx="175">
                  <c:v>17.03.2022 07:00 - 17.03.2022 08:00 (CET/CEST)</c:v>
                </c:pt>
                <c:pt idx="176">
                  <c:v>10.04.2022 15:00 - 10.04.2022 16:00 (CET/CEST)</c:v>
                </c:pt>
                <c:pt idx="177">
                  <c:v>07.10.2022 13:00 - 07.10.2022 14:00 (CET/CEST)</c:v>
                </c:pt>
                <c:pt idx="178">
                  <c:v>07.10.2022 14:00 - 07.10.2022 15:00 (CET/CEST)</c:v>
                </c:pt>
                <c:pt idx="179">
                  <c:v>04.04.2022 07:00 - 04.04.2022 08:00 (CET/CEST)</c:v>
                </c:pt>
                <c:pt idx="180">
                  <c:v>20.01.2022 00:00 - 20.01.2022 01:00 (CET/CEST)</c:v>
                </c:pt>
                <c:pt idx="181">
                  <c:v>12.02.2022 12:00 - 12.02.2022 13:00 (CET/CEST)</c:v>
                </c:pt>
                <c:pt idx="182">
                  <c:v>19.01.2022 23:00 - 20.01.2022 00:00 (CET/CEST)</c:v>
                </c:pt>
                <c:pt idx="183">
                  <c:v>22.02.2022 21:00 - 22.02.2022 22:00 (CET/CEST)</c:v>
                </c:pt>
                <c:pt idx="184">
                  <c:v>16.10.2022 11:00 - 16.10.2022 12:00 (CET/CEST)</c:v>
                </c:pt>
                <c:pt idx="185">
                  <c:v>13.09.2022 15:00 - 13.09.2022 16:00 (CET/CEST)</c:v>
                </c:pt>
                <c:pt idx="186">
                  <c:v>23.02.2022 21:00 - 23.02.2022 22:00 (CET/CEST)</c:v>
                </c:pt>
                <c:pt idx="187">
                  <c:v>17.02.2022 12:00 - 17.02.2022 13:00 (CET/CEST)</c:v>
                </c:pt>
                <c:pt idx="188">
                  <c:v>13.09.2022 16:00 - 13.09.2022 17:00 (CET/CEST)</c:v>
                </c:pt>
                <c:pt idx="189">
                  <c:v>07.10.2022 12:00 - 07.10.2022 13:00 (CET/CEST)</c:v>
                </c:pt>
                <c:pt idx="190">
                  <c:v>20.01.2022 07:00 - 20.01.2022 08:00 (CET/CEST)</c:v>
                </c:pt>
                <c:pt idx="191">
                  <c:v>18.02.2022 01:00 - 18.02.2022 02:00 (CET/CEST)</c:v>
                </c:pt>
                <c:pt idx="192">
                  <c:v>08.09.2022 16:00 - 08.09.2022 17:00 (CET/CEST)</c:v>
                </c:pt>
                <c:pt idx="193">
                  <c:v>12.02.2022 14:00 - 12.02.2022 15:00 (CET/CEST)</c:v>
                </c:pt>
                <c:pt idx="194">
                  <c:v>05.02.2022 20:00 - 05.02.2022 21:00 (CET/CEST)</c:v>
                </c:pt>
                <c:pt idx="195">
                  <c:v>12.02.2022 13:00 - 12.02.2022 14:00 (CET/CEST)</c:v>
                </c:pt>
                <c:pt idx="196">
                  <c:v>20.02.2022 17:00 - 20.02.2022 18:00 (CET/CEST)</c:v>
                </c:pt>
                <c:pt idx="197">
                  <c:v>23.02.2022 02:00 - 23.02.2022 03:00 (CET/CEST)</c:v>
                </c:pt>
                <c:pt idx="198">
                  <c:v>16.10.2022 16:00 - 16.10.2022 17:00 (CET/CEST)</c:v>
                </c:pt>
                <c:pt idx="199">
                  <c:v>14.02.2022 16:00 - 14.02.2022 17:00 (CET/CEST)</c:v>
                </c:pt>
                <c:pt idx="200">
                  <c:v>15.11.2022 19:00 - 15.11.2022 20:00 (CET/CEST)</c:v>
                </c:pt>
                <c:pt idx="201">
                  <c:v>01.02.2022 21:00 - 01.02.2022 22:00 (CET/CEST)</c:v>
                </c:pt>
                <c:pt idx="202">
                  <c:v>11.11.2022 15:00 - 11.11.2022 16:00 (CET/CEST)</c:v>
                </c:pt>
                <c:pt idx="203">
                  <c:v>19.01.2022 09:00 - 19.01.2022 10:00 (CET/CEST)</c:v>
                </c:pt>
                <c:pt idx="204">
                  <c:v>30.12.2022 04:00 - 30.12.2022 05:00 (CET/CEST)</c:v>
                </c:pt>
                <c:pt idx="205">
                  <c:v>12.02.2022 19:00 - 12.02.2022 20:00 (CET/CEST)</c:v>
                </c:pt>
                <c:pt idx="206">
                  <c:v>06.10.2022 09:00 - 06.10.2022 10:00 (CET/CEST)</c:v>
                </c:pt>
                <c:pt idx="207">
                  <c:v>11.11.2022 13:00 - 11.11.2022 14:00 (CET/CEST)</c:v>
                </c:pt>
                <c:pt idx="208">
                  <c:v>05.10.2022 16:00 - 05.10.2022 17:00 (CET/CEST)</c:v>
                </c:pt>
                <c:pt idx="209">
                  <c:v>17.02.2022 15:00 - 17.02.2022 16:00 (CET/CEST)</c:v>
                </c:pt>
                <c:pt idx="210">
                  <c:v>17.02.2022 16:00 - 17.02.2022 17:00 (CET/CEST)</c:v>
                </c:pt>
                <c:pt idx="211">
                  <c:v>08.09.2022 12:00 - 08.09.2022 13:00 (CET/CEST)</c:v>
                </c:pt>
                <c:pt idx="212">
                  <c:v>07.10.2022 15:00 - 07.10.2022 16:00 (CET/CEST)</c:v>
                </c:pt>
                <c:pt idx="213">
                  <c:v>11.11.2022 09:00 - 11.11.2022 10:00 (CET/CEST)</c:v>
                </c:pt>
                <c:pt idx="214">
                  <c:v>05.10.2022 17:00 - 05.10.2022 18:00 (CET/CEST)</c:v>
                </c:pt>
                <c:pt idx="215">
                  <c:v>12.02.2022 17:00 - 12.02.2022 18:00 (CET/CEST)</c:v>
                </c:pt>
                <c:pt idx="216">
                  <c:v>04.04.2022 15:00 - 04.04.2022 16:00 (CET/CEST)</c:v>
                </c:pt>
                <c:pt idx="217">
                  <c:v>20.02.2022 15:00 - 20.02.2022 16:00 (CET/CEST)</c:v>
                </c:pt>
                <c:pt idx="218">
                  <c:v>05.10.2022 19:00 - 05.10.2022 20:00 (CET/CEST)</c:v>
                </c:pt>
                <c:pt idx="219">
                  <c:v>20.02.2022 18:00 - 20.02.2022 19:00 (CET/CEST)</c:v>
                </c:pt>
                <c:pt idx="220">
                  <c:v>21.02.2022 10:00 - 21.02.2022 11:00 (CET/CEST)</c:v>
                </c:pt>
                <c:pt idx="221">
                  <c:v>07.02.2022 08:00 - 07.02.2022 09:00 (CET/CEST)</c:v>
                </c:pt>
                <c:pt idx="222">
                  <c:v>04.04.2022 10:00 - 04.04.2022 11:00 (CET/CEST)</c:v>
                </c:pt>
                <c:pt idx="223">
                  <c:v>07.10.2022 11:00 - 07.10.2022 12:00 (CET/CEST)</c:v>
                </c:pt>
                <c:pt idx="224">
                  <c:v>13.09.2022 21:00 - 13.09.2022 22:00 (CET/CEST)</c:v>
                </c:pt>
                <c:pt idx="225">
                  <c:v>10.04.2022 00:00 - 10.04.2022 01:00 (CET/CEST)</c:v>
                </c:pt>
                <c:pt idx="226">
                  <c:v>13.09.2022 17:00 - 13.09.2022 18:00 (CET/CEST)</c:v>
                </c:pt>
                <c:pt idx="227">
                  <c:v>06.02.2022 00:00 - 06.02.2022 01:00 (CET/CEST)</c:v>
                </c:pt>
                <c:pt idx="228">
                  <c:v>17.01.2022 09:00 - 17.01.2022 10:00 (CET/CEST)</c:v>
                </c:pt>
                <c:pt idx="229">
                  <c:v>15.02.2022 18:00 - 15.02.2022 19:00 (CET/CEST)</c:v>
                </c:pt>
                <c:pt idx="230">
                  <c:v>09.04.2022 10:00 - 09.04.2022 11:00 (CET/CEST)</c:v>
                </c:pt>
                <c:pt idx="231">
                  <c:v>07.02.2022 05:00 - 07.02.2022 06:00 (CET/CEST)</c:v>
                </c:pt>
                <c:pt idx="232">
                  <c:v>05.10.2022 15:00 - 05.10.2022 16:00 (CET/CEST)</c:v>
                </c:pt>
                <c:pt idx="233">
                  <c:v>20.01.2022 15:00 - 20.01.2022 16:00 (CET/CEST)</c:v>
                </c:pt>
                <c:pt idx="234">
                  <c:v>10.04.2022 13:00 - 10.04.2022 14:00 (CET/CEST)</c:v>
                </c:pt>
                <c:pt idx="235">
                  <c:v>17.11.2022 00:00 - 17.11.2022 01:00 (CET/CEST)</c:v>
                </c:pt>
                <c:pt idx="236">
                  <c:v>29.12.2022 20:00 - 29.12.2022 21:00 (CET/CEST)</c:v>
                </c:pt>
                <c:pt idx="237">
                  <c:v>05.10.2022 18:00 - 05.10.2022 19:00 (CET/CEST)</c:v>
                </c:pt>
                <c:pt idx="238">
                  <c:v>30.01.2022 11:00 - 30.01.2022 12:00 (CET/CEST)</c:v>
                </c:pt>
                <c:pt idx="239">
                  <c:v>14.02.2022 18:00 - 14.02.2022 19:00 (CET/CEST)</c:v>
                </c:pt>
                <c:pt idx="240">
                  <c:v>13.09.2022 22:00 - 13.09.2022 23:00 (CET/CEST)</c:v>
                </c:pt>
                <c:pt idx="241">
                  <c:v>13.09.2022 18:00 - 13.09.2022 19:00 (CET/CEST)</c:v>
                </c:pt>
                <c:pt idx="242">
                  <c:v>26.12.2022 17:00 - 26.12.2022 18:00 (CET/CEST)</c:v>
                </c:pt>
                <c:pt idx="243">
                  <c:v>30.01.2022 14:00 - 30.01.2022 15:00 (CET/CEST)</c:v>
                </c:pt>
                <c:pt idx="244">
                  <c:v>21.02.2022 04:00 - 21.02.2022 05:00 (CET/CEST)</c:v>
                </c:pt>
                <c:pt idx="245">
                  <c:v>23.02.2022 17:00 - 23.02.2022 18:00 (CET/CEST)</c:v>
                </c:pt>
                <c:pt idx="246">
                  <c:v>08.09.2022 11:00 - 08.09.2022 12:00 (CET/CEST)</c:v>
                </c:pt>
                <c:pt idx="247">
                  <c:v>30.01.2022 13:00 - 30.01.2022 14:00 (CET/CEST)</c:v>
                </c:pt>
                <c:pt idx="248">
                  <c:v>17.02.2022 19:00 - 17.02.2022 20:00 (CET/CEST)</c:v>
                </c:pt>
                <c:pt idx="249">
                  <c:v>19.01.2022 08:00 - 19.01.2022 09:00 (CET/CEST)</c:v>
                </c:pt>
                <c:pt idx="250">
                  <c:v>05.10.2022 14:00 - 05.10.2022 15:00 (CET/CEST)</c:v>
                </c:pt>
                <c:pt idx="251">
                  <c:v>19.01.2022 15:00 - 19.01.2022 16:00 (CET/CEST)</c:v>
                </c:pt>
                <c:pt idx="252">
                  <c:v>11.11.2022 18:00 - 11.11.2022 19:00 (CET/CEST)</c:v>
                </c:pt>
                <c:pt idx="253">
                  <c:v>18.11.2022 04:00 - 18.11.2022 05:00 (CET/CEST)</c:v>
                </c:pt>
                <c:pt idx="254">
                  <c:v>18.11.2022 02:00 - 18.11.2022 03:00 (CET/CEST)</c:v>
                </c:pt>
                <c:pt idx="255">
                  <c:v>17.02.2022 13:00 - 17.02.2022 14:00 (CET/CEST)</c:v>
                </c:pt>
                <c:pt idx="256">
                  <c:v>13.09.2022 19:00 - 13.09.2022 20:00 (CET/CEST)</c:v>
                </c:pt>
                <c:pt idx="257">
                  <c:v>13.09.2022 20:00 - 13.09.2022 21:00 (CET/CEST)</c:v>
                </c:pt>
                <c:pt idx="258">
                  <c:v>29.12.2022 15:00 - 29.12.2022 16:00 (CET/CEST)</c:v>
                </c:pt>
                <c:pt idx="259">
                  <c:v>13.01.2022 18:00 - 13.01.2022 19:00 (CET/CEST)</c:v>
                </c:pt>
                <c:pt idx="260">
                  <c:v>02.02.2022 02:00 - 02.02.2022 03:00 (CET/CEST)</c:v>
                </c:pt>
                <c:pt idx="261">
                  <c:v>21.02.2022 03:00 - 21.02.2022 04:00 (CET/CEST)</c:v>
                </c:pt>
                <c:pt idx="262">
                  <c:v>14.02.2022 12:00 - 14.02.2022 13:00 (CET/CEST)</c:v>
                </c:pt>
                <c:pt idx="263">
                  <c:v>20.01.2022 05:00 - 20.01.2022 06:00 (CET/CEST)</c:v>
                </c:pt>
                <c:pt idx="264">
                  <c:v>12.02.2022 16:00 - 12.02.2022 17:00 (CET/CEST)</c:v>
                </c:pt>
                <c:pt idx="265">
                  <c:v>01.02.2022 12:00 - 01.02.2022 13:00 (CET/CEST)</c:v>
                </c:pt>
                <c:pt idx="266">
                  <c:v>06.10.2022 06:00 - 06.10.2022 07:00 (CET/CEST)</c:v>
                </c:pt>
                <c:pt idx="267">
                  <c:v>14.02.2022 19:00 - 14.02.2022 20:00 (CET/CEST)</c:v>
                </c:pt>
                <c:pt idx="268">
                  <c:v>09.04.2022 18:00 - 09.04.2022 19:00 (CET/CEST)</c:v>
                </c:pt>
                <c:pt idx="269">
                  <c:v>06.04.2022 13:00 - 06.04.2022 14:00 (CET/CEST)</c:v>
                </c:pt>
                <c:pt idx="270">
                  <c:v>07.11.2022 04:00 - 07.11.2022 05:00 (CET/CEST)</c:v>
                </c:pt>
                <c:pt idx="271">
                  <c:v>19.01.2022 19:00 - 19.01.2022 20:00 (CET/CEST)</c:v>
                </c:pt>
                <c:pt idx="272">
                  <c:v>03.01.2022 10:00 - 03.01.2022 11:00 (CET/CEST)</c:v>
                </c:pt>
                <c:pt idx="273">
                  <c:v>23.02.2022 22:00 - 23.02.2022 23:00 (CET/CEST)</c:v>
                </c:pt>
                <c:pt idx="274">
                  <c:v>13.09.2022 23:00 - 14.09.2022 00:00 (CET/CEST)</c:v>
                </c:pt>
                <c:pt idx="275">
                  <c:v>17.03.2022 11:00 - 17.03.2022 12:00 (CET/CEST)</c:v>
                </c:pt>
                <c:pt idx="276">
                  <c:v>07.10.2022 16:00 - 07.10.2022 17:00 (CET/CEST)</c:v>
                </c:pt>
                <c:pt idx="277">
                  <c:v>10.04.2022 16:00 - 10.04.2022 17:00 (CET/CEST)</c:v>
                </c:pt>
                <c:pt idx="278">
                  <c:v>17.02.2022 17:00 - 17.02.2022 18:00 (CET/CEST)</c:v>
                </c:pt>
                <c:pt idx="279">
                  <c:v>11.11.2022 16:00 - 11.11.2022 17:00 (CET/CEST)</c:v>
                </c:pt>
                <c:pt idx="280">
                  <c:v>17.02.2022 23:00 - 18.02.2022 00:00 (CET/CEST)</c:v>
                </c:pt>
                <c:pt idx="281">
                  <c:v>26.01.2022 15:00 - 26.01.2022 16:00 (CET/CEST)</c:v>
                </c:pt>
                <c:pt idx="282">
                  <c:v>27.01.2022 17:00 - 27.01.2022 18:00 (CET/CEST)</c:v>
                </c:pt>
                <c:pt idx="283">
                  <c:v>04.04.2022 20:00 - 04.04.2022 21:00 (CET/CEST)</c:v>
                </c:pt>
                <c:pt idx="284">
                  <c:v>19.01.2022 07:00 - 19.01.2022 08:00 (CET/CEST)</c:v>
                </c:pt>
                <c:pt idx="285">
                  <c:v>10.04.2022 14:00 - 10.04.2022 15:00 (CET/CEST)</c:v>
                </c:pt>
                <c:pt idx="286">
                  <c:v>14.02.2022 22:00 - 14.02.2022 23:00 (CET/CEST)</c:v>
                </c:pt>
                <c:pt idx="287">
                  <c:v>13.09.2022 14:00 - 13.09.2022 15:00 (CET/CEST)</c:v>
                </c:pt>
                <c:pt idx="288">
                  <c:v>05.10.2022 13:00 - 05.10.2022 14:00 (CET/CEST)</c:v>
                </c:pt>
                <c:pt idx="289">
                  <c:v>20.02.2022 14:00 - 20.02.2022 15:00 (CET/CEST)</c:v>
                </c:pt>
                <c:pt idx="290">
                  <c:v>10.04.2022 08:00 - 10.04.2022 09:00 (CET/CEST)</c:v>
                </c:pt>
                <c:pt idx="291">
                  <c:v>20.12.2022 15:00 - 20.12.2022 16:00 (CET/CEST)</c:v>
                </c:pt>
                <c:pt idx="292">
                  <c:v>30.12.2022 00:00 - 30.12.2022 01:00 (CET/CEST)</c:v>
                </c:pt>
                <c:pt idx="293">
                  <c:v>04.04.2022 22:00 - 04.04.2022 23:00 (CET/CEST)</c:v>
                </c:pt>
                <c:pt idx="294">
                  <c:v>13.01.2022 17:00 - 13.01.2022 18:00 (CET/CEST)</c:v>
                </c:pt>
                <c:pt idx="295">
                  <c:v>14.02.2022 17:00 - 14.02.2022 18:00 (CET/CEST)</c:v>
                </c:pt>
                <c:pt idx="296">
                  <c:v>29.12.2022 21:00 - 29.12.2022 22:00 (CET/CEST)</c:v>
                </c:pt>
                <c:pt idx="297">
                  <c:v>31.12.2022 00:00 - 31.12.2022 01:00 (CET/CEST)</c:v>
                </c:pt>
                <c:pt idx="298">
                  <c:v>26.01.2022 14:00 - 26.01.2022 15:00 (CET/CEST)</c:v>
                </c:pt>
                <c:pt idx="299">
                  <c:v>08.02.2022 07:00 - 08.02.2022 08:00 (CET/CEST)</c:v>
                </c:pt>
                <c:pt idx="300">
                  <c:v>20.02.2022 19:00 - 20.02.2022 20:00 (CET/CEST)</c:v>
                </c:pt>
                <c:pt idx="301">
                  <c:v>26.01.2022 08:00 - 26.01.2022 09:00 (CET/CEST)</c:v>
                </c:pt>
                <c:pt idx="302">
                  <c:v>14.02.2022 21:00 - 14.02.2022 22:00 (CET/CEST)</c:v>
                </c:pt>
                <c:pt idx="303">
                  <c:v>18.02.2022 02:00 - 18.02.2022 03:00 (CET/CEST)</c:v>
                </c:pt>
                <c:pt idx="304">
                  <c:v>18.11.2022 10:00 - 18.11.2022 11:00 (CET/CEST)</c:v>
                </c:pt>
                <c:pt idx="305">
                  <c:v>26.12.2022 14:00 - 26.12.2022 15:00 (CET/CEST)</c:v>
                </c:pt>
                <c:pt idx="306">
                  <c:v>13.01.2022 12:00 - 13.01.2022 13:00 (CET/CEST)</c:v>
                </c:pt>
                <c:pt idx="307">
                  <c:v>05.10.2022 12:00 - 05.10.2022 13:00 (CET/CEST)</c:v>
                </c:pt>
                <c:pt idx="308">
                  <c:v>02.02.2022 00:00 - 02.02.2022 01:00 (CET/CEST)</c:v>
                </c:pt>
                <c:pt idx="309">
                  <c:v>12.02.2022 11:00 - 12.02.2022 12:00 (CET/CEST)</c:v>
                </c:pt>
                <c:pt idx="310">
                  <c:v>29.01.2022 13:00 - 29.01.2022 14:00 (CET/CEST)</c:v>
                </c:pt>
                <c:pt idx="311">
                  <c:v>05.10.2022 21:00 - 05.10.2022 22:00 (CET/CEST)</c:v>
                </c:pt>
                <c:pt idx="312">
                  <c:v>26.01.2022 16:00 - 26.01.2022 17:00 (CET/CEST)</c:v>
                </c:pt>
                <c:pt idx="313">
                  <c:v>21.02.2022 15:00 - 21.02.2022 16:00 (CET/CEST)</c:v>
                </c:pt>
                <c:pt idx="314">
                  <c:v>07.02.2022 12:00 - 07.02.2022 13:00 (CET/CEST)</c:v>
                </c:pt>
                <c:pt idx="315">
                  <c:v>10.04.2022 02:00 - 10.04.2022 03:00 (CET/CEST)</c:v>
                </c:pt>
                <c:pt idx="316">
                  <c:v>29.12.2022 14:00 - 29.12.2022 15:00 (CET/CEST)</c:v>
                </c:pt>
                <c:pt idx="317">
                  <c:v>01.02.2022 22:00 - 01.02.2022 23:00 (CET/CEST)</c:v>
                </c:pt>
                <c:pt idx="318">
                  <c:v>02.02.2022 01:00 - 02.02.2022 02:00 (CET/CEST)</c:v>
                </c:pt>
                <c:pt idx="319">
                  <c:v>14.02.2022 20:00 - 14.02.2022 21:00 (CET/CEST)</c:v>
                </c:pt>
                <c:pt idx="320">
                  <c:v>23.02.2022 03:00 - 23.02.2022 04:00 (CET/CEST)</c:v>
                </c:pt>
                <c:pt idx="321">
                  <c:v>16.01.2022 17:00 - 16.01.2022 18:00 (CET/CEST)</c:v>
                </c:pt>
                <c:pt idx="322">
                  <c:v>07.10.2022 17:00 - 07.10.2022 18:00 (CET/CEST)</c:v>
                </c:pt>
                <c:pt idx="323">
                  <c:v>19.01.2022 22:00 - 19.01.2022 23:00 (CET/CEST)</c:v>
                </c:pt>
                <c:pt idx="324">
                  <c:v>08.02.2022 06:00 - 08.02.2022 07:00 (CET/CEST)</c:v>
                </c:pt>
                <c:pt idx="325">
                  <c:v>09.04.2022 19:00 - 09.04.2022 20:00 (CET/CEST)</c:v>
                </c:pt>
                <c:pt idx="326">
                  <c:v>05.02.2022 16:00 - 05.02.2022 17:00 (CET/CEST)</c:v>
                </c:pt>
                <c:pt idx="327">
                  <c:v>06.10.2022 19:00 - 06.10.2022 20:00 (CET/CEST)</c:v>
                </c:pt>
                <c:pt idx="328">
                  <c:v>28.11.2022 10:00 - 28.11.2022 11:00 (CET/CEST)</c:v>
                </c:pt>
                <c:pt idx="329">
                  <c:v>13.01.2022 10:00 - 13.01.2022 11:00 (CET/CEST)</c:v>
                </c:pt>
                <c:pt idx="330">
                  <c:v>18.02.2022 03:00 - 18.02.2022 04:00 (CET/CEST)</c:v>
                </c:pt>
                <c:pt idx="331">
                  <c:v>16.11.2022 02:00 - 16.11.2022 03:00 (CET/CEST)</c:v>
                </c:pt>
                <c:pt idx="332">
                  <c:v>28.12.2022 05:00 - 28.12.2022 06:00 (CET/CEST)</c:v>
                </c:pt>
                <c:pt idx="333">
                  <c:v>05.10.2022 11:00 - 05.10.2022 12:00 (CET/CEST)</c:v>
                </c:pt>
                <c:pt idx="334">
                  <c:v>17.01.2022 07:00 - 17.01.2022 08:00 (CET/CEST)</c:v>
                </c:pt>
                <c:pt idx="335">
                  <c:v>07.10.2022 10:00 - 07.10.2022 11:00 (CET/CEST)</c:v>
                </c:pt>
                <c:pt idx="336">
                  <c:v>21.02.2022 14:00 - 21.02.2022 15:00 (CET/CEST)</c:v>
                </c:pt>
                <c:pt idx="337">
                  <c:v>21.02.2022 16:00 - 21.02.2022 17:00 (CET/CEST)</c:v>
                </c:pt>
                <c:pt idx="338">
                  <c:v>15.02.2022 20:00 - 15.02.2022 21:00 (CET/CEST)</c:v>
                </c:pt>
                <c:pt idx="339">
                  <c:v>18.11.2022 11:00 - 18.11.2022 12:00 (CET/CEST)</c:v>
                </c:pt>
                <c:pt idx="340">
                  <c:v>26.05.2022 17:00 - 26.05.2022 18:00 (CET/CEST)</c:v>
                </c:pt>
                <c:pt idx="341">
                  <c:v>18.11.2022 03:00 - 18.11.2022 04:00 (CET/CEST)</c:v>
                </c:pt>
                <c:pt idx="342">
                  <c:v>06.10.2022 17:00 - 06.10.2022 18:00 (CET/CEST)</c:v>
                </c:pt>
                <c:pt idx="343">
                  <c:v>07.10.2022 18:00 - 07.10.2022 19:00 (CET/CEST)</c:v>
                </c:pt>
                <c:pt idx="344">
                  <c:v>20.12.2022 14:00 - 20.12.2022 15:00 (CET/CEST)</c:v>
                </c:pt>
                <c:pt idx="345">
                  <c:v>26.01.2022 07:00 - 26.01.2022 08:00 (CET/CEST)</c:v>
                </c:pt>
                <c:pt idx="346">
                  <c:v>28.11.2022 11:00 - 28.11.2022 12:00 (CET/CEST)</c:v>
                </c:pt>
                <c:pt idx="347">
                  <c:v>15.09.2022 16:00 - 15.09.2022 17:00 (CET/CEST)</c:v>
                </c:pt>
                <c:pt idx="348">
                  <c:v>17.12.2022 22:00 - 17.12.2022 23:00 (CET/CEST)</c:v>
                </c:pt>
                <c:pt idx="349">
                  <c:v>30.12.2022 15:00 - 30.12.2022 16:00 (CET/CEST)</c:v>
                </c:pt>
                <c:pt idx="350">
                  <c:v>13.01.2022 11:00 - 13.01.2022 12:00 (CET/CEST)</c:v>
                </c:pt>
                <c:pt idx="351">
                  <c:v>29.01.2022 12:00 - 29.01.2022 13:00 (CET/CEST)</c:v>
                </c:pt>
                <c:pt idx="352">
                  <c:v>23.02.2022 16:00 - 23.02.2022 17:00 (CET/CEST)</c:v>
                </c:pt>
                <c:pt idx="353">
                  <c:v>07.04.2022 22:00 - 07.04.2022 23:00 (CET/CEST)</c:v>
                </c:pt>
                <c:pt idx="354">
                  <c:v>14.02.2022 11:00 - 14.02.2022 12:00 (CET/CEST)</c:v>
                </c:pt>
                <c:pt idx="355">
                  <c:v>30.12.2022 13:00 - 30.12.2022 14:00 (CET/CEST)</c:v>
                </c:pt>
                <c:pt idx="356">
                  <c:v>08.09.2022 17:00 - 08.09.2022 18:00 (CET/CEST)</c:v>
                </c:pt>
                <c:pt idx="357">
                  <c:v>17.02.2022 14:00 - 17.02.2022 15:00 (CET/CEST)</c:v>
                </c:pt>
                <c:pt idx="358">
                  <c:v>08.09.2022 10:00 - 08.09.2022 11:00 (CET/CEST)</c:v>
                </c:pt>
                <c:pt idx="359">
                  <c:v>14.02.2022 23:00 - 15.02.2022 00:00 (CET/CEST)</c:v>
                </c:pt>
                <c:pt idx="360">
                  <c:v>27.05.2022 18:00 - 27.05.2022 19:00 (CET/CEST)</c:v>
                </c:pt>
                <c:pt idx="361">
                  <c:v>20.12.2022 16:00 - 20.12.2022 17:00 (CET/CEST)</c:v>
                </c:pt>
                <c:pt idx="362">
                  <c:v>17.12.2022 21:00 - 17.12.2022 22:00 (CET/CEST)</c:v>
                </c:pt>
                <c:pt idx="363">
                  <c:v>20.12.2022 13:00 - 20.12.2022 14:00 (CET/CEST)</c:v>
                </c:pt>
                <c:pt idx="364">
                  <c:v>06.10.2022 08:00 - 06.10.2022 09:00 (CET/CEST)</c:v>
                </c:pt>
                <c:pt idx="365">
                  <c:v>30.12.2022 14:00 - 30.12.2022 15:00 (CET/CEST)</c:v>
                </c:pt>
                <c:pt idx="366">
                  <c:v>30.01.2022 12:00 - 30.01.2022 13:00 (CET/CEST)</c:v>
                </c:pt>
                <c:pt idx="367">
                  <c:v>11.11.2022 10:00 - 11.11.2022 11:00 (CET/CEST)</c:v>
                </c:pt>
                <c:pt idx="368">
                  <c:v>17.02.2022 18:00 - 17.02.2022 19:00 (CET/CEST)</c:v>
                </c:pt>
                <c:pt idx="369">
                  <c:v>13.01.2022 23:00 - 14.01.2022 00:00 (CET/CEST)</c:v>
                </c:pt>
                <c:pt idx="370">
                  <c:v>21.02.2022 11:00 - 21.02.2022 12:00 (CET/CEST)</c:v>
                </c:pt>
                <c:pt idx="371">
                  <c:v>29.01.2022 15:00 - 29.01.2022 16:00 (CET/CEST)</c:v>
                </c:pt>
                <c:pt idx="372">
                  <c:v>10.04.2022 06:00 - 10.04.2022 07:00 (CET/CEST)</c:v>
                </c:pt>
                <c:pt idx="373">
                  <c:v>06.10.2022 07:00 - 06.10.2022 08:00 (CET/CEST)</c:v>
                </c:pt>
                <c:pt idx="374">
                  <c:v>06.02.2022 01:00 - 06.02.2022 02:00 (CET/CEST)</c:v>
                </c:pt>
                <c:pt idx="375">
                  <c:v>06.04.2022 12:00 - 06.04.2022 13:00 (CET/CEST)</c:v>
                </c:pt>
                <c:pt idx="376">
                  <c:v>13.05.2022 18:00 - 13.05.2022 19:00 (CET/CEST)</c:v>
                </c:pt>
                <c:pt idx="377">
                  <c:v>12.02.2022 15:00 - 12.02.2022 16:00 (CET/CEST)</c:v>
                </c:pt>
                <c:pt idx="378">
                  <c:v>08.04.2022 09:00 - 08.04.2022 10:00 (CET/CEST)</c:v>
                </c:pt>
                <c:pt idx="379">
                  <c:v>16.10.2022 10:00 - 16.10.2022 11:00 (CET/CEST)</c:v>
                </c:pt>
                <c:pt idx="380">
                  <c:v>07.02.2022 04:00 - 07.02.2022 05:00 (CET/CEST)</c:v>
                </c:pt>
                <c:pt idx="381">
                  <c:v>26.01.2022 09:00 - 26.01.2022 10:00 (CET/CEST)</c:v>
                </c:pt>
                <c:pt idx="382">
                  <c:v>17.12.2022 23:00 - 18.12.2022 00:00 (CET/CEST)</c:v>
                </c:pt>
                <c:pt idx="383">
                  <c:v>19.01.2022 20:00 - 19.01.2022 21:00 (CET/CEST)</c:v>
                </c:pt>
                <c:pt idx="384">
                  <c:v>18.11.2022 09:00 - 18.11.2022 10:00 (CET/CEST)</c:v>
                </c:pt>
                <c:pt idx="385">
                  <c:v>18.11.2022 08:00 - 18.11.2022 09:00 (CET/CEST)</c:v>
                </c:pt>
                <c:pt idx="386">
                  <c:v>13.01.2022 09:00 - 13.01.2022 10:00 (CET/CEST)</c:v>
                </c:pt>
                <c:pt idx="387">
                  <c:v>08.02.2022 05:00 - 08.02.2022 06:00 (CET/CEST)</c:v>
                </c:pt>
                <c:pt idx="388">
                  <c:v>16.11.2022 01:00 - 16.11.2022 02:00 (CET/CEST)</c:v>
                </c:pt>
                <c:pt idx="389">
                  <c:v>15.11.2022 18:00 - 15.11.2022 19:00 (CET/CEST)</c:v>
                </c:pt>
                <c:pt idx="390">
                  <c:v>17.01.2022 08:00 - 17.01.2022 09:00 (CET/CEST)</c:v>
                </c:pt>
                <c:pt idx="391">
                  <c:v>13.09.2022 13:00 - 13.09.2022 14:00 (CET/CEST)</c:v>
                </c:pt>
                <c:pt idx="392">
                  <c:v>30.12.2022 23:00 - 31.12.2022 00:00 (CET/CEST)</c:v>
                </c:pt>
                <c:pt idx="393">
                  <c:v>09.04.2022 09:00 - 09.04.2022 10:00 (CET/CEST)</c:v>
                </c:pt>
                <c:pt idx="394">
                  <c:v>26.01.2022 10:00 - 26.01.2022 11:00 (CET/CEST)</c:v>
                </c:pt>
                <c:pt idx="395">
                  <c:v>14.02.2022 09:00 - 14.02.2022 10:00 (CET/CEST)</c:v>
                </c:pt>
                <c:pt idx="396">
                  <c:v>26.01.2022 17:00 - 26.01.2022 18:00 (CET/CEST)</c:v>
                </c:pt>
                <c:pt idx="397">
                  <c:v>28.12.2022 08:00 - 28.12.2022 09:00 (CET/CEST)</c:v>
                </c:pt>
                <c:pt idx="398">
                  <c:v>18.11.2022 07:00 - 18.11.2022 08:00 (CET/CEST)</c:v>
                </c:pt>
                <c:pt idx="399">
                  <c:v>15.09.2022 15:00 - 15.09.2022 16:00 (CET/CEST)</c:v>
                </c:pt>
                <c:pt idx="400">
                  <c:v>10.04.2022 03:00 - 10.04.2022 04:00 (CET/CEST)</c:v>
                </c:pt>
                <c:pt idx="401">
                  <c:v>09.04.2022 06:00 - 09.04.2022 07:00 (CET/CEST)</c:v>
                </c:pt>
                <c:pt idx="402">
                  <c:v>18.11.2022 05:00 - 18.11.2022 06:00 (CET/CEST)</c:v>
                </c:pt>
                <c:pt idx="403">
                  <c:v>17.02.2022 11:00 - 17.02.2022 12:00 (CET/CEST)</c:v>
                </c:pt>
                <c:pt idx="404">
                  <c:v>05.04.2022 00:00 - 05.04.2022 01:00 (CET/CEST)</c:v>
                </c:pt>
                <c:pt idx="405">
                  <c:v>08.02.2022 08:00 - 08.02.2022 09:00 (CET/CEST)</c:v>
                </c:pt>
                <c:pt idx="406">
                  <c:v>15.11.2022 21:00 - 15.11.2022 22:00 (CET/CEST)</c:v>
                </c:pt>
                <c:pt idx="407">
                  <c:v>21.02.2022 13:00 - 21.02.2022 14:00 (CET/CEST)</c:v>
                </c:pt>
                <c:pt idx="408">
                  <c:v>16.10.2022 18:00 - 16.10.2022 19:00 (CET/CEST)</c:v>
                </c:pt>
                <c:pt idx="409">
                  <c:v>13.01.2022 16:00 - 13.01.2022 17:00 (CET/CEST)</c:v>
                </c:pt>
                <c:pt idx="410">
                  <c:v>26.01.2022 13:00 - 26.01.2022 14:00 (CET/CEST)</c:v>
                </c:pt>
                <c:pt idx="411">
                  <c:v>29.01.2022 14:00 - 29.01.2022 15:00 (CET/CEST)</c:v>
                </c:pt>
                <c:pt idx="412">
                  <c:v>08.02.2022 09:00 - 08.02.2022 10:00 (CET/CEST)</c:v>
                </c:pt>
                <c:pt idx="413">
                  <c:v>03.01.2022 09:00 - 03.01.2022 10:00 (CET/CEST)</c:v>
                </c:pt>
                <c:pt idx="414">
                  <c:v>08.09.2022 22:00 - 08.09.2022 23:00 (CET/CEST)</c:v>
                </c:pt>
                <c:pt idx="415">
                  <c:v>14.09.2022 00:00 - 14.09.2022 01:00 (CET/CEST)</c:v>
                </c:pt>
                <c:pt idx="416">
                  <c:v>23.02.2022 04:00 - 23.02.2022 05:00 (CET/CEST)</c:v>
                </c:pt>
                <c:pt idx="417">
                  <c:v>22.02.2022 20:00 - 22.02.2022 21:00 (CET/CEST)</c:v>
                </c:pt>
                <c:pt idx="418">
                  <c:v>07.10.2022 20:00 - 07.10.2022 21:00 (CET/CEST)</c:v>
                </c:pt>
                <c:pt idx="419">
                  <c:v>07.10.2022 09:00 - 07.10.2022 10:00 (CET/CEST)</c:v>
                </c:pt>
                <c:pt idx="420">
                  <c:v>10.04.2022 01:00 - 10.04.2022 02:00 (CET/CEST)</c:v>
                </c:pt>
                <c:pt idx="421">
                  <c:v>11.11.2022 19:00 - 11.11.2022 20:00 (CET/CEST)</c:v>
                </c:pt>
                <c:pt idx="422">
                  <c:v>07.01.2022 06:00 - 07.01.2022 07:00 (CET/CEST)</c:v>
                </c:pt>
                <c:pt idx="423">
                  <c:v>16.11.2022 03:00 - 16.11.2022 04:00 (CET/CEST)</c:v>
                </c:pt>
                <c:pt idx="424">
                  <c:v>07.11.2022 03:00 - 07.11.2022 04:00 (CET/CEST)</c:v>
                </c:pt>
                <c:pt idx="425">
                  <c:v>16.11.2022 05:00 - 16.11.2022 06:00 (CET/CEST)</c:v>
                </c:pt>
                <c:pt idx="426">
                  <c:v>27.01.2022 18:00 - 27.01.2022 19:00 (CET/CEST)</c:v>
                </c:pt>
                <c:pt idx="427">
                  <c:v>08.02.2022 03:00 - 08.02.2022 04:00 (CET/CEST)</c:v>
                </c:pt>
                <c:pt idx="428">
                  <c:v>17.02.2022 22:00 - 17.02.2022 23:00 (CET/CEST)</c:v>
                </c:pt>
                <c:pt idx="429">
                  <c:v>14.02.2022 10:00 - 14.02.2022 11:00 (CET/CEST)</c:v>
                </c:pt>
                <c:pt idx="430">
                  <c:v>07.10.2022 19:00 - 07.10.2022 20:00 (CET/CEST)</c:v>
                </c:pt>
                <c:pt idx="431">
                  <c:v>16.01.2022 18:00 - 16.01.2022 19:00 (CET/CEST)</c:v>
                </c:pt>
                <c:pt idx="432">
                  <c:v>10.04.2022 05:00 - 10.04.2022 06:00 (CET/CEST)</c:v>
                </c:pt>
                <c:pt idx="433">
                  <c:v>07.10.2022 08:00 - 07.10.2022 09:00 (CET/CEST)</c:v>
                </c:pt>
                <c:pt idx="434">
                  <c:v>06.04.2022 11:00 - 06.04.2022 12:00 (CET/CEST)</c:v>
                </c:pt>
                <c:pt idx="435">
                  <c:v>20.01.2022 06:00 - 20.01.2022 07:00 (CET/CEST)</c:v>
                </c:pt>
                <c:pt idx="436">
                  <c:v>12.02.2022 20:00 - 12.02.2022 21:00 (CET/CEST)</c:v>
                </c:pt>
                <c:pt idx="437">
                  <c:v>06.10.2022 18:00 - 06.10.2022 19:00 (CET/CEST)</c:v>
                </c:pt>
                <c:pt idx="438">
                  <c:v>16.11.2022 04:00 - 16.11.2022 05:00 (CET/CEST)</c:v>
                </c:pt>
                <c:pt idx="439">
                  <c:v>23.02.2022 05:00 - 23.02.2022 06:00 (CET/CEST)</c:v>
                </c:pt>
                <c:pt idx="440">
                  <c:v>09.04.2022 11:00 - 09.04.2022 12:00 (CET/CEST)</c:v>
                </c:pt>
                <c:pt idx="441">
                  <c:v>08.04.2022 08:00 - 08.04.2022 09:00 (CET/CEST)</c:v>
                </c:pt>
                <c:pt idx="442">
                  <c:v>29.12.2022 22:00 - 29.12.2022 23:00 (CET/CEST)</c:v>
                </c:pt>
                <c:pt idx="443">
                  <c:v>14.02.2022 07:00 - 14.02.2022 08:00 (CET/CEST)</c:v>
                </c:pt>
                <c:pt idx="444">
                  <c:v>29.01.2022 11:00 - 29.01.2022 12:00 (CET/CEST)</c:v>
                </c:pt>
                <c:pt idx="445">
                  <c:v>05.04.2022 01:00 - 05.04.2022 02:00 (CET/CEST)</c:v>
                </c:pt>
                <c:pt idx="446">
                  <c:v>07.04.2022 21:00 - 07.04.2022 22:00 (CET/CEST)</c:v>
                </c:pt>
                <c:pt idx="447">
                  <c:v>08.04.2022 10:00 - 08.04.2022 11:00 (CET/CEST)</c:v>
                </c:pt>
                <c:pt idx="448">
                  <c:v>19.01.2022 21:00 - 19.01.2022 22:00 (CET/CEST)</c:v>
                </c:pt>
                <c:pt idx="449">
                  <c:v>26.01.2022 11:00 - 26.01.2022 12:00 (CET/CEST)</c:v>
                </c:pt>
                <c:pt idx="450">
                  <c:v>27.05.2022 17:00 - 27.05.2022 18:00 (CET/CEST)</c:v>
                </c:pt>
                <c:pt idx="451">
                  <c:v>18.12.2022 00:00 - 18.12.2022 01:00 (CET/CEST)</c:v>
                </c:pt>
                <c:pt idx="452">
                  <c:v>09.04.2022 05:00 - 09.04.2022 06:00 (CET/CEST)</c:v>
                </c:pt>
                <c:pt idx="453">
                  <c:v>17.03.2022 12:00 - 17.03.2022 13:00 (CET/CEST)</c:v>
                </c:pt>
                <c:pt idx="454">
                  <c:v>26.05.2022 10:00 - 26.05.2022 11:00 (CET/CEST)</c:v>
                </c:pt>
                <c:pt idx="455">
                  <c:v>17.02.2022 20:00 - 17.02.2022 21:00 (CET/CEST)</c:v>
                </c:pt>
                <c:pt idx="456">
                  <c:v>20.02.2022 13:00 - 20.02.2022 14:00 (CET/CEST)</c:v>
                </c:pt>
                <c:pt idx="457">
                  <c:v>16.11.2022 00:00 - 16.11.2022 01:00 (CET/CEST)</c:v>
                </c:pt>
                <c:pt idx="458">
                  <c:v>17.12.2022 20:00 - 17.12.2022 21:00 (CET/CEST)</c:v>
                </c:pt>
                <c:pt idx="459">
                  <c:v>20.12.2022 12:00 - 20.12.2022 13:00 (CET/CEST)</c:v>
                </c:pt>
                <c:pt idx="460">
                  <c:v>01.02.2022 23:00 - 02.02.2022 00:00 (CET/CEST)</c:v>
                </c:pt>
                <c:pt idx="461">
                  <c:v>04.04.2022 23:00 - 05.04.2022 00:00 (CET/CEST)</c:v>
                </c:pt>
                <c:pt idx="462">
                  <c:v>26.12.2022 18:00 - 26.12.2022 19:00 (CET/CEST)</c:v>
                </c:pt>
                <c:pt idx="463">
                  <c:v>17.01.2022 10:00 - 17.01.2022 11:00 (CET/CEST)</c:v>
                </c:pt>
                <c:pt idx="464">
                  <c:v>15.11.2022 22:00 - 15.11.2022 23:00 (CET/CEST)</c:v>
                </c:pt>
                <c:pt idx="465">
                  <c:v>09.04.2022 04:00 - 09.04.2022 05:00 (CET/CEST)</c:v>
                </c:pt>
                <c:pt idx="466">
                  <c:v>11.11.2022 12:00 - 11.11.2022 13:00 (CET/CEST)</c:v>
                </c:pt>
                <c:pt idx="467">
                  <c:v>08.02.2022 11:00 - 08.02.2022 12:00 (CET/CEST)</c:v>
                </c:pt>
                <c:pt idx="468">
                  <c:v>29.12.2022 02:00 - 29.12.2022 03:00 (CET/CEST)</c:v>
                </c:pt>
                <c:pt idx="469">
                  <c:v>08.02.2022 04:00 - 08.02.2022 05:00 (CET/CEST)</c:v>
                </c:pt>
                <c:pt idx="470">
                  <c:v>10.04.2022 07:00 - 10.04.2022 08:00 (CET/CEST)</c:v>
                </c:pt>
                <c:pt idx="471">
                  <c:v>13.09.2022 12:00 - 13.09.2022 13:00 (CET/CEST)</c:v>
                </c:pt>
                <c:pt idx="472">
                  <c:v>13.01.2022 13:00 - 13.01.2022 14:00 (CET/CEST)</c:v>
                </c:pt>
                <c:pt idx="473">
                  <c:v>10.04.2022 04:00 - 10.04.2022 05:00 (CET/CEST)</c:v>
                </c:pt>
                <c:pt idx="474">
                  <c:v>26.01.2022 12:00 - 26.01.2022 13:00 (CET/CEST)</c:v>
                </c:pt>
                <c:pt idx="475">
                  <c:v>19.02.2022 17:00 - 19.02.2022 18:00 (CET/CEST)</c:v>
                </c:pt>
                <c:pt idx="476">
                  <c:v>02.02.2022 03:00 - 02.02.2022 04:00 (CET/CEST)</c:v>
                </c:pt>
                <c:pt idx="477">
                  <c:v>13.01.2022 14:00 - 13.01.2022 15:00 (CET/CEST)</c:v>
                </c:pt>
                <c:pt idx="478">
                  <c:v>29.01.2022 10:00 - 29.01.2022 11:00 (CET/CEST)</c:v>
                </c:pt>
                <c:pt idx="479">
                  <c:v>03.01.2022 19:00 - 03.01.2022 20:00 (CET/CEST)</c:v>
                </c:pt>
                <c:pt idx="480">
                  <c:v>18.02.2022 04:00 - 18.02.2022 05:00 (CET/CEST)</c:v>
                </c:pt>
                <c:pt idx="481">
                  <c:v>20.01.2022 16:00 - 20.01.2022 17:00 (CET/CEST)</c:v>
                </c:pt>
                <c:pt idx="482">
                  <c:v>29.12.2022 06:00 - 29.12.2022 07:00 (CET/CEST)</c:v>
                </c:pt>
                <c:pt idx="483">
                  <c:v>08.02.2022 12:00 - 08.02.2022 13:00 (CET/CEST)</c:v>
                </c:pt>
                <c:pt idx="484">
                  <c:v>19.02.2022 16:00 - 19.02.2022 17:00 (CET/CEST)</c:v>
                </c:pt>
                <c:pt idx="485">
                  <c:v>08.09.2022 09:00 - 08.09.2022 10:00 (CET/CEST)</c:v>
                </c:pt>
                <c:pt idx="486">
                  <c:v>15.09.2022 17:00 - 15.09.2022 18:00 (CET/CEST)</c:v>
                </c:pt>
                <c:pt idx="487">
                  <c:v>04.02.2022 07:00 - 04.02.2022 08:00 (CET/CEST)</c:v>
                </c:pt>
                <c:pt idx="488">
                  <c:v>07.02.2022 13:00 - 07.02.2022 14:00 (CET/CEST)</c:v>
                </c:pt>
                <c:pt idx="489">
                  <c:v>29.12.2022 23:00 - 30.12.2022 00:00 (CET/CEST)</c:v>
                </c:pt>
                <c:pt idx="490">
                  <c:v>07.10.2022 07:00 - 07.10.2022 08:00 (CET/CEST)</c:v>
                </c:pt>
                <c:pt idx="491">
                  <c:v>06.04.2022 17:00 - 06.04.2022 18:00 (CET/CEST)</c:v>
                </c:pt>
                <c:pt idx="492">
                  <c:v>15.09.2022 14:00 - 15.09.2022 15:00 (CET/CEST)</c:v>
                </c:pt>
                <c:pt idx="493">
                  <c:v>15.11.2022 23:00 - 16.11.2022 00:00 (CET/CEST)</c:v>
                </c:pt>
                <c:pt idx="494">
                  <c:v>20.12.2022 01:00 - 20.12.2022 02:00 (CET/CEST)</c:v>
                </c:pt>
                <c:pt idx="495">
                  <c:v>12.05.2022 15:00 - 12.05.2022 16:00 (CET/CEST)</c:v>
                </c:pt>
                <c:pt idx="496">
                  <c:v>09.02.2022 14:00 - 09.02.2022 15:00 (CET/CEST)</c:v>
                </c:pt>
                <c:pt idx="497">
                  <c:v>21.02.2022 12:00 - 21.02.2022 13:00 (CET/CEST)</c:v>
                </c:pt>
                <c:pt idx="498">
                  <c:v>28.12.2022 04:00 - 28.12.2022 05:00 (CET/CEST)</c:v>
                </c:pt>
                <c:pt idx="499">
                  <c:v>17.02.2022 21:00 - 17.02.2022 22:00 (CET/CEST)</c:v>
                </c:pt>
                <c:pt idx="500">
                  <c:v>13.01.2022 19:00 - 13.01.2022 20:00 (CET/CEST)</c:v>
                </c:pt>
                <c:pt idx="501">
                  <c:v>17.01.2022 11:00 - 17.01.2022 12:00 (CET/CEST)</c:v>
                </c:pt>
                <c:pt idx="502">
                  <c:v>13.01.2022 01:00 - 13.01.2022 02:00 (CET/CEST)</c:v>
                </c:pt>
                <c:pt idx="503">
                  <c:v>05.02.2022 13:00 - 05.02.2022 14:00 (CET/CEST)</c:v>
                </c:pt>
                <c:pt idx="504">
                  <c:v>05.10.2022 10:00 - 05.10.2022 11:00 (CET/CEST)</c:v>
                </c:pt>
                <c:pt idx="505">
                  <c:v>11.03.2022 15:00 - 11.03.2022 16:00 (CET/CEST)</c:v>
                </c:pt>
                <c:pt idx="506">
                  <c:v>13.05.2022 19:00 - 13.05.2022 20:00 (CET/CEST)</c:v>
                </c:pt>
                <c:pt idx="507">
                  <c:v>15.09.2022 13:00 - 15.09.2022 14:00 (CET/CEST)</c:v>
                </c:pt>
                <c:pt idx="508">
                  <c:v>26.01.2022 18:00 - 26.01.2022 19:00 (CET/CEST)</c:v>
                </c:pt>
                <c:pt idx="509">
                  <c:v>17.03.2022 13:00 - 17.03.2022 14:00 (CET/CEST)</c:v>
                </c:pt>
                <c:pt idx="510">
                  <c:v>20.02.2022 20:00 - 20.02.2022 21:00 (CET/CEST)</c:v>
                </c:pt>
                <c:pt idx="511">
                  <c:v>09.04.2022 03:00 - 09.04.2022 04:00 (CET/CEST)</c:v>
                </c:pt>
                <c:pt idx="512">
                  <c:v>19.12.2022 23:00 - 20.12.2022 00:00 (CET/CEST)</c:v>
                </c:pt>
                <c:pt idx="513">
                  <c:v>12.02.2022 10:00 - 12.02.2022 11:00 (CET/CEST)</c:v>
                </c:pt>
                <c:pt idx="514">
                  <c:v>09.07.2022 10:00 - 09.07.2022 11:00 (CET/CEST)</c:v>
                </c:pt>
                <c:pt idx="515">
                  <c:v>30.12.2022 06:00 - 30.12.2022 07:00 (CET/CEST)</c:v>
                </c:pt>
                <c:pt idx="516">
                  <c:v>06.04.2022 14:00 - 06.04.2022 15:00 (CET/CEST)</c:v>
                </c:pt>
                <c:pt idx="517">
                  <c:v>06.11.2022 23:00 - 07.11.2022 00:00 (CET/CEST)</c:v>
                </c:pt>
                <c:pt idx="518">
                  <c:v>07.01.2022 07:00 - 07.01.2022 08:00 (CET/CEST)</c:v>
                </c:pt>
                <c:pt idx="519">
                  <c:v>20.12.2022 00:00 - 20.12.2022 01:00 (CET/CEST)</c:v>
                </c:pt>
                <c:pt idx="520">
                  <c:v>13.02.2022 09:00 - 13.02.2022 10:00 (CET/CEST)</c:v>
                </c:pt>
                <c:pt idx="521">
                  <c:v>17.03.2022 14:00 - 17.03.2022 15:00 (CET/CEST)</c:v>
                </c:pt>
                <c:pt idx="522">
                  <c:v>20.12.2022 02:00 - 20.12.2022 03:00 (CET/CEST)</c:v>
                </c:pt>
                <c:pt idx="523">
                  <c:v>20.12.2022 11:00 - 20.12.2022 12:00 (CET/CEST)</c:v>
                </c:pt>
                <c:pt idx="524">
                  <c:v>20.12.2022 03:00 - 20.12.2022 04:00 (CET/CEST)</c:v>
                </c:pt>
                <c:pt idx="525">
                  <c:v>13.01.2022 02:00 - 13.01.2022 03:00 (CET/CEST)</c:v>
                </c:pt>
                <c:pt idx="526">
                  <c:v>08.02.2022 10:00 - 08.02.2022 11:00 (CET/CEST)</c:v>
                </c:pt>
                <c:pt idx="527">
                  <c:v>09.04.2022 16:00 - 09.04.2022 17:00 (CET/CEST)</c:v>
                </c:pt>
                <c:pt idx="528">
                  <c:v>30.12.2022 12:00 - 30.12.2022 13:00 (CET/CEST)</c:v>
                </c:pt>
                <c:pt idx="529">
                  <c:v>07.02.2022 03:00 - 07.02.2022 04:00 (CET/CEST)</c:v>
                </c:pt>
                <c:pt idx="530">
                  <c:v>09.04.2022 02:00 - 09.04.2022 03:00 (CET/CEST)</c:v>
                </c:pt>
                <c:pt idx="531">
                  <c:v>28.12.2022 02:00 - 28.12.2022 03:00 (CET/CEST)</c:v>
                </c:pt>
                <c:pt idx="532">
                  <c:v>13.01.2022 20:00 - 13.01.2022 21:00 (CET/CEST)</c:v>
                </c:pt>
                <c:pt idx="533">
                  <c:v>13.02.2022 11:00 - 13.02.2022 12:00 (CET/CEST)</c:v>
                </c:pt>
                <c:pt idx="534">
                  <c:v>26.05.2022 09:00 - 26.05.2022 10:00 (CET/CEST)</c:v>
                </c:pt>
                <c:pt idx="535">
                  <c:v>14.09.2022 01:00 - 14.09.2022 02:00 (CET/CEST)</c:v>
                </c:pt>
                <c:pt idx="536">
                  <c:v>13.01.2022 03:00 - 13.01.2022 04:00 (CET/CEST)</c:v>
                </c:pt>
                <c:pt idx="537">
                  <c:v>28.11.2022 12:00 - 28.11.2022 13:00 (CET/CEST)</c:v>
                </c:pt>
                <c:pt idx="538">
                  <c:v>07.01.2022 05:00 - 07.01.2022 06:00 (CET/CEST)</c:v>
                </c:pt>
                <c:pt idx="539">
                  <c:v>15.02.2022 17:00 - 15.02.2022 18:00 (CET/CEST)</c:v>
                </c:pt>
                <c:pt idx="540">
                  <c:v>07.02.2022 14:00 - 07.02.2022 15:00 (CET/CEST)</c:v>
                </c:pt>
                <c:pt idx="541">
                  <c:v>02.02.2022 05:00 - 02.02.2022 06:00 (CET/CEST)</c:v>
                </c:pt>
                <c:pt idx="542">
                  <c:v>15.02.2022 21:00 - 15.02.2022 22:00 (CET/CEST)</c:v>
                </c:pt>
                <c:pt idx="543">
                  <c:v>19.02.2022 09:00 - 19.02.2022 10:00 (CET/CEST)</c:v>
                </c:pt>
                <c:pt idx="544">
                  <c:v>28.11.2022 09:00 - 28.11.2022 10:00 (CET/CEST)</c:v>
                </c:pt>
                <c:pt idx="545">
                  <c:v>05.01.2022 01:00 - 05.01.2022 02:00 (CET/CEST)</c:v>
                </c:pt>
                <c:pt idx="546">
                  <c:v>28.12.2022 09:00 - 28.12.2022 10:00 (CET/CEST)</c:v>
                </c:pt>
                <c:pt idx="547">
                  <c:v>13.01.2022 08:00 - 13.01.2022 09:00 (CET/CEST)</c:v>
                </c:pt>
                <c:pt idx="548">
                  <c:v>06.10.2022 20:00 - 06.10.2022 21:00 (CET/CEST)</c:v>
                </c:pt>
                <c:pt idx="549">
                  <c:v>17.01.2022 12:00 - 17.01.2022 13:00 (CET/CEST)</c:v>
                </c:pt>
                <c:pt idx="550">
                  <c:v>28.11.2022 07:00 - 28.11.2022 08:00 (CET/CEST)</c:v>
                </c:pt>
                <c:pt idx="551">
                  <c:v>21.02.2022 02:00 - 21.02.2022 03:00 (CET/CEST)</c:v>
                </c:pt>
                <c:pt idx="552">
                  <c:v>11.03.2022 10:00 - 11.03.2022 11:00 (CET/CEST)</c:v>
                </c:pt>
                <c:pt idx="553">
                  <c:v>06.04.2022 16:00 - 06.04.2022 17:00 (CET/CEST)</c:v>
                </c:pt>
                <c:pt idx="554">
                  <c:v>04.02.2022 06:00 - 04.02.2022 07:00 (CET/CEST)</c:v>
                </c:pt>
                <c:pt idx="555">
                  <c:v>26.07.2022 21:00 - 26.07.2022 22:00 (CET/CEST)</c:v>
                </c:pt>
                <c:pt idx="556">
                  <c:v>18.12.2022 01:00 - 18.12.2022 02:00 (CET/CEST)</c:v>
                </c:pt>
                <c:pt idx="557">
                  <c:v>26.07.2022 22:00 - 26.07.2022 23:00 (CET/CEST)</c:v>
                </c:pt>
                <c:pt idx="558">
                  <c:v>17.02.2022 01:00 - 17.02.2022 02:00 (CET/CEST)</c:v>
                </c:pt>
                <c:pt idx="559">
                  <c:v>06.10.2022 22:00 - 06.10.2022 23:00 (CET/CEST)</c:v>
                </c:pt>
                <c:pt idx="560">
                  <c:v>02.02.2022 04:00 - 02.02.2022 05:00 (CET/CEST)</c:v>
                </c:pt>
                <c:pt idx="561">
                  <c:v>26.01.2022 06:00 - 26.01.2022 07:00 (CET/CEST)</c:v>
                </c:pt>
                <c:pt idx="562">
                  <c:v>29.12.2022 01:00 - 29.12.2022 02:00 (CET/CEST)</c:v>
                </c:pt>
                <c:pt idx="563">
                  <c:v>19.02.2022 18:00 - 19.02.2022 19:00 (CET/CEST)</c:v>
                </c:pt>
                <c:pt idx="564">
                  <c:v>12.01.2022 23:00 - 13.01.2022 00:00 (CET/CEST)</c:v>
                </c:pt>
                <c:pt idx="565">
                  <c:v>29.01.2022 00:00 - 29.01.2022 01:00 (CET/CEST)</c:v>
                </c:pt>
                <c:pt idx="566">
                  <c:v>19.12.2022 22:00 - 19.12.2022 23:00 (CET/CEST)</c:v>
                </c:pt>
                <c:pt idx="567">
                  <c:v>27.05.2022 19:00 - 27.05.2022 20:00 (CET/CEST)</c:v>
                </c:pt>
                <c:pt idx="568">
                  <c:v>06.04.2022 15:00 - 06.04.2022 16:00 (CET/CEST)</c:v>
                </c:pt>
                <c:pt idx="569">
                  <c:v>18.11.2022 06:00 - 18.11.2022 07:00 (CET/CEST)</c:v>
                </c:pt>
                <c:pt idx="570">
                  <c:v>13.01.2022 04:00 - 13.01.2022 05:00 (CET/CEST)</c:v>
                </c:pt>
                <c:pt idx="571">
                  <c:v>01.02.2022 11:00 - 01.02.2022 12:00 (CET/CEST)</c:v>
                </c:pt>
                <c:pt idx="572">
                  <c:v>21.02.2022 17:00 - 21.02.2022 18:00 (CET/CEST)</c:v>
                </c:pt>
                <c:pt idx="573">
                  <c:v>08.09.2022 23:00 - 09.09.2022 00:00 (CET/CEST)</c:v>
                </c:pt>
                <c:pt idx="574">
                  <c:v>16.01.2022 16:00 - 16.01.2022 17:00 (CET/CEST)</c:v>
                </c:pt>
                <c:pt idx="575">
                  <c:v>28.11.2022 13:00 - 28.11.2022 14:00 (CET/CEST)</c:v>
                </c:pt>
                <c:pt idx="576">
                  <c:v>13.01.2022 15:00 - 13.01.2022 16:00 (CET/CEST)</c:v>
                </c:pt>
                <c:pt idx="577">
                  <c:v>21.02.2022 01:00 - 21.02.2022 02:00 (CET/CEST)</c:v>
                </c:pt>
                <c:pt idx="578">
                  <c:v>17.01.2022 13:00 - 17.01.2022 14:00 (CET/CEST)</c:v>
                </c:pt>
                <c:pt idx="579">
                  <c:v>12.05.2022 13:00 - 12.05.2022 14:00 (CET/CEST)</c:v>
                </c:pt>
                <c:pt idx="580">
                  <c:v>26.07.2022 09:00 - 26.07.2022 10:00 (CET/CEST)</c:v>
                </c:pt>
                <c:pt idx="581">
                  <c:v>13.02.2022 10:00 - 13.02.2022 11:00 (CET/CEST)</c:v>
                </c:pt>
                <c:pt idx="582">
                  <c:v>15.09.2022 12:00 - 15.09.2022 13:00 (CET/CEST)</c:v>
                </c:pt>
                <c:pt idx="583">
                  <c:v>11.03.2022 11:00 - 11.03.2022 12:00 (CET/CEST)</c:v>
                </c:pt>
                <c:pt idx="584">
                  <c:v>27.01.2022 07:00 - 27.01.2022 08:00 (CET/CEST)</c:v>
                </c:pt>
                <c:pt idx="585">
                  <c:v>27.01.2022 10:00 - 27.01.2022 11:00 (CET/CEST)</c:v>
                </c:pt>
                <c:pt idx="586">
                  <c:v>08.09.2022 21:00 - 08.09.2022 22:00 (CET/CEST)</c:v>
                </c:pt>
                <c:pt idx="587">
                  <c:v>15.02.2022 01:00 - 15.02.2022 02:00 (CET/CEST)</c:v>
                </c:pt>
                <c:pt idx="588">
                  <c:v>17.03.2022 06:00 - 17.03.2022 07:00 (CET/CEST)</c:v>
                </c:pt>
                <c:pt idx="589">
                  <c:v>16.10.2022 09:00 - 16.10.2022 10:00 (CET/CEST)</c:v>
                </c:pt>
                <c:pt idx="590">
                  <c:v>05.01.2022 00:00 - 05.01.2022 01:00 (CET/CEST)</c:v>
                </c:pt>
                <c:pt idx="591">
                  <c:v>09.04.2022 07:00 - 09.04.2022 08:00 (CET/CEST)</c:v>
                </c:pt>
                <c:pt idx="592">
                  <c:v>01.11.2022 22:00 - 01.11.2022 23:00 (CET/CEST)</c:v>
                </c:pt>
                <c:pt idx="593">
                  <c:v>05.10.2022 22:00 - 05.10.2022 23:00 (CET/CEST)</c:v>
                </c:pt>
                <c:pt idx="594">
                  <c:v>14.02.2022 06:00 - 14.02.2022 07:00 (CET/CEST)</c:v>
                </c:pt>
                <c:pt idx="595">
                  <c:v>07.02.2022 15:00 - 07.02.2022 16:00 (CET/CEST)</c:v>
                </c:pt>
                <c:pt idx="596">
                  <c:v>06.04.2022 18:00 - 06.04.2022 19:00 (CET/CEST)</c:v>
                </c:pt>
                <c:pt idx="597">
                  <c:v>15.11.2022 17:00 - 15.11.2022 18:00 (CET/CEST)</c:v>
                </c:pt>
                <c:pt idx="598">
                  <c:v>27.01.2022 08:00 - 27.01.2022 09:00 (CET/CEST)</c:v>
                </c:pt>
                <c:pt idx="599">
                  <c:v>26.12.2022 19:00 - 26.12.2022 20:00 (CET/CEST)</c:v>
                </c:pt>
                <c:pt idx="600">
                  <c:v>05.04.2022 02:00 - 05.04.2022 03:00 (CET/CEST)</c:v>
                </c:pt>
                <c:pt idx="601">
                  <c:v>29.12.2022 03:00 - 29.12.2022 04:00 (CET/CEST)</c:v>
                </c:pt>
                <c:pt idx="602">
                  <c:v>19.01.2022 06:00 - 19.01.2022 07:00 (CET/CEST)</c:v>
                </c:pt>
                <c:pt idx="603">
                  <c:v>04.01.2022 22:00 - 04.01.2022 23:00 (CET/CEST)</c:v>
                </c:pt>
                <c:pt idx="604">
                  <c:v>30.01.2022 15:00 - 30.01.2022 16:00 (CET/CEST)</c:v>
                </c:pt>
                <c:pt idx="605">
                  <c:v>11.11.2022 11:00 - 11.11.2022 12:00 (CET/CEST)</c:v>
                </c:pt>
                <c:pt idx="606">
                  <c:v>06.10.2022 05:00 - 06.10.2022 06:00 (CET/CEST)</c:v>
                </c:pt>
                <c:pt idx="607">
                  <c:v>28.12.2022 10:00 - 28.12.2022 11:00 (CET/CEST)</c:v>
                </c:pt>
                <c:pt idx="608">
                  <c:v>15.02.2022 22:00 - 15.02.2022 23:00 (CET/CEST)</c:v>
                </c:pt>
                <c:pt idx="609">
                  <c:v>18.11.2022 12:00 - 18.11.2022 13:00 (CET/CEST)</c:v>
                </c:pt>
                <c:pt idx="610">
                  <c:v>04.01.2022 21:00 - 04.01.2022 22:00 (CET/CEST)</c:v>
                </c:pt>
                <c:pt idx="611">
                  <c:v>19.02.2022 03:00 - 19.02.2022 04:00 (CET/CEST)</c:v>
                </c:pt>
                <c:pt idx="612">
                  <c:v>09.04.2022 13:00 - 09.04.2022 14:00 (CET/CEST)</c:v>
                </c:pt>
                <c:pt idx="613">
                  <c:v>15.09.2022 11:00 - 15.09.2022 12:00 (CET/CEST)</c:v>
                </c:pt>
                <c:pt idx="614">
                  <c:v>29.12.2022 05:00 - 29.12.2022 06:00 (CET/CEST)</c:v>
                </c:pt>
                <c:pt idx="615">
                  <c:v>29.01.2022 16:00 - 29.01.2022 17:00 (CET/CEST)</c:v>
                </c:pt>
                <c:pt idx="616">
                  <c:v>05.02.2022 15:00 - 05.02.2022 16:00 (CET/CEST)</c:v>
                </c:pt>
                <c:pt idx="617">
                  <c:v>16.02.2022 15:00 - 16.02.2022 16:00 (CET/CEST)</c:v>
                </c:pt>
                <c:pt idx="618">
                  <c:v>07.11.2022 05:00 - 07.11.2022 06:00 (CET/CEST)</c:v>
                </c:pt>
                <c:pt idx="619">
                  <c:v>13.01.2022 06:00 - 13.01.2022 07:00 (CET/CEST)</c:v>
                </c:pt>
                <c:pt idx="620">
                  <c:v>17.01.2022 14:00 - 17.01.2022 15:00 (CET/CEST)</c:v>
                </c:pt>
                <c:pt idx="621">
                  <c:v>18.11.2022 13:00 - 18.11.2022 14:00 (CET/CEST)</c:v>
                </c:pt>
                <c:pt idx="622">
                  <c:v>13.01.2022 22:00 - 13.01.2022 23:00 (CET/CEST)</c:v>
                </c:pt>
                <c:pt idx="623">
                  <c:v>05.02.2022 12:00 - 05.02.2022 13:00 (CET/CEST)</c:v>
                </c:pt>
                <c:pt idx="624">
                  <c:v>04.04.2022 06:00 - 04.04.2022 07:00 (CET/CEST)</c:v>
                </c:pt>
                <c:pt idx="625">
                  <c:v>09.04.2022 08:00 - 09.04.2022 09:00 (CET/CEST)</c:v>
                </c:pt>
                <c:pt idx="626">
                  <c:v>07.01.2022 04:00 - 07.01.2022 05:00 (CET/CEST)</c:v>
                </c:pt>
                <c:pt idx="627">
                  <c:v>17.01.2022 03:00 - 17.01.2022 04:00 (CET/CEST)</c:v>
                </c:pt>
                <c:pt idx="628">
                  <c:v>07.10.2022 06:00 - 07.10.2022 07:00 (CET/CEST)</c:v>
                </c:pt>
                <c:pt idx="629">
                  <c:v>19.02.2022 08:00 - 19.02.2022 09:00 (CET/CEST)</c:v>
                </c:pt>
                <c:pt idx="630">
                  <c:v>05.02.2022 09:00 - 05.02.2022 10:00 (CET/CEST)</c:v>
                </c:pt>
                <c:pt idx="631">
                  <c:v>07.02.2022 02:00 - 07.02.2022 03:00 (CET/CEST)</c:v>
                </c:pt>
                <c:pt idx="632">
                  <c:v>11.11.2022 21:00 - 11.11.2022 22:00 (CET/CEST)</c:v>
                </c:pt>
                <c:pt idx="633">
                  <c:v>08.02.2022 01:00 - 08.02.2022 02:00 (CET/CEST)</c:v>
                </c:pt>
                <c:pt idx="634">
                  <c:v>05.02.2022 14:00 - 05.02.2022 15:00 (CET/CEST)</c:v>
                </c:pt>
                <c:pt idx="635">
                  <c:v>13.01.2022 00:00 - 13.01.2022 01:00 (CET/CEST)</c:v>
                </c:pt>
                <c:pt idx="636">
                  <c:v>20.02.2022 12:00 - 20.02.2022 13:00 (CET/CEST)</c:v>
                </c:pt>
                <c:pt idx="637">
                  <c:v>08.04.2022 05:00 - 08.04.2022 06:00 (CET/CEST)</c:v>
                </c:pt>
                <c:pt idx="638">
                  <c:v>14.02.2022 08:00 - 14.02.2022 09:00 (CET/CEST)</c:v>
                </c:pt>
                <c:pt idx="639">
                  <c:v>15.09.2022 10:00 - 15.09.2022 11:00 (CET/CEST)</c:v>
                </c:pt>
                <c:pt idx="640">
                  <c:v>19.12.2022 20:00 - 19.12.2022 21:00 (CET/CEST)</c:v>
                </c:pt>
                <c:pt idx="641">
                  <c:v>27.05.2022 09:00 - 27.05.2022 10:00 (CET/CEST)</c:v>
                </c:pt>
                <c:pt idx="642">
                  <c:v>27.01.2022 11:00 - 27.01.2022 12:00 (CET/CEST)</c:v>
                </c:pt>
                <c:pt idx="643">
                  <c:v>29.12.2022 04:00 - 29.12.2022 05:00 (CET/CEST)</c:v>
                </c:pt>
                <c:pt idx="644">
                  <c:v>19.02.2022 19:00 - 19.02.2022 20:00 (CET/CEST)</c:v>
                </c:pt>
                <c:pt idx="645">
                  <c:v>27.07.2022 07:00 - 27.07.2022 08:00 (CET/CEST)</c:v>
                </c:pt>
                <c:pt idx="646">
                  <c:v>11.11.2022 20:00 - 11.11.2022 21:00 (CET/CEST)</c:v>
                </c:pt>
                <c:pt idx="647">
                  <c:v>18.12.2022 02:00 - 18.12.2022 03:00 (CET/CEST)</c:v>
                </c:pt>
                <c:pt idx="648">
                  <c:v>20.03.2022 16:00 - 20.03.2022 17:00 (CET/CEST)</c:v>
                </c:pt>
                <c:pt idx="649">
                  <c:v>16.01.2022 21:00 - 16.01.2022 22:00 (CET/CEST)</c:v>
                </c:pt>
                <c:pt idx="650">
                  <c:v>13.02.2022 12:00 - 13.02.2022 13:00 (CET/CEST)</c:v>
                </c:pt>
                <c:pt idx="651">
                  <c:v>27.01.2022 12:00 - 27.01.2022 13:00 (CET/CEST)</c:v>
                </c:pt>
                <c:pt idx="652">
                  <c:v>10.04.2022 17:00 - 10.04.2022 18:00 (CET/CEST)</c:v>
                </c:pt>
                <c:pt idx="653">
                  <c:v>06.10.2022 23:00 - 07.10.2022 00:00 (CET/CEST)</c:v>
                </c:pt>
                <c:pt idx="654">
                  <c:v>12.01.2022 22:00 - 12.01.2022 23:00 (CET/CEST)</c:v>
                </c:pt>
                <c:pt idx="655">
                  <c:v>28.12.2022 23:00 - 29.12.2022 00:00 (CET/CEST)</c:v>
                </c:pt>
                <c:pt idx="656">
                  <c:v>16.01.2022 22:00 - 16.01.2022 23:00 (CET/CEST)</c:v>
                </c:pt>
                <c:pt idx="657">
                  <c:v>26.05.2022 18:00 - 26.05.2022 19:00 (CET/CEST)</c:v>
                </c:pt>
                <c:pt idx="658">
                  <c:v>26.09.2022 14:00 - 26.09.2022 15:00 (CET/CEST)</c:v>
                </c:pt>
                <c:pt idx="659">
                  <c:v>19.12.2022 21:00 - 19.12.2022 22:00 (CET/CEST)</c:v>
                </c:pt>
                <c:pt idx="660">
                  <c:v>20.12.2022 10:00 - 20.12.2022 11:00 (CET/CEST)</c:v>
                </c:pt>
                <c:pt idx="661">
                  <c:v>16.01.2022 23:00 - 17.01.2022 00:00 (CET/CEST)</c:v>
                </c:pt>
                <c:pt idx="662">
                  <c:v>18.12.2022 03:00 - 18.12.2022 04:00 (CET/CEST)</c:v>
                </c:pt>
                <c:pt idx="663">
                  <c:v>12.05.2022 14:00 - 12.05.2022 15:00 (CET/CEST)</c:v>
                </c:pt>
                <c:pt idx="664">
                  <c:v>28.11.2022 15:00 - 28.11.2022 16:00 (CET/CEST)</c:v>
                </c:pt>
                <c:pt idx="665">
                  <c:v>16.01.2022 19:00 - 16.01.2022 20:00 (CET/CEST)</c:v>
                </c:pt>
                <c:pt idx="666">
                  <c:v>30.01.2022 10:00 - 30.01.2022 11:00 (CET/CEST)</c:v>
                </c:pt>
                <c:pt idx="667">
                  <c:v>04.01.2022 23:00 - 05.01.2022 00:00 (CET/CEST)</c:v>
                </c:pt>
                <c:pt idx="668">
                  <c:v>20.01.2022 17:00 - 20.01.2022 18:00 (CET/CEST)</c:v>
                </c:pt>
                <c:pt idx="669">
                  <c:v>17.12.2022 19:00 - 17.12.2022 20:00 (CET/CEST)</c:v>
                </c:pt>
                <c:pt idx="670">
                  <c:v>08.09.2022 20:00 - 08.09.2022 21:00 (CET/CEST)</c:v>
                </c:pt>
                <c:pt idx="671">
                  <c:v>16.10.2022 17:00 - 16.10.2022 18:00 (CET/CEST)</c:v>
                </c:pt>
                <c:pt idx="672">
                  <c:v>28.11.2022 14:00 - 28.11.2022 15:00 (CET/CEST)</c:v>
                </c:pt>
                <c:pt idx="673">
                  <c:v>13.01.2022 05:00 - 13.01.2022 06:00 (CET/CEST)</c:v>
                </c:pt>
                <c:pt idx="674">
                  <c:v>13.01.2022 21:00 - 13.01.2022 22:00 (CET/CEST)</c:v>
                </c:pt>
                <c:pt idx="675">
                  <c:v>27.01.2022 09:00 - 27.01.2022 10:00 (CET/CEST)</c:v>
                </c:pt>
                <c:pt idx="676">
                  <c:v>16.01.2022 15:00 - 16.01.2022 16:00 (CET/CEST)</c:v>
                </c:pt>
                <c:pt idx="677">
                  <c:v>19.02.2022 07:00 - 19.02.2022 08:00 (CET/CEST)</c:v>
                </c:pt>
                <c:pt idx="678">
                  <c:v>22.11.2022 13:00 - 22.11.2022 14:00 (CET/CEST)</c:v>
                </c:pt>
                <c:pt idx="679">
                  <c:v>17.03.2022 15:00 - 17.03.2022 16:00 (CET/CEST)</c:v>
                </c:pt>
                <c:pt idx="680">
                  <c:v>02.02.2022 07:00 - 02.02.2022 08:00 (CET/CEST)</c:v>
                </c:pt>
                <c:pt idx="681">
                  <c:v>27.01.2022 19:00 - 27.01.2022 20:00 (CET/CEST)</c:v>
                </c:pt>
                <c:pt idx="682">
                  <c:v>09.02.2022 11:00 - 09.02.2022 12:00 (CET/CEST)</c:v>
                </c:pt>
                <c:pt idx="683">
                  <c:v>05.02.2022 10:00 - 05.02.2022 11:00 (CET/CEST)</c:v>
                </c:pt>
                <c:pt idx="684">
                  <c:v>18.11.2022 15:00 - 18.11.2022 16:00 (CET/CEST)</c:v>
                </c:pt>
                <c:pt idx="685">
                  <c:v>28.12.2022 11:00 - 28.12.2022 12:00 (CET/CEST)</c:v>
                </c:pt>
                <c:pt idx="686">
                  <c:v>14.02.2022 03:00 - 14.02.2022 04:00 (CET/CEST)</c:v>
                </c:pt>
                <c:pt idx="687">
                  <c:v>18.11.2022 14:00 - 18.11.2022 15:00 (CET/CEST)</c:v>
                </c:pt>
                <c:pt idx="688">
                  <c:v>28.11.2022 08:00 - 28.11.2022 09:00 (CET/CEST)</c:v>
                </c:pt>
                <c:pt idx="689">
                  <c:v>04.04.2022 05:00 - 04.04.2022 06:00 (CET/CEST)</c:v>
                </c:pt>
                <c:pt idx="690">
                  <c:v>06.10.2022 21:00 - 06.10.2022 22:00 (CET/CEST)</c:v>
                </c:pt>
                <c:pt idx="691">
                  <c:v>08.09.2022 18:00 - 08.09.2022 19:00 (CET/CEST)</c:v>
                </c:pt>
                <c:pt idx="692">
                  <c:v>17.02.2022 00:00 - 17.02.2022 01:00 (CET/CEST)</c:v>
                </c:pt>
                <c:pt idx="693">
                  <c:v>05.04.2022 03:00 - 05.04.2022 04:00 (CET/CEST)</c:v>
                </c:pt>
                <c:pt idx="694">
                  <c:v>01.11.2022 23:00 - 02.11.2022 00:00 (CET/CEST)</c:v>
                </c:pt>
                <c:pt idx="695">
                  <c:v>08.04.2022 07:00 - 08.04.2022 08:00 (CET/CEST)</c:v>
                </c:pt>
                <c:pt idx="696">
                  <c:v>26.03.2022 03:00 - 26.03.2022 04:00 (CET/CEST)</c:v>
                </c:pt>
                <c:pt idx="697">
                  <c:v>05.10.2022 23:00 - 06.10.2022 00:00 (CET/CEST)</c:v>
                </c:pt>
                <c:pt idx="698">
                  <c:v>06.02.2022 02:00 - 06.02.2022 03:00 (CET/CEST)</c:v>
                </c:pt>
                <c:pt idx="699">
                  <c:v>22.11.2022 12:00 - 22.11.2022 13:00 (CET/CEST)</c:v>
                </c:pt>
                <c:pt idx="700">
                  <c:v>27.01.2022 06:00 - 27.01.2022 07:00 (CET/CEST)</c:v>
                </c:pt>
                <c:pt idx="701">
                  <c:v>22.11.2022 15:00 - 22.11.2022 16:00 (CET/CEST)</c:v>
                </c:pt>
                <c:pt idx="702">
                  <c:v>11.03.2022 09:00 - 11.03.2022 10:00 (CET/CEST)</c:v>
                </c:pt>
                <c:pt idx="703">
                  <c:v>08.09.2022 19:00 - 08.09.2022 20:00 (CET/CEST)</c:v>
                </c:pt>
                <c:pt idx="704">
                  <c:v>22.11.2022 14:00 - 22.11.2022 15:00 (CET/CEST)</c:v>
                </c:pt>
                <c:pt idx="705">
                  <c:v>27.01.2022 22:00 - 27.01.2022 23:00 (CET/CEST)</c:v>
                </c:pt>
                <c:pt idx="706">
                  <c:v>09.04.2022 01:00 - 09.04.2022 02:00 (CET/CEST)</c:v>
                </c:pt>
                <c:pt idx="707">
                  <c:v>15.09.2022 18:00 - 15.09.2022 19:00 (CET/CEST)</c:v>
                </c:pt>
                <c:pt idx="708">
                  <c:v>28.11.2022 17:00 - 28.11.2022 18:00 (CET/CEST)</c:v>
                </c:pt>
                <c:pt idx="709">
                  <c:v>26.01.2022 19:00 - 26.01.2022 20:00 (CET/CEST)</c:v>
                </c:pt>
                <c:pt idx="710">
                  <c:v>26.01.2022 04:00 - 26.01.2022 05:00 (CET/CEST)</c:v>
                </c:pt>
                <c:pt idx="711">
                  <c:v>26.01.2022 05:00 - 26.01.2022 06:00 (CET/CEST)</c:v>
                </c:pt>
                <c:pt idx="712">
                  <c:v>04.02.2022 05:00 - 04.02.2022 06:00 (CET/CEST)</c:v>
                </c:pt>
                <c:pt idx="713">
                  <c:v>15.09.2022 21:00 - 15.09.2022 22:00 (CET/CEST)</c:v>
                </c:pt>
                <c:pt idx="714">
                  <c:v>20.02.2022 21:00 - 20.02.2022 22:00 (CET/CEST)</c:v>
                </c:pt>
                <c:pt idx="715">
                  <c:v>16.02.2022 16:00 - 16.02.2022 17:00 (CET/CEST)</c:v>
                </c:pt>
                <c:pt idx="716">
                  <c:v>06.10.2022 00:00 - 06.10.2022 01:00 (CET/CEST)</c:v>
                </c:pt>
                <c:pt idx="717">
                  <c:v>01.11.2022 21:00 - 01.11.2022 22:00 (CET/CEST)</c:v>
                </c:pt>
                <c:pt idx="718">
                  <c:v>20.12.2022 04:00 - 20.12.2022 05:00 (CET/CEST)</c:v>
                </c:pt>
                <c:pt idx="719">
                  <c:v>01.01.2022 21:00 - 01.01.2022 22:00 (CET/CEST)</c:v>
                </c:pt>
                <c:pt idx="720">
                  <c:v>14.07.2022 15:00 - 14.07.2022 16:00 (CET/CEST)</c:v>
                </c:pt>
                <c:pt idx="721">
                  <c:v>27.01.2022 13:00 - 27.01.2022 14:00 (CET/CEST)</c:v>
                </c:pt>
                <c:pt idx="722">
                  <c:v>27.07.2022 08:00 - 27.07.2022 09:00 (CET/CEST)</c:v>
                </c:pt>
                <c:pt idx="723">
                  <c:v>14.07.2022 16:00 - 14.07.2022 17:00 (CET/CEST)</c:v>
                </c:pt>
                <c:pt idx="724">
                  <c:v>28.11.2022 05:00 - 28.11.2022 06:00 (CET/CEST)</c:v>
                </c:pt>
                <c:pt idx="725">
                  <c:v>07.11.2022 02:00 - 07.11.2022 03:00 (CET/CEST)</c:v>
                </c:pt>
                <c:pt idx="726">
                  <c:v>08.02.2022 02:00 - 08.02.2022 03:00 (CET/CEST)</c:v>
                </c:pt>
                <c:pt idx="727">
                  <c:v>28.03.2022 16:00 - 28.03.2022 17:00 (CET/CEST)</c:v>
                </c:pt>
                <c:pt idx="728">
                  <c:v>09.07.2022 12:00 - 09.07.2022 13:00 (CET/CEST)</c:v>
                </c:pt>
                <c:pt idx="729">
                  <c:v>07.10.2022 21:00 - 07.10.2022 22:00 (CET/CEST)</c:v>
                </c:pt>
                <c:pt idx="730">
                  <c:v>16.09.2022 00:00 - 16.09.2022 01:00 (CET/CEST)</c:v>
                </c:pt>
                <c:pt idx="731">
                  <c:v>27.01.2022 05:00 - 27.01.2022 06:00 (CET/CEST)</c:v>
                </c:pt>
                <c:pt idx="732">
                  <c:v>18.02.2022 15:00 - 18.02.2022 16:00 (CET/CEST)</c:v>
                </c:pt>
                <c:pt idx="733">
                  <c:v>25.02.2022 14:00 - 25.02.2022 15:00 (CET/CEST)</c:v>
                </c:pt>
                <c:pt idx="734">
                  <c:v>27.07.2022 00:00 - 27.07.2022 01:00 (CET/CEST)</c:v>
                </c:pt>
                <c:pt idx="735">
                  <c:v>26.12.2022 13:00 - 26.12.2022 14:00 (CET/CEST)</c:v>
                </c:pt>
                <c:pt idx="736">
                  <c:v>13.06.2022 16:00 - 13.06.2022 17:00 (CET/CEST)</c:v>
                </c:pt>
                <c:pt idx="737">
                  <c:v>19.02.2022 15:00 - 19.02.2022 16:00 (CET/CEST)</c:v>
                </c:pt>
                <c:pt idx="738">
                  <c:v>14.09.2022 02:00 - 14.09.2022 03:00 (CET/CEST)</c:v>
                </c:pt>
                <c:pt idx="739">
                  <c:v>09.07.2022 11:00 - 09.07.2022 12:00 (CET/CEST)</c:v>
                </c:pt>
                <c:pt idx="740">
                  <c:v>28.12.2022 22:00 - 28.12.2022 23:00 (CET/CEST)</c:v>
                </c:pt>
                <c:pt idx="741">
                  <c:v>27.05.2022 08:00 - 27.05.2022 09:00 (CET/CEST)</c:v>
                </c:pt>
                <c:pt idx="742">
                  <c:v>25.02.2022 15:00 - 25.02.2022 16:00 (CET/CEST)</c:v>
                </c:pt>
                <c:pt idx="743">
                  <c:v>09.04.2022 15:00 - 09.04.2022 16:00 (CET/CEST)</c:v>
                </c:pt>
                <c:pt idx="744">
                  <c:v>12.05.2022 16:00 - 12.05.2022 17:00 (CET/CEST)</c:v>
                </c:pt>
                <c:pt idx="745">
                  <c:v>17.01.2022 06:00 - 17.01.2022 07:00 (CET/CEST)</c:v>
                </c:pt>
                <c:pt idx="746">
                  <c:v>27.01.2022 16:00 - 27.01.2022 17:00 (CET/CEST)</c:v>
                </c:pt>
                <c:pt idx="747">
                  <c:v>28.01.2022 23:00 - 29.01.2022 00:00 (CET/CEST)</c:v>
                </c:pt>
                <c:pt idx="748">
                  <c:v>26.12.2022 20:00 - 26.12.2022 21:00 (CET/CEST)</c:v>
                </c:pt>
                <c:pt idx="749">
                  <c:v>09.07.2022 09:00 - 09.07.2022 10:00 (CET/CEST)</c:v>
                </c:pt>
                <c:pt idx="750">
                  <c:v>18.12.2022 04:00 - 18.12.2022 05:00 (CET/CEST)</c:v>
                </c:pt>
                <c:pt idx="751">
                  <c:v>13.01.2022 07:00 - 13.01.2022 08:00 (CET/CEST)</c:v>
                </c:pt>
                <c:pt idx="752">
                  <c:v>15.09.2022 20:00 - 15.09.2022 21:00 (CET/CEST)</c:v>
                </c:pt>
                <c:pt idx="753">
                  <c:v>07.11.2022 00:00 - 07.11.2022 01:00 (CET/CEST)</c:v>
                </c:pt>
                <c:pt idx="754">
                  <c:v>28.11.2022 16:00 - 28.11.2022 17:00 (CET/CEST)</c:v>
                </c:pt>
                <c:pt idx="755">
                  <c:v>15.02.2022 23:00 - 16.02.2022 00:00 (CET/CEST)</c:v>
                </c:pt>
                <c:pt idx="756">
                  <c:v>17.02.2022 02:00 - 17.02.2022 03:00 (CET/CEST)</c:v>
                </c:pt>
                <c:pt idx="757">
                  <c:v>18.02.2022 05:00 - 18.02.2022 06:00 (CET/CEST)</c:v>
                </c:pt>
                <c:pt idx="758">
                  <c:v>17.03.2022 03:00 - 17.03.2022 04:00 (CET/CEST)</c:v>
                </c:pt>
                <c:pt idx="759">
                  <c:v>27.01.2022 21:00 - 27.01.2022 22:00 (CET/CEST)</c:v>
                </c:pt>
                <c:pt idx="760">
                  <c:v>28.03.2022 17:00 - 28.03.2022 18:00 (CET/CEST)</c:v>
                </c:pt>
                <c:pt idx="761">
                  <c:v>07.04.2022 23:00 - 08.04.2022 00:00 (CET/CEST)</c:v>
                </c:pt>
                <c:pt idx="762">
                  <c:v>03.11.2022 06:00 - 03.11.2022 07:00 (CET/CEST)</c:v>
                </c:pt>
                <c:pt idx="763">
                  <c:v>19.02.2022 20:00 - 19.02.2022 21:00 (CET/CEST)</c:v>
                </c:pt>
                <c:pt idx="764">
                  <c:v>09.02.2022 15:00 - 09.02.2022 16:00 (CET/CEST)</c:v>
                </c:pt>
                <c:pt idx="765">
                  <c:v>26.09.2022 12:00 - 26.09.2022 13:00 (CET/CEST)</c:v>
                </c:pt>
                <c:pt idx="766">
                  <c:v>04.04.2022 03:00 - 04.04.2022 04:00 (CET/CEST)</c:v>
                </c:pt>
                <c:pt idx="767">
                  <c:v>26.07.2022 11:00 - 26.07.2022 12:00 (CET/CEST)</c:v>
                </c:pt>
                <c:pt idx="768">
                  <c:v>09.02.2022 13:00 - 09.02.2022 14:00 (CET/CEST)</c:v>
                </c:pt>
                <c:pt idx="769">
                  <c:v>26.07.2022 23:00 - 27.07.2022 00:00 (CET/CEST)</c:v>
                </c:pt>
                <c:pt idx="770">
                  <c:v>19.02.2022 22:00 - 19.02.2022 23:00 (CET/CEST)</c:v>
                </c:pt>
                <c:pt idx="771">
                  <c:v>05.02.2022 11:00 - 05.02.2022 12:00 (CET/CEST)</c:v>
                </c:pt>
                <c:pt idx="772">
                  <c:v>08.02.2022 00:00 - 08.02.2022 01:00 (CET/CEST)</c:v>
                </c:pt>
                <c:pt idx="773">
                  <c:v>07.10.2022 00:00 - 07.10.2022 01:00 (CET/CEST)</c:v>
                </c:pt>
                <c:pt idx="774">
                  <c:v>16.10.2022 19:00 - 16.10.2022 20:00 (CET/CEST)</c:v>
                </c:pt>
                <c:pt idx="775">
                  <c:v>27.05.2022 12:00 - 27.05.2022 13:00 (CET/CEST)</c:v>
                </c:pt>
                <c:pt idx="776">
                  <c:v>08.04.2022 16:00 - 08.04.2022 17:00 (CET/CEST)</c:v>
                </c:pt>
                <c:pt idx="777">
                  <c:v>22.11.2022 11:00 - 22.11.2022 12:00 (CET/CEST)</c:v>
                </c:pt>
                <c:pt idx="778">
                  <c:v>27.01.2022 03:00 - 27.01.2022 04:00 (CET/CEST)</c:v>
                </c:pt>
                <c:pt idx="779">
                  <c:v>06.11.2022 21:00 - 06.11.2022 22:00 (CET/CEST)</c:v>
                </c:pt>
                <c:pt idx="780">
                  <c:v>22.11.2022 16:00 - 22.11.2022 17:00 (CET/CEST)</c:v>
                </c:pt>
                <c:pt idx="781">
                  <c:v>27.01.2022 14:00 - 27.01.2022 15:00 (CET/CEST)</c:v>
                </c:pt>
                <c:pt idx="782">
                  <c:v>15.09.2022 22:00 - 15.09.2022 23:00 (CET/CEST)</c:v>
                </c:pt>
                <c:pt idx="783">
                  <c:v>19.12.2022 19:00 - 19.12.2022 20:00 (CET/CEST)</c:v>
                </c:pt>
                <c:pt idx="784">
                  <c:v>19.02.2022 04:00 - 19.02.2022 05:00 (CET/CEST)</c:v>
                </c:pt>
                <c:pt idx="785">
                  <c:v>16.01.2022 12:00 - 16.01.2022 13:00 (CET/CEST)</c:v>
                </c:pt>
                <c:pt idx="786">
                  <c:v>26.07.2022 12:00 - 26.07.2022 13:00 (CET/CEST)</c:v>
                </c:pt>
                <c:pt idx="787">
                  <c:v>27.07.2022 09:00 - 27.07.2022 10:00 (CET/CEST)</c:v>
                </c:pt>
                <c:pt idx="788">
                  <c:v>26.09.2022 15:00 - 26.09.2022 16:00 (CET/CEST)</c:v>
                </c:pt>
                <c:pt idx="789">
                  <c:v>17.12.2022 18:00 - 17.12.2022 19:00 (CET/CEST)</c:v>
                </c:pt>
                <c:pt idx="790">
                  <c:v>15.09.2022 23:00 - 16.09.2022 00:00 (CET/CEST)</c:v>
                </c:pt>
                <c:pt idx="791">
                  <c:v>03.11.2022 05:00 - 03.11.2022 06:00 (CET/CEST)</c:v>
                </c:pt>
                <c:pt idx="792">
                  <c:v>20.12.2022 09:00 - 20.12.2022 10:00 (CET/CEST)</c:v>
                </c:pt>
                <c:pt idx="793">
                  <c:v>27.01.2022 15:00 - 27.01.2022 16:00 (CET/CEST)</c:v>
                </c:pt>
                <c:pt idx="794">
                  <c:v>13.06.2022 18:00 - 13.06.2022 19:00 (CET/CEST)</c:v>
                </c:pt>
                <c:pt idx="795">
                  <c:v>26.07.2022 20:00 - 26.07.2022 21:00 (CET/CEST)</c:v>
                </c:pt>
                <c:pt idx="796">
                  <c:v>26.09.2022 13:00 - 26.09.2022 14:00 (CET/CEST)</c:v>
                </c:pt>
                <c:pt idx="797">
                  <c:v>19.02.2022 10:00 - 19.02.2022 11:00 (CET/CEST)</c:v>
                </c:pt>
                <c:pt idx="798">
                  <c:v>14.01.2022 09:00 - 14.01.2022 10:00 (CET/CEST)</c:v>
                </c:pt>
                <c:pt idx="799">
                  <c:v>15.02.2022 00:00 - 15.02.2022 01:00 (CET/CEST)</c:v>
                </c:pt>
                <c:pt idx="800">
                  <c:v>27.01.2022 01:00 - 27.01.2022 02:00 (CET/CEST)</c:v>
                </c:pt>
                <c:pt idx="801">
                  <c:v>18.02.2022 17:00 - 18.02.2022 18:00 (CET/CEST)</c:v>
                </c:pt>
                <c:pt idx="802">
                  <c:v>17.01.2022 04:00 - 17.01.2022 05:00 (CET/CEST)</c:v>
                </c:pt>
                <c:pt idx="803">
                  <c:v>02.10.2022 15:00 - 02.10.2022 16:00 (CET/CEST)</c:v>
                </c:pt>
                <c:pt idx="804">
                  <c:v>12.01.2022 21:00 - 12.01.2022 22:00 (CET/CEST)</c:v>
                </c:pt>
                <c:pt idx="805">
                  <c:v>13.09.2022 11:00 - 13.09.2022 12:00 (CET/CEST)</c:v>
                </c:pt>
                <c:pt idx="806">
                  <c:v>02.10.2022 14:00 - 02.10.2022 15:00 (CET/CEST)</c:v>
                </c:pt>
                <c:pt idx="807">
                  <c:v>04.04.2022 02:00 - 04.04.2022 03:00 (CET/CEST)</c:v>
                </c:pt>
                <c:pt idx="808">
                  <c:v>28.11.2022 06:00 - 28.11.2022 07:00 (CET/CEST)</c:v>
                </c:pt>
                <c:pt idx="809">
                  <c:v>17.01.2022 01:00 - 17.01.2022 02:00 (CET/CEST)</c:v>
                </c:pt>
                <c:pt idx="810">
                  <c:v>04.04.2022 04:00 - 04.04.2022 05:00 (CET/CEST)</c:v>
                </c:pt>
                <c:pt idx="811">
                  <c:v>03.11.2022 07:00 - 03.11.2022 08:00 (CET/CEST)</c:v>
                </c:pt>
                <c:pt idx="812">
                  <c:v>19.02.2022 21:00 - 19.02.2022 22:00 (CET/CEST)</c:v>
                </c:pt>
                <c:pt idx="813">
                  <c:v>13.06.2022 17:00 - 13.06.2022 18:00 (CET/CEST)</c:v>
                </c:pt>
                <c:pt idx="814">
                  <c:v>11.03.2022 14:00 - 11.03.2022 15:00 (CET/CEST)</c:v>
                </c:pt>
                <c:pt idx="815">
                  <c:v>14.02.2022 01:00 - 14.02.2022 02:00 (CET/CEST)</c:v>
                </c:pt>
                <c:pt idx="816">
                  <c:v>26.03.2022 02:00 - 26.03.2022 03:00 (CET/CEST)</c:v>
                </c:pt>
                <c:pt idx="817">
                  <c:v>16.02.2022 22:00 - 16.02.2022 23:00 (CET/CEST)</c:v>
                </c:pt>
                <c:pt idx="818">
                  <c:v>04.01.2022 20:00 - 04.01.2022 21:00 (CET/CEST)</c:v>
                </c:pt>
                <c:pt idx="819">
                  <c:v>16.01.2022 13:00 - 16.01.2022 14:00 (CET/CEST)</c:v>
                </c:pt>
                <c:pt idx="820">
                  <c:v>12.02.2022 09:00 - 12.02.2022 10:00 (CET/CEST)</c:v>
                </c:pt>
                <c:pt idx="821">
                  <c:v>17.01.2022 15:00 - 17.01.2022 16:00 (CET/CEST)</c:v>
                </c:pt>
                <c:pt idx="822">
                  <c:v>01.10.2022 04:00 - 01.10.2022 05:00 (CET/CEST)</c:v>
                </c:pt>
                <c:pt idx="823">
                  <c:v>08.04.2022 17:00 - 08.04.2022 18:00 (CET/CEST)</c:v>
                </c:pt>
                <c:pt idx="824">
                  <c:v>14.01.2022 00:00 - 14.01.2022 01:00 (CET/CEST)</c:v>
                </c:pt>
                <c:pt idx="825">
                  <c:v>13.05.2022 17:00 - 13.05.2022 18:00 (CET/CEST)</c:v>
                </c:pt>
                <c:pt idx="826">
                  <c:v>26.12.2022 22:00 - 26.12.2022 23:00 (CET/CEST)</c:v>
                </c:pt>
                <c:pt idx="827">
                  <c:v>22.11.2022 17:00 - 22.11.2022 18:00 (CET/CEST)</c:v>
                </c:pt>
                <c:pt idx="828">
                  <c:v>06.11.2022 22:00 - 06.11.2022 23:00 (CET/CEST)</c:v>
                </c:pt>
                <c:pt idx="829">
                  <c:v>17.01.2022 02:00 - 17.01.2022 03:00 (CET/CEST)</c:v>
                </c:pt>
                <c:pt idx="830">
                  <c:v>26.07.2022 10:00 - 26.07.2022 11:00 (CET/CEST)</c:v>
                </c:pt>
                <c:pt idx="831">
                  <c:v>01.11.2022 14:00 - 01.11.2022 15:00 (CET/CEST)</c:v>
                </c:pt>
                <c:pt idx="832">
                  <c:v>17.03.2022 16:00 - 17.03.2022 17:00 (CET/CEST)</c:v>
                </c:pt>
                <c:pt idx="833">
                  <c:v>01.01.2022 22:00 - 01.01.2022 23:00 (CET/CEST)</c:v>
                </c:pt>
                <c:pt idx="834">
                  <c:v>02.11.2022 01:00 - 02.11.2022 02:00 (CET/CEST)</c:v>
                </c:pt>
                <c:pt idx="835">
                  <c:v>09.07.2022 13:00 - 09.07.2022 14:00 (CET/CEST)</c:v>
                </c:pt>
                <c:pt idx="836">
                  <c:v>26.12.2022 21:00 - 26.12.2022 22:00 (CET/CEST)</c:v>
                </c:pt>
                <c:pt idx="837">
                  <c:v>01.11.2022 06:00 - 01.11.2022 07:00 (CET/CEST)</c:v>
                </c:pt>
                <c:pt idx="838">
                  <c:v>01.11.2022 07:00 - 01.11.2022 08:00 (CET/CEST)</c:v>
                </c:pt>
                <c:pt idx="839">
                  <c:v>09.02.2022 10:00 - 09.02.2022 11:00 (CET/CEST)</c:v>
                </c:pt>
                <c:pt idx="840">
                  <c:v>18.12.2022 05:00 - 18.12.2022 06:00 (CET/CEST)</c:v>
                </c:pt>
                <c:pt idx="841">
                  <c:v>26.12.2022 23:00 - 27.12.2022 00:00 (CET/CEST)</c:v>
                </c:pt>
                <c:pt idx="842">
                  <c:v>07.01.2022 08:00 - 07.01.2022 09:00 (CET/CEST)</c:v>
                </c:pt>
                <c:pt idx="843">
                  <c:v>09.04.2022 12:00 - 09.04.2022 13:00 (CET/CEST)</c:v>
                </c:pt>
                <c:pt idx="844">
                  <c:v>16.01.2022 20:00 - 16.01.2022 21:00 (CET/CEST)</c:v>
                </c:pt>
                <c:pt idx="845">
                  <c:v>26.05.2022 11:00 - 26.05.2022 12:00 (CET/CEST)</c:v>
                </c:pt>
                <c:pt idx="846">
                  <c:v>27.07.2022 02:00 - 27.07.2022 03:00 (CET/CEST)</c:v>
                </c:pt>
                <c:pt idx="847">
                  <c:v>17.01.2022 00:00 - 17.01.2022 01:00 (CET/CEST)</c:v>
                </c:pt>
                <c:pt idx="848">
                  <c:v>11.03.2022 08:00 - 11.03.2022 09:00 (CET/CEST)</c:v>
                </c:pt>
                <c:pt idx="849">
                  <c:v>26.05.2022 16:00 - 26.05.2022 17:00 (CET/CEST)</c:v>
                </c:pt>
                <c:pt idx="850">
                  <c:v>27.07.2022 01:00 - 27.07.2022 02:00 (CET/CEST)</c:v>
                </c:pt>
                <c:pt idx="851">
                  <c:v>13.07.2022 17:00 - 13.07.2022 18:00 (CET/CEST)</c:v>
                </c:pt>
                <c:pt idx="852">
                  <c:v>16.09.2022 01:00 - 16.09.2022 02:00 (CET/CEST)</c:v>
                </c:pt>
                <c:pt idx="853">
                  <c:v>08.04.2022 00:00 - 08.04.2022 01:00 (CET/CEST)</c:v>
                </c:pt>
                <c:pt idx="854">
                  <c:v>28.12.2022 03:00 - 28.12.2022 04:00 (CET/CEST)</c:v>
                </c:pt>
                <c:pt idx="855">
                  <c:v>09.02.2022 16:00 - 09.02.2022 17:00 (CET/CEST)</c:v>
                </c:pt>
                <c:pt idx="856">
                  <c:v>01.10.2022 03:00 - 01.10.2022 04:00 (CET/CEST)</c:v>
                </c:pt>
                <c:pt idx="857">
                  <c:v>29.01.2022 01:00 - 29.01.2022 02:00 (CET/CEST)</c:v>
                </c:pt>
                <c:pt idx="858">
                  <c:v>25.02.2022 13:00 - 25.02.2022 14:00 (CET/CEST)</c:v>
                </c:pt>
                <c:pt idx="859">
                  <c:v>27.01.2022 23:00 - 28.01.2022 00:00 (CET/CEST)</c:v>
                </c:pt>
                <c:pt idx="860">
                  <c:v>27.01.2022 04:00 - 27.01.2022 05:00 (CET/CEST)</c:v>
                </c:pt>
                <c:pt idx="861">
                  <c:v>26.07.2022 13:00 - 26.07.2022 14:00 (CET/CEST)</c:v>
                </c:pt>
                <c:pt idx="862">
                  <c:v>11.03.2022 12:00 - 11.03.2022 13:00 (CET/CEST)</c:v>
                </c:pt>
                <c:pt idx="863">
                  <c:v>29.12.2022 00:00 - 29.12.2022 01:00 (CET/CEST)</c:v>
                </c:pt>
                <c:pt idx="864">
                  <c:v>15.11.2022 16:00 - 15.11.2022 17:00 (CET/CEST)</c:v>
                </c:pt>
                <c:pt idx="865">
                  <c:v>18.11.2022 18:00 - 18.11.2022 19:00 (CET/CEST)</c:v>
                </c:pt>
                <c:pt idx="866">
                  <c:v>11.11.2022 23:00 - 12.11.2022 00:00 (CET/CEST)</c:v>
                </c:pt>
                <c:pt idx="867">
                  <c:v>07.01.2022 03:00 - 07.01.2022 04:00 (CET/CEST)</c:v>
                </c:pt>
                <c:pt idx="868">
                  <c:v>18.11.2022 16:00 - 18.11.2022 17:00 (CET/CEST)</c:v>
                </c:pt>
                <c:pt idx="869">
                  <c:v>13.06.2022 19:00 - 13.06.2022 20:00 (CET/CEST)</c:v>
                </c:pt>
                <c:pt idx="870">
                  <c:v>24.05.2022 07:00 - 24.05.2022 08:00 (CET/CEST)</c:v>
                </c:pt>
                <c:pt idx="871">
                  <c:v>19.02.2022 14:00 - 19.02.2022 15:00 (CET/CEST)</c:v>
                </c:pt>
                <c:pt idx="872">
                  <c:v>06.04.2022 10:00 - 06.04.2022 11:00 (CET/CEST)</c:v>
                </c:pt>
                <c:pt idx="873">
                  <c:v>20.12.2022 17:00 - 20.12.2022 18:00 (CET/CEST)</c:v>
                </c:pt>
                <c:pt idx="874">
                  <c:v>01.10.2022 08:00 - 01.10.2022 09:00 (CET/CEST)</c:v>
                </c:pt>
                <c:pt idx="875">
                  <c:v>26.01.2022 03:00 - 26.01.2022 04:00 (CET/CEST)</c:v>
                </c:pt>
                <c:pt idx="876">
                  <c:v>28.11.2022 18:00 - 28.11.2022 19:00 (CET/CEST)</c:v>
                </c:pt>
                <c:pt idx="877">
                  <c:v>09.09.2022 00:00 - 09.09.2022 01:00 (CET/CEST)</c:v>
                </c:pt>
                <c:pt idx="878">
                  <c:v>01.10.2022 02:00 - 01.10.2022 03:00 (CET/CEST)</c:v>
                </c:pt>
                <c:pt idx="879">
                  <c:v>08.04.2022 02:00 - 08.04.2022 03:00 (CET/CEST)</c:v>
                </c:pt>
                <c:pt idx="880">
                  <c:v>08.09.2022 08:00 - 08.09.2022 09:00 (CET/CEST)</c:v>
                </c:pt>
                <c:pt idx="881">
                  <c:v>01.10.2022 05:00 - 01.10.2022 06:00 (CET/CEST)</c:v>
                </c:pt>
                <c:pt idx="882">
                  <c:v>19.02.2022 06:00 - 19.02.2022 07:00 (CET/CEST)</c:v>
                </c:pt>
                <c:pt idx="883">
                  <c:v>15.09.2022 09:00 - 15.09.2022 10:00 (CET/CEST)</c:v>
                </c:pt>
                <c:pt idx="884">
                  <c:v>08.04.2022 01:00 - 08.04.2022 02:00 (CET/CEST)</c:v>
                </c:pt>
                <c:pt idx="885">
                  <c:v>03.01.2022 08:00 - 03.01.2022 09:00 (CET/CEST)</c:v>
                </c:pt>
                <c:pt idx="886">
                  <c:v>08.04.2022 18:00 - 08.04.2022 19:00 (CET/CEST)</c:v>
                </c:pt>
                <c:pt idx="887">
                  <c:v>13.05.2022 23:00 - 14.05.2022 00:00 (CET/CEST)</c:v>
                </c:pt>
                <c:pt idx="888">
                  <c:v>01.11.2022 13:00 - 01.11.2022 14:00 (CET/CEST)</c:v>
                </c:pt>
                <c:pt idx="889">
                  <c:v>22.11.2022 10:00 - 22.11.2022 11:00 (CET/CEST)</c:v>
                </c:pt>
                <c:pt idx="890">
                  <c:v>09.02.2022 12:00 - 09.02.2022 13:00 (CET/CEST)</c:v>
                </c:pt>
                <c:pt idx="891">
                  <c:v>24.10.2022 20:00 - 24.10.2022 21:00 (CET/CEST)</c:v>
                </c:pt>
                <c:pt idx="892">
                  <c:v>26.09.2022 11:00 - 26.09.2022 12:00 (CET/CEST)</c:v>
                </c:pt>
                <c:pt idx="893">
                  <c:v>14.01.2022 08:00 - 14.01.2022 09:00 (CET/CEST)</c:v>
                </c:pt>
                <c:pt idx="894">
                  <c:v>27.07.2022 05:00 - 27.07.2022 06:00 (CET/CEST)</c:v>
                </c:pt>
                <c:pt idx="895">
                  <c:v>01.10.2022 06:00 - 01.10.2022 07:00 (CET/CEST)</c:v>
                </c:pt>
                <c:pt idx="896">
                  <c:v>14.02.2022 02:00 - 14.02.2022 03:00 (CET/CEST)</c:v>
                </c:pt>
                <c:pt idx="897">
                  <c:v>16.01.2022 14:00 - 16.01.2022 15:00 (CET/CEST)</c:v>
                </c:pt>
                <c:pt idx="898">
                  <c:v>01.01.2022 20:00 - 01.01.2022 21:00 (CET/CEST)</c:v>
                </c:pt>
                <c:pt idx="899">
                  <c:v>26.01.2022 02:00 - 26.01.2022 03:00 (CET/CEST)</c:v>
                </c:pt>
                <c:pt idx="900">
                  <c:v>14.05.2022 16:00 - 14.05.2022 17:00 (CET/CEST)</c:v>
                </c:pt>
                <c:pt idx="901">
                  <c:v>26.05.2022 12:00 - 26.05.2022 13:00 (CET/CEST)</c:v>
                </c:pt>
                <c:pt idx="902">
                  <c:v>11.11.2022 22:00 - 11.11.2022 23:00 (CET/CEST)</c:v>
                </c:pt>
                <c:pt idx="903">
                  <c:v>28.12.2022 12:00 - 28.12.2022 13:00 (CET/CEST)</c:v>
                </c:pt>
                <c:pt idx="904">
                  <c:v>05.04.2022 04:00 - 05.04.2022 05:00 (CET/CEST)</c:v>
                </c:pt>
                <c:pt idx="905">
                  <c:v>14.01.2022 07:00 - 14.01.2022 08:00 (CET/CEST)</c:v>
                </c:pt>
                <c:pt idx="906">
                  <c:v>27.01.2022 20:00 - 27.01.2022 21:00 (CET/CEST)</c:v>
                </c:pt>
                <c:pt idx="907">
                  <c:v>30.01.2022 16:00 - 30.01.2022 17:00 (CET/CEST)</c:v>
                </c:pt>
                <c:pt idx="908">
                  <c:v>28.05.2022 08:00 - 28.05.2022 09:00 (CET/CEST)</c:v>
                </c:pt>
                <c:pt idx="909">
                  <c:v>27.01.2022 02:00 - 27.01.2022 03:00 (CET/CEST)</c:v>
                </c:pt>
                <c:pt idx="910">
                  <c:v>01.11.2022 20:00 - 01.11.2022 21:00 (CET/CEST)</c:v>
                </c:pt>
                <c:pt idx="911">
                  <c:v>16.02.2022 20:00 - 16.02.2022 21:00 (CET/CEST)</c:v>
                </c:pt>
                <c:pt idx="912">
                  <c:v>13.05.2022 21:00 - 13.05.2022 22:00 (CET/CEST)</c:v>
                </c:pt>
                <c:pt idx="913">
                  <c:v>14.05.2022 15:00 - 14.05.2022 16:00 (CET/CEST)</c:v>
                </c:pt>
                <c:pt idx="914">
                  <c:v>14.09.2022 03:00 - 14.09.2022 04:00 (CET/CEST)</c:v>
                </c:pt>
                <c:pt idx="915">
                  <c:v>02.10.2022 16:00 - 02.10.2022 17:00 (CET/CEST)</c:v>
                </c:pt>
                <c:pt idx="916">
                  <c:v>15.09.2022 19:00 - 15.09.2022 20:00 (CET/CEST)</c:v>
                </c:pt>
                <c:pt idx="917">
                  <c:v>07.11.2022 01:00 - 07.11.2022 02:00 (CET/CEST)</c:v>
                </c:pt>
                <c:pt idx="918">
                  <c:v>08.04.2022 03:00 - 08.04.2022 04:00 (CET/CEST)</c:v>
                </c:pt>
                <c:pt idx="919">
                  <c:v>28.01.2022 01:00 - 28.01.2022 02:00 (CET/CEST)</c:v>
                </c:pt>
                <c:pt idx="920">
                  <c:v>01.10.2022 07:00 - 01.10.2022 08:00 (CET/CEST)</c:v>
                </c:pt>
                <c:pt idx="921">
                  <c:v>09.04.2022 00:00 - 09.04.2022 01:00 (CET/CEST)</c:v>
                </c:pt>
                <c:pt idx="922">
                  <c:v>17.12.2022 17:00 - 17.12.2022 18:00 (CET/CEST)</c:v>
                </c:pt>
                <c:pt idx="923">
                  <c:v>03.01.2022 20:00 - 03.01.2022 21:00 (CET/CEST)</c:v>
                </c:pt>
                <c:pt idx="924">
                  <c:v>13.02.2022 18:00 - 13.02.2022 19:00 (CET/CEST)</c:v>
                </c:pt>
                <c:pt idx="925">
                  <c:v>26.09.2022 16:00 - 26.09.2022 17:00 (CET/CEST)</c:v>
                </c:pt>
                <c:pt idx="926">
                  <c:v>28.11.2022 19:00 - 28.11.2022 20:00 (CET/CEST)</c:v>
                </c:pt>
                <c:pt idx="927">
                  <c:v>02.02.2022 06:00 - 02.02.2022 07:00 (CET/CEST)</c:v>
                </c:pt>
                <c:pt idx="928">
                  <c:v>01.11.2022 08:00 - 01.11.2022 09:00 (CET/CEST)</c:v>
                </c:pt>
                <c:pt idx="929">
                  <c:v>18.11.2022 17:00 - 18.11.2022 18:00 (CET/CEST)</c:v>
                </c:pt>
                <c:pt idx="930">
                  <c:v>20.12.2022 08:00 - 20.12.2022 09:00 (CET/CEST)</c:v>
                </c:pt>
                <c:pt idx="931">
                  <c:v>01.01.2022 23:00 - 02.01.2022 00:00 (CET/CEST)</c:v>
                </c:pt>
                <c:pt idx="932">
                  <c:v>04.02.2022 04:00 - 04.02.2022 05:00 (CET/CEST)</c:v>
                </c:pt>
                <c:pt idx="933">
                  <c:v>05.02.2022 07:00 - 05.02.2022 08:00 (CET/CEST)</c:v>
                </c:pt>
                <c:pt idx="934">
                  <c:v>13.02.2022 01:00 - 13.02.2022 02:00 (CET/CEST)</c:v>
                </c:pt>
                <c:pt idx="935">
                  <c:v>27.07.2022 10:00 - 27.07.2022 11:00 (CET/CEST)</c:v>
                </c:pt>
                <c:pt idx="936">
                  <c:v>30.12.2022 07:00 - 30.12.2022 08:00 (CET/CEST)</c:v>
                </c:pt>
                <c:pt idx="937">
                  <c:v>25.10.2022 00:00 - 25.10.2022 01:00 (CET/CEST)</c:v>
                </c:pt>
                <c:pt idx="938">
                  <c:v>27.07.2022 04:00 - 27.07.2022 05:00 (CET/CEST)</c:v>
                </c:pt>
                <c:pt idx="939">
                  <c:v>08.04.2022 11:00 - 08.04.2022 12:00 (CET/CEST)</c:v>
                </c:pt>
                <c:pt idx="940">
                  <c:v>02.11.2022 02:00 - 02.11.2022 03:00 (CET/CEST)</c:v>
                </c:pt>
                <c:pt idx="941">
                  <c:v>17.02.2022 03:00 - 17.02.2022 04:00 (CET/CEST)</c:v>
                </c:pt>
                <c:pt idx="942">
                  <c:v>26.03.2022 04:00 - 26.03.2022 05:00 (CET/CEST)</c:v>
                </c:pt>
                <c:pt idx="943">
                  <c:v>14.07.2022 14:00 - 14.07.2022 15:00 (CET/CEST)</c:v>
                </c:pt>
                <c:pt idx="944">
                  <c:v>19.12.2022 02:00 - 19.12.2022 03:00 (CET/CEST)</c:v>
                </c:pt>
                <c:pt idx="945">
                  <c:v>28.12.2022 21:00 - 28.12.2022 22:00 (CET/CEST)</c:v>
                </c:pt>
                <c:pt idx="946">
                  <c:v>16.07.2022 09:00 - 16.07.2022 10:00 (CET/CEST)</c:v>
                </c:pt>
                <c:pt idx="947">
                  <c:v>19.12.2022 00:00 - 19.12.2022 01:00 (CET/CEST)</c:v>
                </c:pt>
                <c:pt idx="948">
                  <c:v>16.02.2022 19:00 - 16.02.2022 20:00 (CET/CEST)</c:v>
                </c:pt>
                <c:pt idx="949">
                  <c:v>08.04.2022 04:00 - 08.04.2022 05:00 (CET/CEST)</c:v>
                </c:pt>
                <c:pt idx="950">
                  <c:v>02.01.2022 20:00 - 02.01.2022 21:00 (CET/CEST)</c:v>
                </c:pt>
                <c:pt idx="951">
                  <c:v>13.02.2022 13:00 - 13.02.2022 14:00 (CET/CEST)</c:v>
                </c:pt>
                <c:pt idx="952">
                  <c:v>18.02.2022 06:00 - 18.02.2022 07:00 (CET/CEST)</c:v>
                </c:pt>
                <c:pt idx="953">
                  <c:v>09.07.2022 08:00 - 09.07.2022 09:00 (CET/CEST)</c:v>
                </c:pt>
                <c:pt idx="954">
                  <c:v>03.01.2022 07:00 - 03.01.2022 08:00 (CET/CEST)</c:v>
                </c:pt>
                <c:pt idx="955">
                  <c:v>29.01.2022 02:00 - 29.01.2022 03:00 (CET/CEST)</c:v>
                </c:pt>
                <c:pt idx="956">
                  <c:v>21.02.2022 18:00 - 21.02.2022 19:00 (CET/CEST)</c:v>
                </c:pt>
                <c:pt idx="957">
                  <c:v>14.07.2022 17:00 - 14.07.2022 18:00 (CET/CEST)</c:v>
                </c:pt>
                <c:pt idx="958">
                  <c:v>20.10.2022 18:00 - 20.10.2022 19:00 (CET/CEST)</c:v>
                </c:pt>
                <c:pt idx="959">
                  <c:v>19.12.2022 01:00 - 19.12.2022 02:00 (CET/CEST)</c:v>
                </c:pt>
                <c:pt idx="960">
                  <c:v>01.11.2022 15:00 - 01.11.2022 16:00 (CET/CEST)</c:v>
                </c:pt>
                <c:pt idx="961">
                  <c:v>08.04.2022 15:00 - 08.04.2022 16:00 (CET/CEST)</c:v>
                </c:pt>
                <c:pt idx="962">
                  <c:v>04.02.2022 08:00 - 04.02.2022 09:00 (CET/CEST)</c:v>
                </c:pt>
                <c:pt idx="963">
                  <c:v>26.05.2022 19:00 - 26.05.2022 20:00 (CET/CEST)</c:v>
                </c:pt>
                <c:pt idx="964">
                  <c:v>26.05.2022 13:00 - 26.05.2022 14:00 (CET/CEST)</c:v>
                </c:pt>
                <c:pt idx="965">
                  <c:v>02.06.2022 15:00 - 02.06.2022 16:00 (CET/CEST)</c:v>
                </c:pt>
                <c:pt idx="966">
                  <c:v>13.02.2022 19:00 - 13.02.2022 20:00 (CET/CEST)</c:v>
                </c:pt>
                <c:pt idx="967">
                  <c:v>16.02.2022 14:00 - 16.02.2022 15:00 (CET/CEST)</c:v>
                </c:pt>
                <c:pt idx="968">
                  <c:v>28.03.2022 18:00 - 28.03.2022 19:00 (CET/CEST)</c:v>
                </c:pt>
                <c:pt idx="969">
                  <c:v>06.09.2022 11:00 - 06.09.2022 12:00 (CET/CEST)</c:v>
                </c:pt>
                <c:pt idx="970">
                  <c:v>16.02.2022 17:00 - 16.02.2022 18:00 (CET/CEST)</c:v>
                </c:pt>
                <c:pt idx="971">
                  <c:v>05.01.2022 02:00 - 05.01.2022 03:00 (CET/CEST)</c:v>
                </c:pt>
                <c:pt idx="972">
                  <c:v>13.06.2022 20:00 - 13.06.2022 21:00 (CET/CEST)</c:v>
                </c:pt>
                <c:pt idx="973">
                  <c:v>16.10.2022 08:00 - 16.10.2022 09:00 (CET/CEST)</c:v>
                </c:pt>
                <c:pt idx="974">
                  <c:v>13.05.2022 22:00 - 13.05.2022 23:00 (CET/CEST)</c:v>
                </c:pt>
                <c:pt idx="975">
                  <c:v>12.05.2022 17:00 - 12.05.2022 18:00 (CET/CEST)</c:v>
                </c:pt>
                <c:pt idx="976">
                  <c:v>27.12.2022 00:00 - 27.12.2022 01:00 (CET/CEST)</c:v>
                </c:pt>
                <c:pt idx="977">
                  <c:v>21.02.2022 21:00 - 21.02.2022 22:00 (CET/CEST)</c:v>
                </c:pt>
                <c:pt idx="978">
                  <c:v>29.01.2022 04:00 - 29.01.2022 05:00 (CET/CEST)</c:v>
                </c:pt>
                <c:pt idx="979">
                  <c:v>27.07.2022 11:00 - 27.07.2022 12:00 (CET/CEST)</c:v>
                </c:pt>
                <c:pt idx="980">
                  <c:v>10.04.2022 18:00 - 10.04.2022 19:00 (CET/CEST)</c:v>
                </c:pt>
                <c:pt idx="981">
                  <c:v>26.07.2022 14:00 - 26.07.2022 15:00 (CET/CEST)</c:v>
                </c:pt>
                <c:pt idx="982">
                  <c:v>12.05.2022 12:00 - 12.05.2022 13:00 (CET/CEST)</c:v>
                </c:pt>
                <c:pt idx="983">
                  <c:v>17.03.2022 02:00 - 17.03.2022 03:00 (CET/CEST)</c:v>
                </c:pt>
                <c:pt idx="984">
                  <c:v>02.11.2022 13:00 - 02.11.2022 14:00 (CET/CEST)</c:v>
                </c:pt>
                <c:pt idx="985">
                  <c:v>15.02.2022 15:00 - 15.02.2022 16:00 (CET/CEST)</c:v>
                </c:pt>
                <c:pt idx="986">
                  <c:v>14.01.2022 01:00 - 14.01.2022 02:00 (CET/CEST)</c:v>
                </c:pt>
                <c:pt idx="987">
                  <c:v>27.05.2022 20:00 - 27.05.2022 21:00 (CET/CEST)</c:v>
                </c:pt>
                <c:pt idx="988">
                  <c:v>20.12.2022 05:00 - 20.12.2022 06:00 (CET/CEST)</c:v>
                </c:pt>
                <c:pt idx="989">
                  <c:v>05.02.2022 08:00 - 05.02.2022 09:00 (CET/CEST)</c:v>
                </c:pt>
                <c:pt idx="990">
                  <c:v>11.03.2022 19:00 - 11.03.2022 20:00 (CET/CEST)</c:v>
                </c:pt>
                <c:pt idx="991">
                  <c:v>11.03.2022 16:00 - 11.03.2022 17:00 (CET/CEST)</c:v>
                </c:pt>
                <c:pt idx="992">
                  <c:v>03.01.2022 06:00 - 03.01.2022 07:00 (CET/CEST)</c:v>
                </c:pt>
                <c:pt idx="993">
                  <c:v>28.03.2022 15:00 - 28.03.2022 16:00 (CET/CEST)</c:v>
                </c:pt>
                <c:pt idx="994">
                  <c:v>27.07.2022 03:00 - 27.07.2022 04:00 (CET/CEST)</c:v>
                </c:pt>
                <c:pt idx="995">
                  <c:v>08.11.2022 18:00 - 08.11.2022 19:00 (CET/CEST)</c:v>
                </c:pt>
                <c:pt idx="996">
                  <c:v>19.02.2022 02:00 - 19.02.2022 03:00 (CET/CEST)</c:v>
                </c:pt>
                <c:pt idx="997">
                  <c:v>18.12.2022 07:00 - 18.12.2022 08:00 (CET/CEST)</c:v>
                </c:pt>
                <c:pt idx="998">
                  <c:v>08.02.2022 13:00 - 08.02.2022 14:00 (CET/CEST)</c:v>
                </c:pt>
                <c:pt idx="999">
                  <c:v>16.02.2022 21:00 - 16.02.2022 22:00 (CET/CEST)</c:v>
                </c:pt>
                <c:pt idx="1000">
                  <c:v>08.04.2022 19:00 - 08.04.2022 20:00 (CET/CEST)</c:v>
                </c:pt>
                <c:pt idx="1001">
                  <c:v>22.11.2022 09:00 - 22.11.2022 10:00 (CET/CEST)</c:v>
                </c:pt>
                <c:pt idx="1002">
                  <c:v>01.11.2022 12:00 - 01.11.2022 13:00 (CET/CEST)</c:v>
                </c:pt>
                <c:pt idx="1003">
                  <c:v>24.02.2022 01:00 - 24.02.2022 02:00 (CET/CEST)</c:v>
                </c:pt>
                <c:pt idx="1004">
                  <c:v>27.05.2022 10:00 - 27.05.2022 11:00 (CET/CEST)</c:v>
                </c:pt>
                <c:pt idx="1005">
                  <c:v>28.11.2022 04:00 - 28.11.2022 05:00 (CET/CEST)</c:v>
                </c:pt>
                <c:pt idx="1006">
                  <c:v>06.02.2022 09:00 - 06.02.2022 10:00 (CET/CEST)</c:v>
                </c:pt>
                <c:pt idx="1007">
                  <c:v>14.07.2022 18:00 - 14.07.2022 19:00 (CET/CEST)</c:v>
                </c:pt>
                <c:pt idx="1008">
                  <c:v>13.07.2022 19:00 - 13.07.2022 20:00 (CET/CEST)</c:v>
                </c:pt>
                <c:pt idx="1009">
                  <c:v>18.12.2022 08:00 - 18.12.2022 09:00 (CET/CEST)</c:v>
                </c:pt>
                <c:pt idx="1010">
                  <c:v>27.12.2022 08:00 - 27.12.2022 09:00 (CET/CEST)</c:v>
                </c:pt>
                <c:pt idx="1011">
                  <c:v>26.01.2022 20:00 - 26.01.2022 21:00 (CET/CEST)</c:v>
                </c:pt>
                <c:pt idx="1012">
                  <c:v>20.01.2022 18:00 - 20.01.2022 19:00 (CET/CEST)</c:v>
                </c:pt>
                <c:pt idx="1013">
                  <c:v>08.04.2022 06:00 - 08.04.2022 07:00 (CET/CEST)</c:v>
                </c:pt>
                <c:pt idx="1014">
                  <c:v>18.12.2022 06:00 - 18.12.2022 07:00 (CET/CEST)</c:v>
                </c:pt>
                <c:pt idx="1015">
                  <c:v>24.10.2022 21:00 - 24.10.2022 22:00 (CET/CEST)</c:v>
                </c:pt>
                <c:pt idx="1016">
                  <c:v>14.01.2022 05:00 - 14.01.2022 06:00 (CET/CEST)</c:v>
                </c:pt>
                <c:pt idx="1017">
                  <c:v>13.02.2022 15:00 - 13.02.2022 16:00 (CET/CEST)</c:v>
                </c:pt>
                <c:pt idx="1018">
                  <c:v>17.01.2022 05:00 - 17.01.2022 06:00 (CET/CEST)</c:v>
                </c:pt>
                <c:pt idx="1019">
                  <c:v>20.01.2022 19:00 - 20.01.2022 20:00 (CET/CEST)</c:v>
                </c:pt>
                <c:pt idx="1020">
                  <c:v>28.05.2022 09:00 - 28.05.2022 10:00 (CET/CEST)</c:v>
                </c:pt>
                <c:pt idx="1021">
                  <c:v>16.09.2022 02:00 - 16.09.2022 03:00 (CET/CEST)</c:v>
                </c:pt>
                <c:pt idx="1022">
                  <c:v>13.02.2022 17:00 - 13.02.2022 18:00 (CET/CEST)</c:v>
                </c:pt>
                <c:pt idx="1023">
                  <c:v>21.02.2022 20:00 - 21.02.2022 21:00 (CET/CEST)</c:v>
                </c:pt>
                <c:pt idx="1024">
                  <c:v>22.02.2022 19:00 - 22.02.2022 20:00 (CET/CEST)</c:v>
                </c:pt>
                <c:pt idx="1025">
                  <c:v>01.10.2022 01:00 - 01.10.2022 02:00 (CET/CEST)</c:v>
                </c:pt>
                <c:pt idx="1026">
                  <c:v>02.01.2022 21:00 - 02.01.2022 22:00 (CET/CEST)</c:v>
                </c:pt>
                <c:pt idx="1027">
                  <c:v>28.01.2022 02:00 - 28.01.2022 03:00 (CET/CEST)</c:v>
                </c:pt>
                <c:pt idx="1028">
                  <c:v>24.10.2022 19:00 - 24.10.2022 20:00 (CET/CEST)</c:v>
                </c:pt>
                <c:pt idx="1029">
                  <c:v>09.01.2022 02:00 - 09.01.2022 03:00 (CET/CEST)</c:v>
                </c:pt>
                <c:pt idx="1030">
                  <c:v>13.02.2022 16:00 - 13.02.2022 17:00 (CET/CEST)</c:v>
                </c:pt>
                <c:pt idx="1031">
                  <c:v>26.03.2022 01:00 - 26.03.2022 02:00 (CET/CEST)</c:v>
                </c:pt>
                <c:pt idx="1032">
                  <c:v>19.12.2022 18:00 - 19.12.2022 19:00 (CET/CEST)</c:v>
                </c:pt>
                <c:pt idx="1033">
                  <c:v>20.02.2022 22:00 - 20.02.2022 23:00 (CET/CEST)</c:v>
                </c:pt>
                <c:pt idx="1034">
                  <c:v>18.11.2022 19:00 - 18.11.2022 20:00 (CET/CEST)</c:v>
                </c:pt>
                <c:pt idx="1035">
                  <c:v>13.03.2022 17:00 - 13.03.2022 18:00 (CET/CEST)</c:v>
                </c:pt>
                <c:pt idx="1036">
                  <c:v>02.06.2022 16:00 - 02.06.2022 17:00 (CET/CEST)</c:v>
                </c:pt>
                <c:pt idx="1037">
                  <c:v>06.04.2022 19:00 - 06.04.2022 20:00 (CET/CEST)</c:v>
                </c:pt>
                <c:pt idx="1038">
                  <c:v>11.11.2022 07:00 - 11.11.2022 08:00 (CET/CEST)</c:v>
                </c:pt>
                <c:pt idx="1039">
                  <c:v>28.11.2022 20:00 - 28.11.2022 21:00 (CET/CEST)</c:v>
                </c:pt>
                <c:pt idx="1040">
                  <c:v>26.01.2022 01:00 - 26.01.2022 02:00 (CET/CEST)</c:v>
                </c:pt>
                <c:pt idx="1041">
                  <c:v>07.04.2022 20:00 - 07.04.2022 21:00 (CET/CEST)</c:v>
                </c:pt>
                <c:pt idx="1042">
                  <c:v>12.01.2022 20:00 - 12.01.2022 21:00 (CET/CEST)</c:v>
                </c:pt>
                <c:pt idx="1043">
                  <c:v>02.10.2022 13:00 - 02.10.2022 14:00 (CET/CEST)</c:v>
                </c:pt>
                <c:pt idx="1044">
                  <c:v>29.01.2022 09:00 - 29.01.2022 10:00 (CET/CEST)</c:v>
                </c:pt>
                <c:pt idx="1045">
                  <c:v>14.01.2022 02:00 - 14.01.2022 03:00 (CET/CEST)</c:v>
                </c:pt>
                <c:pt idx="1046">
                  <c:v>20.10.2022 19:00 - 20.10.2022 20:00 (CET/CEST)</c:v>
                </c:pt>
                <c:pt idx="1047">
                  <c:v>22.02.2022 18:00 - 22.02.2022 19:00 (CET/CEST)</c:v>
                </c:pt>
                <c:pt idx="1048">
                  <c:v>13.05.2022 15:00 - 13.05.2022 16:00 (CET/CEST)</c:v>
                </c:pt>
                <c:pt idx="1049">
                  <c:v>08.11.2022 17:00 - 08.11.2022 18:00 (CET/CEST)</c:v>
                </c:pt>
                <c:pt idx="1050">
                  <c:v>22.11.2022 18:00 - 22.11.2022 19:00 (CET/CEST)</c:v>
                </c:pt>
                <c:pt idx="1051">
                  <c:v>21.02.2022 19:00 - 21.02.2022 20:00 (CET/CEST)</c:v>
                </c:pt>
                <c:pt idx="1052">
                  <c:v>17.02.2022 10:00 - 17.02.2022 11:00 (CET/CEST)</c:v>
                </c:pt>
                <c:pt idx="1053">
                  <c:v>20.03.2022 17:00 - 20.03.2022 18:00 (CET/CEST)</c:v>
                </c:pt>
                <c:pt idx="1054">
                  <c:v>19.12.2022 03:00 - 19.12.2022 04:00 (CET/CEST)</c:v>
                </c:pt>
                <c:pt idx="1055">
                  <c:v>20.02.2022 23:00 - 21.02.2022 00:00 (CET/CEST)</c:v>
                </c:pt>
                <c:pt idx="1056">
                  <c:v>10.11.2022 23:00 - 11.11.2022 00:00 (CET/CEST)</c:v>
                </c:pt>
                <c:pt idx="1057">
                  <c:v>27.12.2022 07:00 - 27.12.2022 08:00 (CET/CEST)</c:v>
                </c:pt>
                <c:pt idx="1058">
                  <c:v>14.01.2022 10:00 - 14.01.2022 11:00 (CET/CEST)</c:v>
                </c:pt>
                <c:pt idx="1059">
                  <c:v>26.09.2022 10:00 - 26.09.2022 11:00 (CET/CEST)</c:v>
                </c:pt>
                <c:pt idx="1060">
                  <c:v>14.01.2022 03:00 - 14.01.2022 04:00 (CET/CEST)</c:v>
                </c:pt>
                <c:pt idx="1061">
                  <c:v>30.12.2022 11:00 - 30.12.2022 12:00 (CET/CEST)</c:v>
                </c:pt>
                <c:pt idx="1062">
                  <c:v>14.01.2022 04:00 - 14.01.2022 05:00 (CET/CEST)</c:v>
                </c:pt>
                <c:pt idx="1063">
                  <c:v>07.02.2022 16:00 - 07.02.2022 17:00 (CET/CEST)</c:v>
                </c:pt>
                <c:pt idx="1064">
                  <c:v>28.01.2022 00:00 - 28.01.2022 01:00 (CET/CEST)</c:v>
                </c:pt>
                <c:pt idx="1065">
                  <c:v>09.01.2022 03:00 - 09.01.2022 04:00 (CET/CEST)</c:v>
                </c:pt>
                <c:pt idx="1066">
                  <c:v>26.05.2022 01:00 - 26.05.2022 02:00 (CET/CEST)</c:v>
                </c:pt>
                <c:pt idx="1067">
                  <c:v>06.09.2022 12:00 - 06.09.2022 13:00 (CET/CEST)</c:v>
                </c:pt>
                <c:pt idx="1068">
                  <c:v>07.11.2022 11:00 - 07.11.2022 12:00 (CET/CEST)</c:v>
                </c:pt>
                <c:pt idx="1069">
                  <c:v>26.07.2022 19:00 - 26.07.2022 20:00 (CET/CEST)</c:v>
                </c:pt>
                <c:pt idx="1070">
                  <c:v>05.10.2022 09:00 - 05.10.2022 10:00 (CET/CEST)</c:v>
                </c:pt>
                <c:pt idx="1071">
                  <c:v>16.02.2022 23:00 - 17.02.2022 00:00 (CET/CEST)</c:v>
                </c:pt>
                <c:pt idx="1072">
                  <c:v>24.10.2022 23:00 - 25.10.2022 00:00 (CET/CEST)</c:v>
                </c:pt>
                <c:pt idx="1073">
                  <c:v>02.11.2022 14:00 - 02.11.2022 15:00 (CET/CEST)</c:v>
                </c:pt>
                <c:pt idx="1074">
                  <c:v>18.02.2022 16:00 - 18.02.2022 17:00 (CET/CEST)</c:v>
                </c:pt>
                <c:pt idx="1075">
                  <c:v>16.02.2022 18:00 - 16.02.2022 19:00 (CET/CEST)</c:v>
                </c:pt>
                <c:pt idx="1076">
                  <c:v>09.02.2022 07:00 - 09.02.2022 08:00 (CET/CEST)</c:v>
                </c:pt>
                <c:pt idx="1077">
                  <c:v>13.09.2022 10:00 - 13.09.2022 11:00 (CET/CEST)</c:v>
                </c:pt>
                <c:pt idx="1078">
                  <c:v>07.10.2022 05:00 - 07.10.2022 06:00 (CET/CEST)</c:v>
                </c:pt>
                <c:pt idx="1079">
                  <c:v>26.07.2022 08:00 - 26.07.2022 09:00 (CET/CEST)</c:v>
                </c:pt>
                <c:pt idx="1080">
                  <c:v>03.11.2022 04:00 - 03.11.2022 05:00 (CET/CEST)</c:v>
                </c:pt>
                <c:pt idx="1081">
                  <c:v>17.12.2022 16:00 - 17.12.2022 17:00 (CET/CEST)</c:v>
                </c:pt>
                <c:pt idx="1082">
                  <c:v>24.02.2022 02:00 - 24.02.2022 03:00 (CET/CEST)</c:v>
                </c:pt>
                <c:pt idx="1083">
                  <c:v>14.02.2022 04:00 - 14.02.2022 05:00 (CET/CEST)</c:v>
                </c:pt>
                <c:pt idx="1084">
                  <c:v>15.02.2022 11:00 - 15.02.2022 12:00 (CET/CEST)</c:v>
                </c:pt>
                <c:pt idx="1085">
                  <c:v>13.06.2022 21:00 - 13.06.2022 22:00 (CET/CEST)</c:v>
                </c:pt>
                <c:pt idx="1086">
                  <c:v>27.07.2022 06:00 - 27.07.2022 07:00 (CET/CEST)</c:v>
                </c:pt>
                <c:pt idx="1087">
                  <c:v>18.12.2022 23:00 - 19.12.2022 00:00 (CET/CEST)</c:v>
                </c:pt>
                <c:pt idx="1088">
                  <c:v>06.02.2022 04:00 - 06.02.2022 05:00 (CET/CEST)</c:v>
                </c:pt>
                <c:pt idx="1089">
                  <c:v>13.07.2022 18:00 - 13.07.2022 19:00 (CET/CEST)</c:v>
                </c:pt>
                <c:pt idx="1090">
                  <c:v>11.03.2022 13:00 - 11.03.2022 14:00 (CET/CEST)</c:v>
                </c:pt>
                <c:pt idx="1091">
                  <c:v>20.12.2022 07:00 - 20.12.2022 08:00 (CET/CEST)</c:v>
                </c:pt>
                <c:pt idx="1092">
                  <c:v>30.01.2022 09:00 - 30.01.2022 10:00 (CET/CEST)</c:v>
                </c:pt>
                <c:pt idx="1093">
                  <c:v>25.02.2022 00:00 - 25.02.2022 01:00 (CET/CEST)</c:v>
                </c:pt>
                <c:pt idx="1094">
                  <c:v>18.12.2022 09:00 - 18.12.2022 10:00 (CET/CEST)</c:v>
                </c:pt>
                <c:pt idx="1095">
                  <c:v>16.02.2022 00:00 - 16.02.2022 01:00 (CET/CEST)</c:v>
                </c:pt>
                <c:pt idx="1096">
                  <c:v>10.11.2022 22:00 - 10.11.2022 23:00 (CET/CEST)</c:v>
                </c:pt>
                <c:pt idx="1097">
                  <c:v>09.01.2022 01:00 - 09.01.2022 02:00 (CET/CEST)</c:v>
                </c:pt>
                <c:pt idx="1098">
                  <c:v>29.01.2022 08:00 - 29.01.2022 09:00 (CET/CEST)</c:v>
                </c:pt>
                <c:pt idx="1099">
                  <c:v>14.01.2022 06:00 - 14.01.2022 07:00 (CET/CEST)</c:v>
                </c:pt>
                <c:pt idx="1100">
                  <c:v>17.02.2022 06:00 - 17.02.2022 07:00 (CET/CEST)</c:v>
                </c:pt>
                <c:pt idx="1101">
                  <c:v>19.02.2022 05:00 - 19.02.2022 06:00 (CET/CEST)</c:v>
                </c:pt>
                <c:pt idx="1102">
                  <c:v>14.09.2022 04:00 - 14.09.2022 05:00 (CET/CEST)</c:v>
                </c:pt>
                <c:pt idx="1103">
                  <c:v>30.12.2022 08:00 - 30.12.2022 09:00 (CET/CEST)</c:v>
                </c:pt>
                <c:pt idx="1104">
                  <c:v>09.02.2022 18:00 - 09.02.2022 19:00 (CET/CEST)</c:v>
                </c:pt>
                <c:pt idx="1105">
                  <c:v>13.03.2022 18:00 - 13.03.2022 19:00 (CET/CEST)</c:v>
                </c:pt>
                <c:pt idx="1106">
                  <c:v>29.01.2022 05:00 - 29.01.2022 06:00 (CET/CEST)</c:v>
                </c:pt>
                <c:pt idx="1107">
                  <c:v>13.04.2022 03:00 - 13.04.2022 04:00 (CET/CEST)</c:v>
                </c:pt>
                <c:pt idx="1108">
                  <c:v>15.02.2022 16:00 - 15.02.2022 17:00 (CET/CEST)</c:v>
                </c:pt>
                <c:pt idx="1109">
                  <c:v>20.02.2022 11:00 - 20.02.2022 12:00 (CET/CEST)</c:v>
                </c:pt>
                <c:pt idx="1110">
                  <c:v>27.05.2022 16:00 - 27.05.2022 17:00 (CET/CEST)</c:v>
                </c:pt>
                <c:pt idx="1111">
                  <c:v>02.06.2022 17:00 - 02.06.2022 18:00 (CET/CEST)</c:v>
                </c:pt>
                <c:pt idx="1112">
                  <c:v>21.02.2022 22:00 - 21.02.2022 23:00 (CET/CEST)</c:v>
                </c:pt>
                <c:pt idx="1113">
                  <c:v>12.02.2022 21:00 - 12.02.2022 22:00 (CET/CEST)</c:v>
                </c:pt>
                <c:pt idx="1114">
                  <c:v>17.03.2022 04:00 - 17.03.2022 05:00 (CET/CEST)</c:v>
                </c:pt>
                <c:pt idx="1115">
                  <c:v>26.05.2022 08:00 - 26.05.2022 09:00 (CET/CEST)</c:v>
                </c:pt>
                <c:pt idx="1116">
                  <c:v>09.02.2022 17:00 - 09.02.2022 18:00 (CET/CEST)</c:v>
                </c:pt>
                <c:pt idx="1117">
                  <c:v>17.03.2022 05:00 - 17.03.2022 06:00 (CET/CEST)</c:v>
                </c:pt>
                <c:pt idx="1118">
                  <c:v>06.02.2022 03:00 - 06.02.2022 04:00 (CET/CEST)</c:v>
                </c:pt>
                <c:pt idx="1119">
                  <c:v>15.02.2022 12:00 - 15.02.2022 13:00 (CET/CEST)</c:v>
                </c:pt>
                <c:pt idx="1120">
                  <c:v>07.02.2022 23:00 - 08.02.2022 00:00 (CET/CEST)</c:v>
                </c:pt>
                <c:pt idx="1121">
                  <c:v>14.02.2022 05:00 - 14.02.2022 06:00 (CET/CEST)</c:v>
                </c:pt>
                <c:pt idx="1122">
                  <c:v>09.01.2022 04:00 - 09.01.2022 05:00 (CET/CEST)</c:v>
                </c:pt>
                <c:pt idx="1123">
                  <c:v>02.06.2022 14:00 - 02.06.2022 15:00 (CET/CEST)</c:v>
                </c:pt>
                <c:pt idx="1124">
                  <c:v>26.05.2022 00:00 - 26.05.2022 01:00 (CET/CEST)</c:v>
                </c:pt>
                <c:pt idx="1125">
                  <c:v>07.10.2022 22:00 - 07.10.2022 23:00 (CET/CEST)</c:v>
                </c:pt>
                <c:pt idx="1126">
                  <c:v>07.10.2022 01:00 - 07.10.2022 02:00 (CET/CEST)</c:v>
                </c:pt>
                <c:pt idx="1127">
                  <c:v>02.11.2022 00:00 - 02.11.2022 01:00 (CET/CEST)</c:v>
                </c:pt>
                <c:pt idx="1128">
                  <c:v>20.01.2022 20:00 - 20.01.2022 21:00 (CET/CEST)</c:v>
                </c:pt>
                <c:pt idx="1129">
                  <c:v>07.11.2022 12:00 - 07.11.2022 13:00 (CET/CEST)</c:v>
                </c:pt>
                <c:pt idx="1130">
                  <c:v>17.02.2022 04:00 - 17.02.2022 05:00 (CET/CEST)</c:v>
                </c:pt>
                <c:pt idx="1131">
                  <c:v>08.11.2022 16:00 - 08.11.2022 17:00 (CET/CEST)</c:v>
                </c:pt>
                <c:pt idx="1132">
                  <c:v>28.12.2022 01:00 - 28.12.2022 02:00 (CET/CEST)</c:v>
                </c:pt>
                <c:pt idx="1133">
                  <c:v>08.04.2022 12:00 - 08.04.2022 13:00 (CET/CEST)</c:v>
                </c:pt>
                <c:pt idx="1134">
                  <c:v>14.05.2022 17:00 - 14.05.2022 18:00 (CET/CEST)</c:v>
                </c:pt>
                <c:pt idx="1135">
                  <c:v>30.12.2022 09:00 - 30.12.2022 10:00 (CET/CEST)</c:v>
                </c:pt>
                <c:pt idx="1136">
                  <c:v>06.09.2022 10:00 - 06.09.2022 11:00 (CET/CEST)</c:v>
                </c:pt>
                <c:pt idx="1137">
                  <c:v>01.11.2022 09:00 - 01.11.2022 10:00 (CET/CEST)</c:v>
                </c:pt>
                <c:pt idx="1138">
                  <c:v>19.01.2022 00:00 - 19.01.2022 01:00 (CET/CEST)</c:v>
                </c:pt>
                <c:pt idx="1139">
                  <c:v>12.02.2022 08:00 - 12.02.2022 09:00 (CET/CEST)</c:v>
                </c:pt>
                <c:pt idx="1140">
                  <c:v>10.11.2022 21:00 - 10.11.2022 22:00 (CET/CEST)</c:v>
                </c:pt>
                <c:pt idx="1141">
                  <c:v>07.02.2022 01:00 - 07.02.2022 02:00 (CET/CEST)</c:v>
                </c:pt>
                <c:pt idx="1142">
                  <c:v>09.02.2022 19:00 - 09.02.2022 20:00 (CET/CEST)</c:v>
                </c:pt>
                <c:pt idx="1143">
                  <c:v>20.03.2022 15:00 - 20.03.2022 16:00 (CET/CEST)</c:v>
                </c:pt>
                <c:pt idx="1144">
                  <c:v>25.10.2022 01:00 - 25.10.2022 02:00 (CET/CEST)</c:v>
                </c:pt>
                <c:pt idx="1145">
                  <c:v>13.02.2022 14:00 - 13.02.2022 15:00 (CET/CEST)</c:v>
                </c:pt>
                <c:pt idx="1146">
                  <c:v>16.07.2022 08:00 - 16.07.2022 09:00 (CET/CEST)</c:v>
                </c:pt>
                <c:pt idx="1147">
                  <c:v>24.02.2022 00:00 - 24.02.2022 01:00 (CET/CEST)</c:v>
                </c:pt>
                <c:pt idx="1148">
                  <c:v>08.04.2022 22:00 - 08.04.2022 23:00 (CET/CEST)</c:v>
                </c:pt>
                <c:pt idx="1149">
                  <c:v>04.01.2022 19:00 - 04.01.2022 20:00 (CET/CEST)</c:v>
                </c:pt>
                <c:pt idx="1150">
                  <c:v>01.02.2022 10:00 - 01.02.2022 11:00 (CET/CEST)</c:v>
                </c:pt>
                <c:pt idx="1151">
                  <c:v>11.03.2022 18:00 - 11.03.2022 19:00 (CET/CEST)</c:v>
                </c:pt>
                <c:pt idx="1152">
                  <c:v>13.02.2022 08:00 - 13.02.2022 09:00 (CET/CEST)</c:v>
                </c:pt>
                <c:pt idx="1153">
                  <c:v>19.02.2022 23:00 - 20.02.2022 00:00 (CET/CEST)</c:v>
                </c:pt>
                <c:pt idx="1154">
                  <c:v>06.11.2022 20:00 - 06.11.2022 21:00 (CET/CEST)</c:v>
                </c:pt>
                <c:pt idx="1155">
                  <c:v>25.02.2022 01:00 - 25.02.2022 02:00 (CET/CEST)</c:v>
                </c:pt>
                <c:pt idx="1156">
                  <c:v>23.02.2022 23:00 - 24.02.2022 00:00 (CET/CEST)</c:v>
                </c:pt>
                <c:pt idx="1157">
                  <c:v>13.04.2022 02:00 - 13.04.2022 03:00 (CET/CEST)</c:v>
                </c:pt>
                <c:pt idx="1158">
                  <c:v>10.11.2022 17:00 - 10.11.2022 18:00 (CET/CEST)</c:v>
                </c:pt>
                <c:pt idx="1159">
                  <c:v>11.03.2022 17:00 - 11.03.2022 18:00 (CET/CEST)</c:v>
                </c:pt>
                <c:pt idx="1160">
                  <c:v>25.02.2022 03:00 - 25.02.2022 04:00 (CET/CEST)</c:v>
                </c:pt>
                <c:pt idx="1161">
                  <c:v>01.10.2022 00:00 - 01.10.2022 01:00 (CET/CEST)</c:v>
                </c:pt>
                <c:pt idx="1162">
                  <c:v>01.11.2022 16:00 - 01.11.2022 17:00 (CET/CEST)</c:v>
                </c:pt>
                <c:pt idx="1163">
                  <c:v>02.02.2022 12:00 - 02.02.2022 13:00 (CET/CEST)</c:v>
                </c:pt>
                <c:pt idx="1164">
                  <c:v>26.09.2022 17:00 - 26.09.2022 18:00 (CET/CEST)</c:v>
                </c:pt>
                <c:pt idx="1165">
                  <c:v>01.11.2022 19:00 - 01.11.2022 20:00 (CET/CEST)</c:v>
                </c:pt>
                <c:pt idx="1166">
                  <c:v>28.01.2022 03:00 - 28.01.2022 04:00 (CET/CEST)</c:v>
                </c:pt>
                <c:pt idx="1167">
                  <c:v>26.05.2022 15:00 - 26.05.2022 16:00 (CET/CEST)</c:v>
                </c:pt>
                <c:pt idx="1168">
                  <c:v>09.09.2022 01:00 - 09.09.2022 02:00 (CET/CEST)</c:v>
                </c:pt>
                <c:pt idx="1169">
                  <c:v>16.09.2022 03:00 - 16.09.2022 04:00 (CET/CEST)</c:v>
                </c:pt>
                <c:pt idx="1170">
                  <c:v>26.09.2022 09:00 - 26.09.2022 10:00 (CET/CEST)</c:v>
                </c:pt>
                <c:pt idx="1171">
                  <c:v>21.02.2022 00:00 - 21.02.2022 01:00 (CET/CEST)</c:v>
                </c:pt>
                <c:pt idx="1172">
                  <c:v>05.01.2022 03:00 - 05.01.2022 04:00 (CET/CEST)</c:v>
                </c:pt>
                <c:pt idx="1173">
                  <c:v>05.09.2022 14:00 - 05.09.2022 15:00 (CET/CEST)</c:v>
                </c:pt>
                <c:pt idx="1174">
                  <c:v>02.11.2022 03:00 - 02.11.2022 04:00 (CET/CEST)</c:v>
                </c:pt>
                <c:pt idx="1175">
                  <c:v>13.06.2022 15:00 - 13.06.2022 16:00 (CET/CEST)</c:v>
                </c:pt>
                <c:pt idx="1176">
                  <c:v>20.10.2022 20:00 - 20.10.2022 21:00 (CET/CEST)</c:v>
                </c:pt>
                <c:pt idx="1177">
                  <c:v>02.10.2022 17:00 - 02.10.2022 18:00 (CET/CEST)</c:v>
                </c:pt>
                <c:pt idx="1178">
                  <c:v>24.02.2022 11:00 - 24.02.2022 12:00 (CET/CEST)</c:v>
                </c:pt>
                <c:pt idx="1179">
                  <c:v>14.07.2022 19:00 - 14.07.2022 20:00 (CET/CEST)</c:v>
                </c:pt>
                <c:pt idx="1180">
                  <c:v>24.10.2022 18:00 - 24.10.2022 19:00 (CET/CEST)</c:v>
                </c:pt>
                <c:pt idx="1181">
                  <c:v>03.10.2022 00:00 - 03.10.2022 01:00 (CET/CEST)</c:v>
                </c:pt>
                <c:pt idx="1182">
                  <c:v>27.01.2022 00:00 - 27.01.2022 01:00 (CET/CEST)</c:v>
                </c:pt>
                <c:pt idx="1183">
                  <c:v>07.11.2022 10:00 - 07.11.2022 11:00 (CET/CEST)</c:v>
                </c:pt>
                <c:pt idx="1184">
                  <c:v>10.11.2022 20:00 - 10.11.2022 21:00 (CET/CEST)</c:v>
                </c:pt>
                <c:pt idx="1185">
                  <c:v>12.02.2022 22:00 - 12.02.2022 23:00 (CET/CEST)</c:v>
                </c:pt>
                <c:pt idx="1186">
                  <c:v>07.10.2022 02:00 - 07.10.2022 03:00 (CET/CEST)</c:v>
                </c:pt>
                <c:pt idx="1187">
                  <c:v>22.11.2022 08:00 - 22.11.2022 09:00 (CET/CEST)</c:v>
                </c:pt>
                <c:pt idx="1188">
                  <c:v>31.12.2022 01:00 - 31.12.2022 02:00 (CET/CEST)</c:v>
                </c:pt>
                <c:pt idx="1189">
                  <c:v>17.12.2022 15:00 - 17.12.2022 16:00 (CET/CEST)</c:v>
                </c:pt>
                <c:pt idx="1190">
                  <c:v>09.02.2022 09:00 - 09.02.2022 10:00 (CET/CEST)</c:v>
                </c:pt>
                <c:pt idx="1191">
                  <c:v>13.03.2022 19:00 - 13.03.2022 20:00 (CET/CEST)</c:v>
                </c:pt>
                <c:pt idx="1192">
                  <c:v>02.10.2022 23:00 - 03.10.2022 00:00 (CET/CEST)</c:v>
                </c:pt>
                <c:pt idx="1193">
                  <c:v>06.08.2022 10:00 - 06.08.2022 11:00 (CET/CEST)</c:v>
                </c:pt>
                <c:pt idx="1194">
                  <c:v>08.04.2022 23:00 - 09.04.2022 00:00 (CET/CEST)</c:v>
                </c:pt>
                <c:pt idx="1195">
                  <c:v>10.05.2022 14:00 - 10.05.2022 15:00 (CET/CEST)</c:v>
                </c:pt>
                <c:pt idx="1196">
                  <c:v>28.03.2022 14:00 - 28.03.2022 15:00 (CET/CEST)</c:v>
                </c:pt>
                <c:pt idx="1197">
                  <c:v>20.12.2022 06:00 - 20.12.2022 07:00 (CET/CEST)</c:v>
                </c:pt>
                <c:pt idx="1198">
                  <c:v>04.11.2022 18:00 - 04.11.2022 19:00 (CET/CEST)</c:v>
                </c:pt>
                <c:pt idx="1199">
                  <c:v>26.01.2022 00:00 - 26.01.2022 01:00 (CET/CEST)</c:v>
                </c:pt>
                <c:pt idx="1200">
                  <c:v>05.04.2022 05:00 - 05.04.2022 06:00 (CET/CEST)</c:v>
                </c:pt>
                <c:pt idx="1201">
                  <c:v>01.11.2022 05:00 - 01.11.2022 06:00 (CET/CEST)</c:v>
                </c:pt>
                <c:pt idx="1202">
                  <c:v>26.12.2022 12:00 - 26.12.2022 13:00 (CET/CEST)</c:v>
                </c:pt>
                <c:pt idx="1203">
                  <c:v>30.12.2022 10:00 - 30.12.2022 11:00 (CET/CEST)</c:v>
                </c:pt>
                <c:pt idx="1204">
                  <c:v>08.04.2022 13:00 - 08.04.2022 14:00 (CET/CEST)</c:v>
                </c:pt>
                <c:pt idx="1205">
                  <c:v>09.01.2022 05:00 - 09.01.2022 06:00 (CET/CEST)</c:v>
                </c:pt>
                <c:pt idx="1206">
                  <c:v>19.01.2022 05:00 - 19.01.2022 06:00 (CET/CEST)</c:v>
                </c:pt>
                <c:pt idx="1207">
                  <c:v>27.12.2022 06:00 - 27.12.2022 07:00 (CET/CEST)</c:v>
                </c:pt>
                <c:pt idx="1208">
                  <c:v>26.03.2022 00:00 - 26.03.2022 01:00 (CET/CEST)</c:v>
                </c:pt>
                <c:pt idx="1209">
                  <c:v>11.05.2022 15:00 - 11.05.2022 16:00 (CET/CEST)</c:v>
                </c:pt>
                <c:pt idx="1210">
                  <c:v>06.02.2022 05:00 - 06.02.2022 06:00 (CET/CEST)</c:v>
                </c:pt>
                <c:pt idx="1211">
                  <c:v>15.02.2022 13:00 - 15.02.2022 14:00 (CET/CEST)</c:v>
                </c:pt>
                <c:pt idx="1212">
                  <c:v>07.11.2022 07:00 - 07.11.2022 08:00 (CET/CEST)</c:v>
                </c:pt>
                <c:pt idx="1213">
                  <c:v>28.01.2022 22:00 - 28.01.2022 23:00 (CET/CEST)</c:v>
                </c:pt>
                <c:pt idx="1214">
                  <c:v>23.02.2022 12:00 - 23.02.2022 13:00 (CET/CEST)</c:v>
                </c:pt>
                <c:pt idx="1215">
                  <c:v>06.08.2022 11:00 - 06.08.2022 12:00 (CET/CEST)</c:v>
                </c:pt>
                <c:pt idx="1216">
                  <c:v>29.01.2022 07:00 - 29.01.2022 08:00 (CET/CEST)</c:v>
                </c:pt>
                <c:pt idx="1217">
                  <c:v>10.05.2022 13:00 - 10.05.2022 14:00 (CET/CEST)</c:v>
                </c:pt>
                <c:pt idx="1218">
                  <c:v>13.05.2022 16:00 - 13.05.2022 17:00 (CET/CEST)</c:v>
                </c:pt>
                <c:pt idx="1219">
                  <c:v>14.05.2022 10:00 - 14.05.2022 11:00 (CET/CEST)</c:v>
                </c:pt>
                <c:pt idx="1220">
                  <c:v>28.11.2022 03:00 - 28.11.2022 04:00 (CET/CEST)</c:v>
                </c:pt>
                <c:pt idx="1221">
                  <c:v>06.02.2022 08:00 - 06.02.2022 09:00 (CET/CEST)</c:v>
                </c:pt>
                <c:pt idx="1222">
                  <c:v>15.11.2022 15:00 - 15.11.2022 16:00 (CET/CEST)</c:v>
                </c:pt>
                <c:pt idx="1223">
                  <c:v>15.07.2022 10:00 - 15.07.2022 11:00 (CET/CEST)</c:v>
                </c:pt>
                <c:pt idx="1224">
                  <c:v>03.04.2022 22:00 - 03.04.2022 23:00 (CET/CEST)</c:v>
                </c:pt>
                <c:pt idx="1225">
                  <c:v>28.12.2022 20:00 - 28.12.2022 21:00 (CET/CEST)</c:v>
                </c:pt>
                <c:pt idx="1226">
                  <c:v>02.02.2022 13:00 - 02.02.2022 14:00 (CET/CEST)</c:v>
                </c:pt>
                <c:pt idx="1227">
                  <c:v>08.04.2022 20:00 - 08.04.2022 21:00 (CET/CEST)</c:v>
                </c:pt>
                <c:pt idx="1228">
                  <c:v>19.12.2022 04:00 - 19.12.2022 05:00 (CET/CEST)</c:v>
                </c:pt>
                <c:pt idx="1229">
                  <c:v>13.06.2022 22:00 - 13.06.2022 23:00 (CET/CEST)</c:v>
                </c:pt>
                <c:pt idx="1230">
                  <c:v>18.12.2022 22:00 - 18.12.2022 23:00 (CET/CEST)</c:v>
                </c:pt>
                <c:pt idx="1231">
                  <c:v>17.02.2022 05:00 - 17.02.2022 06:00 (CET/CEST)</c:v>
                </c:pt>
                <c:pt idx="1232">
                  <c:v>13.05.2022 20:00 - 13.05.2022 21:00 (CET/CEST)</c:v>
                </c:pt>
                <c:pt idx="1233">
                  <c:v>08.04.2022 21:00 - 08.04.2022 22:00 (CET/CEST)</c:v>
                </c:pt>
                <c:pt idx="1234">
                  <c:v>07.11.2022 09:00 - 07.11.2022 10:00 (CET/CEST)</c:v>
                </c:pt>
                <c:pt idx="1235">
                  <c:v>12.05.2022 11:00 - 12.05.2022 12:00 (CET/CEST)</c:v>
                </c:pt>
                <c:pt idx="1236">
                  <c:v>06.09.2022 13:00 - 06.09.2022 14:00 (CET/CEST)</c:v>
                </c:pt>
                <c:pt idx="1237">
                  <c:v>26.01.2022 23:00 - 27.01.2022 00:00 (CET/CEST)</c:v>
                </c:pt>
                <c:pt idx="1238">
                  <c:v>17.03.2022 17:00 - 17.03.2022 18:00 (CET/CEST)</c:v>
                </c:pt>
                <c:pt idx="1239">
                  <c:v>29.01.2022 03:00 - 29.01.2022 04:00 (CET/CEST)</c:v>
                </c:pt>
                <c:pt idx="1240">
                  <c:v>29.01.2022 17:00 - 29.01.2022 18:00 (CET/CEST)</c:v>
                </c:pt>
                <c:pt idx="1241">
                  <c:v>12.11.2022 03:00 - 12.11.2022 04:00 (CET/CEST)</c:v>
                </c:pt>
                <c:pt idx="1242">
                  <c:v>14.06.2022 00:00 - 14.06.2022 01:00 (CET/CEST)</c:v>
                </c:pt>
                <c:pt idx="1243">
                  <c:v>14.07.2022 20:00 - 14.07.2022 21:00 (CET/CEST)</c:v>
                </c:pt>
                <c:pt idx="1244">
                  <c:v>20.10.2022 17:00 - 20.10.2022 18:00 (CET/CEST)</c:v>
                </c:pt>
                <c:pt idx="1245">
                  <c:v>02.10.2022 22:00 - 02.10.2022 23:00 (CET/CEST)</c:v>
                </c:pt>
                <c:pt idx="1246">
                  <c:v>10.11.2022 16:00 - 10.11.2022 17:00 (CET/CEST)</c:v>
                </c:pt>
                <c:pt idx="1247">
                  <c:v>29.01.2022 06:00 - 29.01.2022 07:00 (CET/CEST)</c:v>
                </c:pt>
                <c:pt idx="1248">
                  <c:v>13.07.2022 20:00 - 13.07.2022 21:00 (CET/CEST)</c:v>
                </c:pt>
                <c:pt idx="1249">
                  <c:v>15.07.2022 09:00 - 15.07.2022 10:00 (CET/CEST)</c:v>
                </c:pt>
                <c:pt idx="1250">
                  <c:v>07.11.2022 13:00 - 07.11.2022 14:00 (CET/CEST)</c:v>
                </c:pt>
                <c:pt idx="1251">
                  <c:v>09.02.2022 20:00 - 09.02.2022 21:00 (CET/CEST)</c:v>
                </c:pt>
                <c:pt idx="1252">
                  <c:v>14.07.2022 13:00 - 14.07.2022 14:00 (CET/CEST)</c:v>
                </c:pt>
                <c:pt idx="1253">
                  <c:v>03.10.2022 01:00 - 03.10.2022 02:00 (CET/CEST)</c:v>
                </c:pt>
                <c:pt idx="1254">
                  <c:v>10.05.2022 16:00 - 10.05.2022 17:00 (CET/CEST)</c:v>
                </c:pt>
                <c:pt idx="1255">
                  <c:v>07.11.2022 06:00 - 07.11.2022 07:00 (CET/CEST)</c:v>
                </c:pt>
                <c:pt idx="1256">
                  <c:v>08.11.2022 15:00 - 08.11.2022 16:00 (CET/CEST)</c:v>
                </c:pt>
                <c:pt idx="1257">
                  <c:v>18.12.2022 10:00 - 18.12.2022 11:00 (CET/CEST)</c:v>
                </c:pt>
                <c:pt idx="1258">
                  <c:v>19.01.2022 01:00 - 19.01.2022 02:00 (CET/CEST)</c:v>
                </c:pt>
                <c:pt idx="1259">
                  <c:v>04.04.2022 00:00 - 04.04.2022 01:00 (CET/CEST)</c:v>
                </c:pt>
                <c:pt idx="1260">
                  <c:v>11.11.2022 08:00 - 11.11.2022 09:00 (CET/CEST)</c:v>
                </c:pt>
                <c:pt idx="1261">
                  <c:v>11.05.2022 16:00 - 11.05.2022 17:00 (CET/CEST)</c:v>
                </c:pt>
                <c:pt idx="1262">
                  <c:v>09.04.2022 14:00 - 09.04.2022 15:00 (CET/CEST)</c:v>
                </c:pt>
                <c:pt idx="1263">
                  <c:v>10.11.2022 18:00 - 10.11.2022 19:00 (CET/CEST)</c:v>
                </c:pt>
                <c:pt idx="1264">
                  <c:v>10.11.2022 19:00 - 10.11.2022 20:00 (CET/CEST)</c:v>
                </c:pt>
                <c:pt idx="1265">
                  <c:v>13.03.2022 20:00 - 13.03.2022 21:00 (CET/CEST)</c:v>
                </c:pt>
                <c:pt idx="1266">
                  <c:v>09.01.2022 00:00 - 09.01.2022 01:00 (CET/CEST)</c:v>
                </c:pt>
                <c:pt idx="1267">
                  <c:v>04.11.2022 19:00 - 04.11.2022 20:00 (CET/CEST)</c:v>
                </c:pt>
                <c:pt idx="1268">
                  <c:v>27.07.2022 12:00 - 27.07.2022 13:00 (CET/CEST)</c:v>
                </c:pt>
                <c:pt idx="1269">
                  <c:v>11.10.2022 02:00 - 11.10.2022 03:00 (CET/CEST)</c:v>
                </c:pt>
                <c:pt idx="1270">
                  <c:v>14.01.2022 11:00 - 14.01.2022 12:00 (CET/CEST)</c:v>
                </c:pt>
                <c:pt idx="1271">
                  <c:v>18.02.2022 18:00 - 18.02.2022 19:00 (CET/CEST)</c:v>
                </c:pt>
                <c:pt idx="1272">
                  <c:v>25.02.2022 02:00 - 25.02.2022 03:00 (CET/CEST)</c:v>
                </c:pt>
                <c:pt idx="1273">
                  <c:v>13.02.2022 20:00 - 13.02.2022 21:00 (CET/CEST)</c:v>
                </c:pt>
                <c:pt idx="1274">
                  <c:v>16.10.2022 07:00 - 16.10.2022 08:00 (CET/CEST)</c:v>
                </c:pt>
                <c:pt idx="1275">
                  <c:v>15.07.2022 12:00 - 15.07.2022 13:00 (CET/CEST)</c:v>
                </c:pt>
                <c:pt idx="1276">
                  <c:v>08.11.2022 19:00 - 08.11.2022 20:00 (CET/CEST)</c:v>
                </c:pt>
                <c:pt idx="1277">
                  <c:v>09.11.2022 07:00 - 09.11.2022 08:00 (CET/CEST)</c:v>
                </c:pt>
                <c:pt idx="1278">
                  <c:v>13.06.2022 23:00 - 14.06.2022 00:00 (CET/CEST)</c:v>
                </c:pt>
                <c:pt idx="1279">
                  <c:v>02.01.2022 19:00 - 02.01.2022 20:00 (CET/CEST)</c:v>
                </c:pt>
                <c:pt idx="1280">
                  <c:v>12.11.2022 00:00 - 12.11.2022 01:00 (CET/CEST)</c:v>
                </c:pt>
                <c:pt idx="1281">
                  <c:v>04.04.2022 01:00 - 04.04.2022 02:00 (CET/CEST)</c:v>
                </c:pt>
                <c:pt idx="1282">
                  <c:v>19.12.2022 17:00 - 19.12.2022 18:00 (CET/CEST)</c:v>
                </c:pt>
                <c:pt idx="1283">
                  <c:v>01.11.2022 11:00 - 01.11.2022 12:00 (CET/CEST)</c:v>
                </c:pt>
                <c:pt idx="1284">
                  <c:v>19.12.2022 08:00 - 19.12.2022 09:00 (CET/CEST)</c:v>
                </c:pt>
                <c:pt idx="1285">
                  <c:v>28.05.2022 01:00 - 28.05.2022 02:00 (CET/CEST)</c:v>
                </c:pt>
                <c:pt idx="1286">
                  <c:v>24.10.2022 22:00 - 24.10.2022 23:00 (CET/CEST)</c:v>
                </c:pt>
                <c:pt idx="1287">
                  <c:v>21.12.2022 22:00 - 21.12.2022 23:00 (CET/CEST)</c:v>
                </c:pt>
                <c:pt idx="1288">
                  <c:v>08.02.2022 14:00 - 08.02.2022 15:00 (CET/CEST)</c:v>
                </c:pt>
                <c:pt idx="1289">
                  <c:v>18.02.2022 07:00 - 18.02.2022 08:00 (CET/CEST)</c:v>
                </c:pt>
                <c:pt idx="1290">
                  <c:v>24.02.2022 23:00 - 25.02.2022 00:00 (CET/CEST)</c:v>
                </c:pt>
                <c:pt idx="1291">
                  <c:v>26.05.2022 14:00 - 26.05.2022 15:00 (CET/CEST)</c:v>
                </c:pt>
                <c:pt idx="1292">
                  <c:v>11.10.2022 03:00 - 11.10.2022 04:00 (CET/CEST)</c:v>
                </c:pt>
                <c:pt idx="1293">
                  <c:v>15.10.2022 20:00 - 15.10.2022 21:00 (CET/CEST)</c:v>
                </c:pt>
                <c:pt idx="1294">
                  <c:v>16.02.2022 13:00 - 16.02.2022 14:00 (CET/CEST)</c:v>
                </c:pt>
                <c:pt idx="1295">
                  <c:v>25.02.2022 05:00 - 25.02.2022 06:00 (CET/CEST)</c:v>
                </c:pt>
                <c:pt idx="1296">
                  <c:v>23.11.2022 19:00 - 23.11.2022 20:00 (CET/CEST)</c:v>
                </c:pt>
                <c:pt idx="1297">
                  <c:v>28.05.2022 00:00 - 28.05.2022 01:00 (CET/CEST)</c:v>
                </c:pt>
                <c:pt idx="1298">
                  <c:v>06.02.2022 06:00 - 06.02.2022 07:00 (CET/CEST)</c:v>
                </c:pt>
                <c:pt idx="1299">
                  <c:v>09.07.2022 07:00 - 09.07.2022 08:00 (CET/CEST)</c:v>
                </c:pt>
                <c:pt idx="1300">
                  <c:v>18.11.2022 20:00 - 18.11.2022 21:00 (CET/CEST)</c:v>
                </c:pt>
                <c:pt idx="1301">
                  <c:v>25.02.2022 04:00 - 25.02.2022 05:00 (CET/CEST)</c:v>
                </c:pt>
                <c:pt idx="1302">
                  <c:v>18.01.2022 23:00 - 19.01.2022 00:00 (CET/CEST)</c:v>
                </c:pt>
                <c:pt idx="1303">
                  <c:v>19.12.2022 05:00 - 19.12.2022 06:00 (CET/CEST)</c:v>
                </c:pt>
                <c:pt idx="1304">
                  <c:v>02.10.2022 12:00 - 02.10.2022 13:00 (CET/CEST)</c:v>
                </c:pt>
                <c:pt idx="1305">
                  <c:v>06.02.2022 10:00 - 06.02.2022 11:00 (CET/CEST)</c:v>
                </c:pt>
                <c:pt idx="1306">
                  <c:v>24.10.2022 17:00 - 24.10.2022 18:00 (CET/CEST)</c:v>
                </c:pt>
                <c:pt idx="1307">
                  <c:v>02.11.2022 12:00 - 02.11.2022 13:00 (CET/CEST)</c:v>
                </c:pt>
                <c:pt idx="1308">
                  <c:v>16.01.2022 11:00 - 16.01.2022 12:00 (CET/CEST)</c:v>
                </c:pt>
                <c:pt idx="1309">
                  <c:v>15.02.2022 07:00 - 15.02.2022 08:00 (CET/CEST)</c:v>
                </c:pt>
                <c:pt idx="1310">
                  <c:v>06.08.2022 09:00 - 06.08.2022 10:00 (CET/CEST)</c:v>
                </c:pt>
                <c:pt idx="1311">
                  <c:v>28.12.2022 13:00 - 28.12.2022 14:00 (CET/CEST)</c:v>
                </c:pt>
                <c:pt idx="1312">
                  <c:v>24.02.2022 10:00 - 24.02.2022 11:00 (CET/CEST)</c:v>
                </c:pt>
                <c:pt idx="1313">
                  <c:v>15.07.2022 11:00 - 15.07.2022 12:00 (CET/CEST)</c:v>
                </c:pt>
                <c:pt idx="1314">
                  <c:v>02.11.2022 04:00 - 02.11.2022 05:00 (CET/CEST)</c:v>
                </c:pt>
                <c:pt idx="1315">
                  <c:v>12.02.2022 23:00 - 13.02.2022 00:00 (CET/CEST)</c:v>
                </c:pt>
                <c:pt idx="1316">
                  <c:v>24.10.2022 16:00 - 24.10.2022 17:00 (CET/CEST)</c:v>
                </c:pt>
                <c:pt idx="1317">
                  <c:v>01.01.2022 19:00 - 01.01.2022 20:00 (CET/CEST)</c:v>
                </c:pt>
                <c:pt idx="1318">
                  <c:v>12.09.2022 22:00 - 12.09.2022 23:00 (CET/CEST)</c:v>
                </c:pt>
                <c:pt idx="1319">
                  <c:v>03.10.2022 02:00 - 03.10.2022 03:00 (CET/CEST)</c:v>
                </c:pt>
                <c:pt idx="1320">
                  <c:v>07.02.2022 17:00 - 07.02.2022 18:00 (CET/CEST)</c:v>
                </c:pt>
                <c:pt idx="1321">
                  <c:v>18.02.2022 14:00 - 18.02.2022 15:00 (CET/CEST)</c:v>
                </c:pt>
                <c:pt idx="1322">
                  <c:v>02.02.2022 11:00 - 02.02.2022 12:00 (CET/CEST)</c:v>
                </c:pt>
                <c:pt idx="1323">
                  <c:v>15.10.2022 19:00 - 15.10.2022 20:00 (CET/CEST)</c:v>
                </c:pt>
                <c:pt idx="1324">
                  <c:v>23.11.2022 20:00 - 23.11.2022 21:00 (CET/CEST)</c:v>
                </c:pt>
                <c:pt idx="1325">
                  <c:v>27.07.2022 13:00 - 27.07.2022 14:00 (CET/CEST)</c:v>
                </c:pt>
                <c:pt idx="1326">
                  <c:v>03.04.2022 23:00 - 04.04.2022 00:00 (CET/CEST)</c:v>
                </c:pt>
                <c:pt idx="1327">
                  <c:v>14.06.2022 01:00 - 14.06.2022 02:00 (CET/CEST)</c:v>
                </c:pt>
                <c:pt idx="1328">
                  <c:v>28.05.2022 07:00 - 28.05.2022 08:00 (CET/CEST)</c:v>
                </c:pt>
                <c:pt idx="1329">
                  <c:v>28.01.2022 04:00 - 28.01.2022 05:00 (CET/CEST)</c:v>
                </c:pt>
                <c:pt idx="1330">
                  <c:v>14.05.2022 13:00 - 14.05.2022 14:00 (CET/CEST)</c:v>
                </c:pt>
                <c:pt idx="1331">
                  <c:v>10.11.2022 14:00 - 10.11.2022 15:00 (CET/CEST)</c:v>
                </c:pt>
                <c:pt idx="1332">
                  <c:v>22.11.2022 19:00 - 22.11.2022 20:00 (CET/CEST)</c:v>
                </c:pt>
                <c:pt idx="1333">
                  <c:v>13.02.2022 22:00 - 13.02.2022 23:00 (CET/CEST)</c:v>
                </c:pt>
                <c:pt idx="1334">
                  <c:v>26.07.2022 15:00 - 26.07.2022 16:00 (CET/CEST)</c:v>
                </c:pt>
                <c:pt idx="1335">
                  <c:v>12.01.2022 19:00 - 12.01.2022 20:00 (CET/CEST)</c:v>
                </c:pt>
                <c:pt idx="1336">
                  <c:v>05.01.2022 04:00 - 05.01.2022 05:00 (CET/CEST)</c:v>
                </c:pt>
                <c:pt idx="1337">
                  <c:v>05.09.2022 13:00 - 05.09.2022 14:00 (CET/CEST)</c:v>
                </c:pt>
                <c:pt idx="1338">
                  <c:v>27.05.2022 21:00 - 27.05.2022 22:00 (CET/CEST)</c:v>
                </c:pt>
                <c:pt idx="1339">
                  <c:v>01.11.2022 04:00 - 01.11.2022 05:00 (CET/CEST)</c:v>
                </c:pt>
                <c:pt idx="1340">
                  <c:v>07.02.2022 18:00 - 07.02.2022 19:00 (CET/CEST)</c:v>
                </c:pt>
                <c:pt idx="1341">
                  <c:v>10.05.2022 15:00 - 10.05.2022 16:00 (CET/CEST)</c:v>
                </c:pt>
                <c:pt idx="1342">
                  <c:v>12.11.2022 02:00 - 12.11.2022 03:00 (CET/CEST)</c:v>
                </c:pt>
                <c:pt idx="1343">
                  <c:v>21.02.2022 23:00 - 22.02.2022 00:00 (CET/CEST)</c:v>
                </c:pt>
                <c:pt idx="1344">
                  <c:v>11.10.2022 01:00 - 11.10.2022 02:00 (CET/CEST)</c:v>
                </c:pt>
                <c:pt idx="1345">
                  <c:v>09.01.2022 06:00 - 09.01.2022 07:00 (CET/CEST)</c:v>
                </c:pt>
                <c:pt idx="1346">
                  <c:v>05.09.2022 15:00 - 05.09.2022 16:00 (CET/CEST)</c:v>
                </c:pt>
                <c:pt idx="1347">
                  <c:v>01.11.2022 17:00 - 01.11.2022 18:00 (CET/CEST)</c:v>
                </c:pt>
                <c:pt idx="1348">
                  <c:v>27.12.2022 01:00 - 27.12.2022 02:00 (CET/CEST)</c:v>
                </c:pt>
                <c:pt idx="1349">
                  <c:v>15.02.2022 03:00 - 15.02.2022 04:00 (CET/CEST)</c:v>
                </c:pt>
                <c:pt idx="1350">
                  <c:v>23.02.2022 06:00 - 23.02.2022 07:00 (CET/CEST)</c:v>
                </c:pt>
                <c:pt idx="1351">
                  <c:v>28.03.2022 19:00 - 28.03.2022 20:00 (CET/CEST)</c:v>
                </c:pt>
                <c:pt idx="1352">
                  <c:v>02.02.2022 10:00 - 02.02.2022 11:00 (CET/CEST)</c:v>
                </c:pt>
                <c:pt idx="1353">
                  <c:v>02.10.2022 21:00 - 02.10.2022 22:00 (CET/CEST)</c:v>
                </c:pt>
                <c:pt idx="1354">
                  <c:v>31.12.2022 09:00 - 31.12.2022 10:00 (CET/CEST)</c:v>
                </c:pt>
                <c:pt idx="1355">
                  <c:v>08.09.2022 07:00 - 08.09.2022 08:00 (CET/CEST)</c:v>
                </c:pt>
                <c:pt idx="1356">
                  <c:v>31.12.2022 08:00 - 31.12.2022 09:00 (CET/CEST)</c:v>
                </c:pt>
                <c:pt idx="1357">
                  <c:v>26.07.2022 07:00 - 26.07.2022 08:00 (CET/CEST)</c:v>
                </c:pt>
                <c:pt idx="1358">
                  <c:v>23.02.2022 11:00 - 23.02.2022 12:00 (CET/CEST)</c:v>
                </c:pt>
                <c:pt idx="1359">
                  <c:v>15.07.2022 13:00 - 15.07.2022 14:00 (CET/CEST)</c:v>
                </c:pt>
                <c:pt idx="1360">
                  <c:v>10.11.2022 15:00 - 10.11.2022 16:00 (CET/CEST)</c:v>
                </c:pt>
                <c:pt idx="1361">
                  <c:v>21.12.2022 21:00 - 21.12.2022 22:00 (CET/CEST)</c:v>
                </c:pt>
                <c:pt idx="1362">
                  <c:v>13.02.2022 00:00 - 13.02.2022 01:00 (CET/CEST)</c:v>
                </c:pt>
                <c:pt idx="1363">
                  <c:v>08.11.2022 20:00 - 08.11.2022 21:00 (CET/CEST)</c:v>
                </c:pt>
                <c:pt idx="1364">
                  <c:v>02.02.2022 14:00 - 02.02.2022 15:00 (CET/CEST)</c:v>
                </c:pt>
                <c:pt idx="1365">
                  <c:v>15.09.2022 08:00 - 15.09.2022 09:00 (CET/CEST)</c:v>
                </c:pt>
                <c:pt idx="1366">
                  <c:v>05.10.2022 08:00 - 05.10.2022 09:00 (CET/CEST)</c:v>
                </c:pt>
                <c:pt idx="1367">
                  <c:v>13.05.2022 14:00 - 13.05.2022 15:00 (CET/CEST)</c:v>
                </c:pt>
                <c:pt idx="1368">
                  <c:v>19.12.2022 06:00 - 19.12.2022 07:00 (CET/CEST)</c:v>
                </c:pt>
                <c:pt idx="1369">
                  <c:v>14.09.2022 05:00 - 14.09.2022 06:00 (CET/CEST)</c:v>
                </c:pt>
                <c:pt idx="1370">
                  <c:v>02.06.2022 18:00 - 02.06.2022 19:00 (CET/CEST)</c:v>
                </c:pt>
                <c:pt idx="1371">
                  <c:v>10.10.2022 23:00 - 11.10.2022 00:00 (CET/CEST)</c:v>
                </c:pt>
                <c:pt idx="1372">
                  <c:v>28.11.2022 21:00 - 28.11.2022 22:00 (CET/CEST)</c:v>
                </c:pt>
                <c:pt idx="1373">
                  <c:v>15.07.2022 14:00 - 15.07.2022 15:00 (CET/CEST)</c:v>
                </c:pt>
                <c:pt idx="1374">
                  <c:v>21.12.2022 23:00 - 22.12.2022 00:00 (CET/CEST)</c:v>
                </c:pt>
                <c:pt idx="1375">
                  <c:v>07.02.2022 00:00 - 07.02.2022 01:00 (CET/CEST)</c:v>
                </c:pt>
                <c:pt idx="1376">
                  <c:v>11.02.2022 13:00 - 11.02.2022 14:00 (CET/CEST)</c:v>
                </c:pt>
                <c:pt idx="1377">
                  <c:v>14.05.2022 11:00 - 14.05.2022 12:00 (CET/CEST)</c:v>
                </c:pt>
                <c:pt idx="1378">
                  <c:v>15.11.2022 14:00 - 15.11.2022 15:00 (CET/CEST)</c:v>
                </c:pt>
                <c:pt idx="1379">
                  <c:v>14.01.2022 12:00 - 14.01.2022 13:00 (CET/CEST)</c:v>
                </c:pt>
                <c:pt idx="1380">
                  <c:v>11.03.2022 20:00 - 11.03.2022 21:00 (CET/CEST)</c:v>
                </c:pt>
                <c:pt idx="1381">
                  <c:v>26.05.2022 07:00 - 26.05.2022 08:00 (CET/CEST)</c:v>
                </c:pt>
                <c:pt idx="1382">
                  <c:v>03.11.2022 08:00 - 03.11.2022 09:00 (CET/CEST)</c:v>
                </c:pt>
                <c:pt idx="1383">
                  <c:v>22.11.2022 07:00 - 22.11.2022 08:00 (CET/CEST)</c:v>
                </c:pt>
                <c:pt idx="1384">
                  <c:v>22.11.2022 20:00 - 22.11.2022 21:00 (CET/CEST)</c:v>
                </c:pt>
                <c:pt idx="1385">
                  <c:v>14.05.2022 01:00 - 14.05.2022 02:00 (CET/CEST)</c:v>
                </c:pt>
                <c:pt idx="1386">
                  <c:v>21.12.2022 20:00 - 21.12.2022 21:00 (CET/CEST)</c:v>
                </c:pt>
                <c:pt idx="1387">
                  <c:v>02.06.2022 13:00 - 02.06.2022 14:00 (CET/CEST)</c:v>
                </c:pt>
                <c:pt idx="1388">
                  <c:v>13.03.2022 16:00 - 13.03.2022 17:00 (CET/CEST)</c:v>
                </c:pt>
                <c:pt idx="1389">
                  <c:v>01.11.2022 10:00 - 01.11.2022 11:00 (CET/CEST)</c:v>
                </c:pt>
                <c:pt idx="1390">
                  <c:v>01.03.2022 00:00 - 01.03.2022 01:00 (CET/CEST)</c:v>
                </c:pt>
                <c:pt idx="1391">
                  <c:v>08.11.2022 14:00 - 08.11.2022 15:00 (CET/CEST)</c:v>
                </c:pt>
                <c:pt idx="1392">
                  <c:v>19.12.2022 16:00 - 19.12.2022 17:00 (CET/CEST)</c:v>
                </c:pt>
                <c:pt idx="1393">
                  <c:v>27.12.2022 09:00 - 27.12.2022 10:00 (CET/CEST)</c:v>
                </c:pt>
                <c:pt idx="1394">
                  <c:v>09.11.2022 01:00 - 09.11.2022 02:00 (CET/CEST)</c:v>
                </c:pt>
                <c:pt idx="1395">
                  <c:v>11.10.2022 04:00 - 11.10.2022 05:00 (CET/CEST)</c:v>
                </c:pt>
                <c:pt idx="1396">
                  <c:v>28.02.2022 22:00 - 28.02.2022 23:00 (CET/CEST)</c:v>
                </c:pt>
                <c:pt idx="1397">
                  <c:v>01.10.2022 09:00 - 01.10.2022 10:00 (CET/CEST)</c:v>
                </c:pt>
                <c:pt idx="1398">
                  <c:v>22.12.2022 17:00 - 22.12.2022 18:00 (CET/CEST)</c:v>
                </c:pt>
                <c:pt idx="1399">
                  <c:v>05.01.2022 14:00 - 05.01.2022 15:00 (CET/CEST)</c:v>
                </c:pt>
                <c:pt idx="1400">
                  <c:v>01.03.2022 01:00 - 01.03.2022 02:00 (CET/CEST)</c:v>
                </c:pt>
                <c:pt idx="1401">
                  <c:v>19.12.2022 12:00 - 19.12.2022 13:00 (CET/CEST)</c:v>
                </c:pt>
                <c:pt idx="1402">
                  <c:v>06.11.2022 03:00 - 06.11.2022 04:00 (CET/CEST)</c:v>
                </c:pt>
                <c:pt idx="1403">
                  <c:v>23.02.2022 10:00 - 23.02.2022 11:00 (CET/CEST)</c:v>
                </c:pt>
                <c:pt idx="1404">
                  <c:v>08.07.2022 23:00 - 09.07.2022 00:00 (CET/CEST)</c:v>
                </c:pt>
                <c:pt idx="1405">
                  <c:v>02.10.2022 20:00 - 02.10.2022 21:00 (CET/CEST)</c:v>
                </c:pt>
                <c:pt idx="1406">
                  <c:v>12.02.2022 07:00 - 12.02.2022 08:00 (CET/CEST)</c:v>
                </c:pt>
                <c:pt idx="1407">
                  <c:v>13.02.2022 02:00 - 13.02.2022 03:00 (CET/CEST)</c:v>
                </c:pt>
                <c:pt idx="1408">
                  <c:v>23.11.2022 21:00 - 23.11.2022 22:00 (CET/CEST)</c:v>
                </c:pt>
                <c:pt idx="1409">
                  <c:v>25.02.2022 06:00 - 25.02.2022 07:00 (CET/CEST)</c:v>
                </c:pt>
                <c:pt idx="1410">
                  <c:v>04.11.2022 20:00 - 04.11.2022 21:00 (CET/CEST)</c:v>
                </c:pt>
                <c:pt idx="1411">
                  <c:v>19.12.2022 07:00 - 19.12.2022 08:00 (CET/CEST)</c:v>
                </c:pt>
                <c:pt idx="1412">
                  <c:v>09.02.2022 21:00 - 09.02.2022 22:00 (CET/CEST)</c:v>
                </c:pt>
                <c:pt idx="1413">
                  <c:v>19.02.2022 13:00 - 19.02.2022 14:00 (CET/CEST)</c:v>
                </c:pt>
                <c:pt idx="1414">
                  <c:v>23.02.2022 15:00 - 23.02.2022 16:00 (CET/CEST)</c:v>
                </c:pt>
                <c:pt idx="1415">
                  <c:v>14.05.2022 09:00 - 14.05.2022 10:00 (CET/CEST)</c:v>
                </c:pt>
                <c:pt idx="1416">
                  <c:v>07.10.2022 04:00 - 07.10.2022 05:00 (CET/CEST)</c:v>
                </c:pt>
                <c:pt idx="1417">
                  <c:v>05.12.2022 01:00 - 05.12.2022 02:00 (CET/CEST)</c:v>
                </c:pt>
                <c:pt idx="1418">
                  <c:v>05.01.2022 05:00 - 05.01.2022 06:00 (CET/CEST)</c:v>
                </c:pt>
                <c:pt idx="1419">
                  <c:v>02.02.2022 08:00 - 02.02.2022 09:00 (CET/CEST)</c:v>
                </c:pt>
                <c:pt idx="1420">
                  <c:v>13.04.2022 01:00 - 13.04.2022 02:00 (CET/CEST)</c:v>
                </c:pt>
                <c:pt idx="1421">
                  <c:v>02.11.2022 08:00 - 02.11.2022 09:00 (CET/CEST)</c:v>
                </c:pt>
                <c:pt idx="1422">
                  <c:v>14.02.2022 00:00 - 14.02.2022 01:00 (CET/CEST)</c:v>
                </c:pt>
                <c:pt idx="1423">
                  <c:v>13.02.2022 07:00 - 13.02.2022 08:00 (CET/CEST)</c:v>
                </c:pt>
                <c:pt idx="1424">
                  <c:v>15.07.2022 08:00 - 15.07.2022 09:00 (CET/CEST)</c:v>
                </c:pt>
                <c:pt idx="1425">
                  <c:v>11.11.2022 06:00 - 11.11.2022 07:00 (CET/CEST)</c:v>
                </c:pt>
                <c:pt idx="1426">
                  <c:v>19.12.2022 13:00 - 19.12.2022 14:00 (CET/CEST)</c:v>
                </c:pt>
                <c:pt idx="1427">
                  <c:v>17.02.2022 08:00 - 17.02.2022 09:00 (CET/CEST)</c:v>
                </c:pt>
                <c:pt idx="1428">
                  <c:v>26.01.2022 21:00 - 26.01.2022 22:00 (CET/CEST)</c:v>
                </c:pt>
                <c:pt idx="1429">
                  <c:v>05.12.2022 00:00 - 05.12.2022 01:00 (CET/CEST)</c:v>
                </c:pt>
                <c:pt idx="1430">
                  <c:v>19.12.2022 15:00 - 19.12.2022 16:00 (CET/CEST)</c:v>
                </c:pt>
                <c:pt idx="1431">
                  <c:v>20.10.2022 21:00 - 20.10.2022 22:00 (CET/CEST)</c:v>
                </c:pt>
                <c:pt idx="1432">
                  <c:v>07.01.2022 02:00 - 07.01.2022 03:00 (CET/CEST)</c:v>
                </c:pt>
                <c:pt idx="1433">
                  <c:v>06.09.2022 14:00 - 06.09.2022 15:00 (CET/CEST)</c:v>
                </c:pt>
                <c:pt idx="1434">
                  <c:v>14.05.2022 00:00 - 14.05.2022 01:00 (CET/CEST)</c:v>
                </c:pt>
                <c:pt idx="1435">
                  <c:v>15.09.2022 04:00 - 15.09.2022 05:00 (CET/CEST)</c:v>
                </c:pt>
                <c:pt idx="1436">
                  <c:v>17.12.2022 14:00 - 17.12.2022 15:00 (CET/CEST)</c:v>
                </c:pt>
                <c:pt idx="1437">
                  <c:v>02.01.2022 22:00 - 02.01.2022 23:00 (CET/CEST)</c:v>
                </c:pt>
                <c:pt idx="1438">
                  <c:v>24.02.2022 22:00 - 24.02.2022 23:00 (CET/CEST)</c:v>
                </c:pt>
                <c:pt idx="1439">
                  <c:v>17.03.2022 01:00 - 17.03.2022 02:00 (CET/CEST)</c:v>
                </c:pt>
                <c:pt idx="1440">
                  <c:v>24.04.2022 13:00 - 24.04.2022 14:00 (CET/CEST)</c:v>
                </c:pt>
                <c:pt idx="1441">
                  <c:v>11.03.2022 21:00 - 11.03.2022 22:00 (CET/CEST)</c:v>
                </c:pt>
                <c:pt idx="1442">
                  <c:v>19.01.2022 02:00 - 19.01.2022 03:00 (CET/CEST)</c:v>
                </c:pt>
                <c:pt idx="1443">
                  <c:v>20.03.2022 18:00 - 20.03.2022 19:00 (CET/CEST)</c:v>
                </c:pt>
                <c:pt idx="1444">
                  <c:v>02.10.2022 18:00 - 02.10.2022 19:00 (CET/CEST)</c:v>
                </c:pt>
                <c:pt idx="1445">
                  <c:v>28.12.2022 00:00 - 28.12.2022 01:00 (CET/CEST)</c:v>
                </c:pt>
                <c:pt idx="1446">
                  <c:v>05.04.2022 15:00 - 05.04.2022 16:00 (CET/CEST)</c:v>
                </c:pt>
                <c:pt idx="1447">
                  <c:v>08.10.2022 16:00 - 08.10.2022 17:00 (CET/CEST)</c:v>
                </c:pt>
                <c:pt idx="1448">
                  <c:v>18.01.2022 22:00 - 18.01.2022 23:00 (CET/CEST)</c:v>
                </c:pt>
                <c:pt idx="1449">
                  <c:v>06.02.2022 07:00 - 06.02.2022 08:00 (CET/CEST)</c:v>
                </c:pt>
                <c:pt idx="1450">
                  <c:v>25.02.2022 07:00 - 25.02.2022 08:00 (CET/CEST)</c:v>
                </c:pt>
                <c:pt idx="1451">
                  <c:v>16.09.2022 04:00 - 16.09.2022 05:00 (CET/CEST)</c:v>
                </c:pt>
                <c:pt idx="1452">
                  <c:v>15.02.2022 04:00 - 15.02.2022 05:00 (CET/CEST)</c:v>
                </c:pt>
                <c:pt idx="1453">
                  <c:v>10.03.2022 19:00 - 10.03.2022 20:00 (CET/CEST)</c:v>
                </c:pt>
                <c:pt idx="1454">
                  <c:v>10.04.2022 20:00 - 10.04.2022 21:00 (CET/CEST)</c:v>
                </c:pt>
                <c:pt idx="1455">
                  <c:v>28.02.2022 23:00 - 01.03.2022 00:00 (CET/CEST)</c:v>
                </c:pt>
                <c:pt idx="1456">
                  <c:v>10.10.2022 22:00 - 10.10.2022 23:00 (CET/CEST)</c:v>
                </c:pt>
                <c:pt idx="1457">
                  <c:v>05.02.2022 00:00 - 05.02.2022 01:00 (CET/CEST)</c:v>
                </c:pt>
                <c:pt idx="1458">
                  <c:v>24.04.2022 14:00 - 24.04.2022 15:00 (CET/CEST)</c:v>
                </c:pt>
                <c:pt idx="1459">
                  <c:v>06.10.2022 01:00 - 06.10.2022 02:00 (CET/CEST)</c:v>
                </c:pt>
                <c:pt idx="1460">
                  <c:v>09.07.2022 16:00 - 09.07.2022 17:00 (CET/CEST)</c:v>
                </c:pt>
                <c:pt idx="1461">
                  <c:v>26.07.2022 16:00 - 26.07.2022 17:00 (CET/CEST)</c:v>
                </c:pt>
                <c:pt idx="1462">
                  <c:v>19.12.2022 09:00 - 19.12.2022 10:00 (CET/CEST)</c:v>
                </c:pt>
                <c:pt idx="1463">
                  <c:v>02.11.2022 06:00 - 02.11.2022 07:00 (CET/CEST)</c:v>
                </c:pt>
                <c:pt idx="1464">
                  <c:v>04.11.2022 16:00 - 04.11.2022 17:00 (CET/CEST)</c:v>
                </c:pt>
                <c:pt idx="1465">
                  <c:v>25.02.2022 16:00 - 25.02.2022 17:00 (CET/CEST)</c:v>
                </c:pt>
                <c:pt idx="1466">
                  <c:v>04.11.2022 15:00 - 04.11.2022 16:00 (CET/CEST)</c:v>
                </c:pt>
                <c:pt idx="1467">
                  <c:v>05.04.2022 06:00 - 05.04.2022 07:00 (CET/CEST)</c:v>
                </c:pt>
                <c:pt idx="1468">
                  <c:v>09.07.2022 00:00 - 09.07.2022 01:00 (CET/CEST)</c:v>
                </c:pt>
                <c:pt idx="1469">
                  <c:v>02.11.2022 07:00 - 02.11.2022 08:00 (CET/CEST)</c:v>
                </c:pt>
                <c:pt idx="1470">
                  <c:v>23.11.2022 18:00 - 23.11.2022 19:00 (CET/CEST)</c:v>
                </c:pt>
                <c:pt idx="1471">
                  <c:v>16.10.2022 20:00 - 16.10.2022 21:00 (CET/CEST)</c:v>
                </c:pt>
                <c:pt idx="1472">
                  <c:v>06.11.2022 18:00 - 06.11.2022 19:00 (CET/CEST)</c:v>
                </c:pt>
                <c:pt idx="1473">
                  <c:v>19.12.2022 11:00 - 19.12.2022 12:00 (CET/CEST)</c:v>
                </c:pt>
                <c:pt idx="1474">
                  <c:v>04.02.2022 03:00 - 04.02.2022 04:00 (CET/CEST)</c:v>
                </c:pt>
                <c:pt idx="1475">
                  <c:v>11.02.2022 12:00 - 11.02.2022 13:00 (CET/CEST)</c:v>
                </c:pt>
                <c:pt idx="1476">
                  <c:v>10.03.2022 18:00 - 10.03.2022 19:00 (CET/CEST)</c:v>
                </c:pt>
                <c:pt idx="1477">
                  <c:v>26.03.2022 05:00 - 26.03.2022 06:00 (CET/CEST)</c:v>
                </c:pt>
                <c:pt idx="1478">
                  <c:v>05.12.2022 02:00 - 05.12.2022 03:00 (CET/CEST)</c:v>
                </c:pt>
                <c:pt idx="1479">
                  <c:v>25.03.2022 23:00 - 26.03.2022 00:00 (CET/CEST)</c:v>
                </c:pt>
                <c:pt idx="1480">
                  <c:v>10.04.2022 19:00 - 10.04.2022 20:00 (CET/CEST)</c:v>
                </c:pt>
                <c:pt idx="1481">
                  <c:v>22.02.2022 17:00 - 22.02.2022 18:00 (CET/CEST)</c:v>
                </c:pt>
                <c:pt idx="1482">
                  <c:v>28.02.2022 21:00 - 28.02.2022 22:00 (CET/CEST)</c:v>
                </c:pt>
                <c:pt idx="1483">
                  <c:v>13.04.2022 05:00 - 13.04.2022 06:00 (CET/CEST)</c:v>
                </c:pt>
                <c:pt idx="1484">
                  <c:v>11.02.2022 14:00 - 11.02.2022 15:00 (CET/CEST)</c:v>
                </c:pt>
                <c:pt idx="1485">
                  <c:v>06.08.2022 15:00 - 06.08.2022 16:00 (CET/CEST)</c:v>
                </c:pt>
                <c:pt idx="1486">
                  <c:v>07.01.2022 09:00 - 07.01.2022 10:00 (CET/CEST)</c:v>
                </c:pt>
                <c:pt idx="1487">
                  <c:v>20.01.2022 21:00 - 20.01.2022 22:00 (CET/CEST)</c:v>
                </c:pt>
                <c:pt idx="1488">
                  <c:v>17.12.2022 13:00 - 17.12.2022 14:00 (CET/CEST)</c:v>
                </c:pt>
                <c:pt idx="1489">
                  <c:v>19.12.2022 14:00 - 19.12.2022 15:00 (CET/CEST)</c:v>
                </c:pt>
                <c:pt idx="1490">
                  <c:v>03.01.2022 05:00 - 03.01.2022 06:00 (CET/CEST)</c:v>
                </c:pt>
                <c:pt idx="1491">
                  <c:v>26.01.2022 22:00 - 26.01.2022 23:00 (CET/CEST)</c:v>
                </c:pt>
                <c:pt idx="1492">
                  <c:v>05.04.2022 16:00 - 05.04.2022 17:00 (CET/CEST)</c:v>
                </c:pt>
                <c:pt idx="1493">
                  <c:v>14.05.2022 18:00 - 14.05.2022 19:00 (CET/CEST)</c:v>
                </c:pt>
                <c:pt idx="1494">
                  <c:v>04.11.2022 14:00 - 04.11.2022 15:00 (CET/CEST)</c:v>
                </c:pt>
                <c:pt idx="1495">
                  <c:v>09.02.2022 22:00 - 09.02.2022 23:00 (CET/CEST)</c:v>
                </c:pt>
                <c:pt idx="1496">
                  <c:v>23.02.2022 14:00 - 23.02.2022 15:00 (CET/CEST)</c:v>
                </c:pt>
                <c:pt idx="1497">
                  <c:v>22.12.2022 18:00 - 22.12.2022 19:00 (CET/CEST)</c:v>
                </c:pt>
                <c:pt idx="1498">
                  <c:v>03.10.2022 03:00 - 03.10.2022 04:00 (CET/CEST)</c:v>
                </c:pt>
                <c:pt idx="1499">
                  <c:v>25.02.2022 17:00 - 25.02.2022 18:00 (CET/CEST)</c:v>
                </c:pt>
                <c:pt idx="1500">
                  <c:v>05.02.2022 06:00 - 05.02.2022 07:00 (CET/CEST)</c:v>
                </c:pt>
                <c:pt idx="1501">
                  <c:v>15.02.2022 14:00 - 15.02.2022 15:00 (CET/CEST)</c:v>
                </c:pt>
                <c:pt idx="1502">
                  <c:v>13.02.2022 06:00 - 13.02.2022 07:00 (CET/CEST)</c:v>
                </c:pt>
                <c:pt idx="1503">
                  <c:v>27.12.2022 05:00 - 27.12.2022 06:00 (CET/CEST)</c:v>
                </c:pt>
                <c:pt idx="1504">
                  <c:v>16.07.2022 20:00 - 16.07.2022 21:00 (CET/CEST)</c:v>
                </c:pt>
                <c:pt idx="1505">
                  <c:v>14.07.2022 23:00 - 15.07.2022 00:00 (CET/CEST)</c:v>
                </c:pt>
                <c:pt idx="1506">
                  <c:v>15.07.2022 07:00 - 15.07.2022 08:00 (CET/CEST)</c:v>
                </c:pt>
                <c:pt idx="1507">
                  <c:v>12.03.2022 08:00 - 12.03.2022 09:00 (CET/CEST)</c:v>
                </c:pt>
                <c:pt idx="1508">
                  <c:v>02.11.2022 11:00 - 02.11.2022 12:00 (CET/CEST)</c:v>
                </c:pt>
                <c:pt idx="1509">
                  <c:v>18.12.2022 21:00 - 18.12.2022 22:00 (CET/CEST)</c:v>
                </c:pt>
                <c:pt idx="1510">
                  <c:v>13.02.2022 23:00 - 14.02.2022 00:00 (CET/CEST)</c:v>
                </c:pt>
                <c:pt idx="1511">
                  <c:v>30.01.2022 08:00 - 30.01.2022 09:00 (CET/CEST)</c:v>
                </c:pt>
                <c:pt idx="1512">
                  <c:v>22.04.2022 12:00 - 22.04.2022 13:00 (CET/CEST)</c:v>
                </c:pt>
                <c:pt idx="1513">
                  <c:v>27.05.2022 07:00 - 27.05.2022 08:00 (CET/CEST)</c:v>
                </c:pt>
                <c:pt idx="1514">
                  <c:v>08.07.2022 08:00 - 08.07.2022 09:00 (CET/CEST)</c:v>
                </c:pt>
                <c:pt idx="1515">
                  <c:v>02.10.2022 19:00 - 02.10.2022 20:00 (CET/CEST)</c:v>
                </c:pt>
                <c:pt idx="1516">
                  <c:v>13.02.2022 03:00 - 13.02.2022 04:00 (CET/CEST)</c:v>
                </c:pt>
                <c:pt idx="1517">
                  <c:v>05.09.2022 16:00 - 05.09.2022 17:00 (CET/CEST)</c:v>
                </c:pt>
                <c:pt idx="1518">
                  <c:v>03.11.2022 03:00 - 03.11.2022 04:00 (CET/CEST)</c:v>
                </c:pt>
                <c:pt idx="1519">
                  <c:v>13.03.2022 07:00 - 13.03.2022 08:00 (CET/CEST)</c:v>
                </c:pt>
                <c:pt idx="1520">
                  <c:v>08.07.2022 09:00 - 08.07.2022 10:00 (CET/CEST)</c:v>
                </c:pt>
                <c:pt idx="1521">
                  <c:v>11.11.2022 00:00 - 11.11.2022 01:00 (CET/CEST)</c:v>
                </c:pt>
                <c:pt idx="1522">
                  <c:v>11.02.2022 15:00 - 11.02.2022 16:00 (CET/CEST)</c:v>
                </c:pt>
                <c:pt idx="1523">
                  <c:v>13.04.2022 04:00 - 13.04.2022 05:00 (CET/CEST)</c:v>
                </c:pt>
                <c:pt idx="1524">
                  <c:v>30.01.2022 17:00 - 30.01.2022 18:00 (CET/CEST)</c:v>
                </c:pt>
                <c:pt idx="1525">
                  <c:v>22.02.2022 00:00 - 22.02.2022 01:00 (CET/CEST)</c:v>
                </c:pt>
                <c:pt idx="1526">
                  <c:v>26.05.2022 02:00 - 26.05.2022 03:00 (CET/CEST)</c:v>
                </c:pt>
                <c:pt idx="1527">
                  <c:v>04.12.2022 16:00 - 04.12.2022 17:00 (CET/CEST)</c:v>
                </c:pt>
                <c:pt idx="1528">
                  <c:v>04.12.2022 23:00 - 05.12.2022 00:00 (CET/CEST)</c:v>
                </c:pt>
                <c:pt idx="1529">
                  <c:v>23.02.2022 13:00 - 23.02.2022 14:00 (CET/CEST)</c:v>
                </c:pt>
                <c:pt idx="1530">
                  <c:v>22.04.2022 11:00 - 22.04.2022 12:00 (CET/CEST)</c:v>
                </c:pt>
                <c:pt idx="1531">
                  <c:v>24.05.2022 06:00 - 24.05.2022 07:00 (CET/CEST)</c:v>
                </c:pt>
                <c:pt idx="1532">
                  <c:v>06.08.2022 12:00 - 06.08.2022 13:00 (CET/CEST)</c:v>
                </c:pt>
                <c:pt idx="1533">
                  <c:v>07.09.2022 14:00 - 07.09.2022 15:00 (CET/CEST)</c:v>
                </c:pt>
                <c:pt idx="1534">
                  <c:v>03.11.2022 10:00 - 03.11.2022 11:00 (CET/CEST)</c:v>
                </c:pt>
                <c:pt idx="1535">
                  <c:v>11.05.2022 14:00 - 11.05.2022 15:00 (CET/CEST)</c:v>
                </c:pt>
                <c:pt idx="1536">
                  <c:v>05.01.2022 06:00 - 05.01.2022 07:00 (CET/CEST)</c:v>
                </c:pt>
                <c:pt idx="1537">
                  <c:v>07.11.2022 14:00 - 07.11.2022 15:00 (CET/CEST)</c:v>
                </c:pt>
                <c:pt idx="1538">
                  <c:v>08.01.2022 08:00 - 08.01.2022 09:00 (CET/CEST)</c:v>
                </c:pt>
                <c:pt idx="1539">
                  <c:v>27.05.2022 11:00 - 27.05.2022 12:00 (CET/CEST)</c:v>
                </c:pt>
                <c:pt idx="1540">
                  <c:v>03.04.2022 21:00 - 03.04.2022 22:00 (CET/CEST)</c:v>
                </c:pt>
                <c:pt idx="1541">
                  <c:v>12.11.2022 01:00 - 12.11.2022 02:00 (CET/CEST)</c:v>
                </c:pt>
                <c:pt idx="1542">
                  <c:v>22.11.2022 21:00 - 22.11.2022 22:00 (CET/CEST)</c:v>
                </c:pt>
                <c:pt idx="1543">
                  <c:v>20.10.2022 16:00 - 20.10.2022 17:00 (CET/CEST)</c:v>
                </c:pt>
                <c:pt idx="1544">
                  <c:v>09.09.2022 02:00 - 09.09.2022 03:00 (CET/CEST)</c:v>
                </c:pt>
                <c:pt idx="1545">
                  <c:v>03.11.2022 09:00 - 03.11.2022 10:00 (CET/CEST)</c:v>
                </c:pt>
                <c:pt idx="1546">
                  <c:v>23.11.2022 09:00 - 23.11.2022 10:00 (CET/CEST)</c:v>
                </c:pt>
                <c:pt idx="1547">
                  <c:v>24.05.2022 08:00 - 24.05.2022 09:00 (CET/CEST)</c:v>
                </c:pt>
                <c:pt idx="1548">
                  <c:v>07.10.2022 23:00 - 08.10.2022 00:00 (CET/CEST)</c:v>
                </c:pt>
                <c:pt idx="1549">
                  <c:v>08.04.2022 14:00 - 08.04.2022 15:00 (CET/CEST)</c:v>
                </c:pt>
                <c:pt idx="1550">
                  <c:v>06.08.2022 13:00 - 06.08.2022 14:00 (CET/CEST)</c:v>
                </c:pt>
                <c:pt idx="1551">
                  <c:v>08.09.2022 06:00 - 08.09.2022 07:00 (CET/CEST)</c:v>
                </c:pt>
                <c:pt idx="1552">
                  <c:v>08.01.2022 23:00 - 09.01.2022 00:00 (CET/CEST)</c:v>
                </c:pt>
                <c:pt idx="1553">
                  <c:v>25.02.2022 12:00 - 25.02.2022 13:00 (CET/CEST)</c:v>
                </c:pt>
                <c:pt idx="1554">
                  <c:v>05.12.2022 03:00 - 05.12.2022 04:00 (CET/CEST)</c:v>
                </c:pt>
                <c:pt idx="1555">
                  <c:v>06.08.2022 14:00 - 06.08.2022 15:00 (CET/CEST)</c:v>
                </c:pt>
                <c:pt idx="1556">
                  <c:v>10.11.2022 13:00 - 10.11.2022 14:00 (CET/CEST)</c:v>
                </c:pt>
                <c:pt idx="1557">
                  <c:v>17.12.2022 12:00 - 17.12.2022 13:00 (CET/CEST)</c:v>
                </c:pt>
                <c:pt idx="1558">
                  <c:v>09.01.2022 07:00 - 09.01.2022 08:00 (CET/CEST)</c:v>
                </c:pt>
                <c:pt idx="1559">
                  <c:v>17.02.2022 09:00 - 17.02.2022 10:00 (CET/CEST)</c:v>
                </c:pt>
                <c:pt idx="1560">
                  <c:v>01.11.2022 18:00 - 01.11.2022 19:00 (CET/CEST)</c:v>
                </c:pt>
                <c:pt idx="1561">
                  <c:v>19.01.2022 03:00 - 19.01.2022 04:00 (CET/CEST)</c:v>
                </c:pt>
                <c:pt idx="1562">
                  <c:v>04.02.2022 22:00 - 04.02.2022 23:00 (CET/CEST)</c:v>
                </c:pt>
                <c:pt idx="1563">
                  <c:v>04.02.2022 23:00 - 05.02.2022 00:00 (CET/CEST)</c:v>
                </c:pt>
                <c:pt idx="1564">
                  <c:v>04.11.2022 21:00 - 04.11.2022 22:00 (CET/CEST)</c:v>
                </c:pt>
                <c:pt idx="1565">
                  <c:v>11.03.2022 07:00 - 11.03.2022 08:00 (CET/CEST)</c:v>
                </c:pt>
                <c:pt idx="1566">
                  <c:v>19.12.2022 10:00 - 19.12.2022 11:00 (CET/CEST)</c:v>
                </c:pt>
                <c:pt idx="1567">
                  <c:v>15.02.2022 02:00 - 15.02.2022 03:00 (CET/CEST)</c:v>
                </c:pt>
                <c:pt idx="1568">
                  <c:v>08.11.2022 13:00 - 08.11.2022 14:00 (CET/CEST)</c:v>
                </c:pt>
                <c:pt idx="1569">
                  <c:v>07.11.2022 08:00 - 07.11.2022 09:00 (CET/CEST)</c:v>
                </c:pt>
                <c:pt idx="1570">
                  <c:v>10.05.2022 17:00 - 10.05.2022 18:00 (CET/CEST)</c:v>
                </c:pt>
                <c:pt idx="1571">
                  <c:v>12.05.2022 10:00 - 12.05.2022 11:00 (CET/CEST)</c:v>
                </c:pt>
                <c:pt idx="1572">
                  <c:v>27.05.2022 23:00 - 28.05.2022 00:00 (CET/CEST)</c:v>
                </c:pt>
                <c:pt idx="1573">
                  <c:v>07.02.2022 22:00 - 07.02.2022 23:00 (CET/CEST)</c:v>
                </c:pt>
                <c:pt idx="1574">
                  <c:v>12.02.2022 06:00 - 12.02.2022 07:00 (CET/CEST)</c:v>
                </c:pt>
                <c:pt idx="1575">
                  <c:v>07.10.2022 03:00 - 07.10.2022 04:00 (CET/CEST)</c:v>
                </c:pt>
                <c:pt idx="1576">
                  <c:v>06.04.2022 09:00 - 06.04.2022 10:00 (CET/CEST)</c:v>
                </c:pt>
                <c:pt idx="1577">
                  <c:v>26.07.2022 06:00 - 26.07.2022 07:00 (CET/CEST)</c:v>
                </c:pt>
                <c:pt idx="1578">
                  <c:v>27.12.2022 10:00 - 27.12.2022 11:00 (CET/CEST)</c:v>
                </c:pt>
                <c:pt idx="1579">
                  <c:v>05.02.2022 02:00 - 05.02.2022 03:00 (CET/CEST)</c:v>
                </c:pt>
                <c:pt idx="1580">
                  <c:v>28.03.2022 08:00 - 28.03.2022 09:00 (CET/CEST)</c:v>
                </c:pt>
                <c:pt idx="1581">
                  <c:v>11.05.2022 17:00 - 11.05.2022 18:00 (CET/CEST)</c:v>
                </c:pt>
                <c:pt idx="1582">
                  <c:v>09.07.2022 19:00 - 09.07.2022 20:00 (CET/CEST)</c:v>
                </c:pt>
                <c:pt idx="1583">
                  <c:v>14.01.2022 13:00 - 14.01.2022 14:00 (CET/CEST)</c:v>
                </c:pt>
                <c:pt idx="1584">
                  <c:v>13.04.2022 00:00 - 13.04.2022 01:00 (CET/CEST)</c:v>
                </c:pt>
                <c:pt idx="1585">
                  <c:v>10.05.2022 12:00 - 10.05.2022 13:00 (CET/CEST)</c:v>
                </c:pt>
                <c:pt idx="1586">
                  <c:v>02.06.2022 12:00 - 02.06.2022 13:00 (CET/CEST)</c:v>
                </c:pt>
                <c:pt idx="1587">
                  <c:v>08.02.2022 15:00 - 08.02.2022 16:00 (CET/CEST)</c:v>
                </c:pt>
                <c:pt idx="1588">
                  <c:v>07.01.2022 10:00 - 07.01.2022 11:00 (CET/CEST)</c:v>
                </c:pt>
                <c:pt idx="1589">
                  <c:v>15.07.2022 00:00 - 15.07.2022 01:00 (CET/CEST)</c:v>
                </c:pt>
                <c:pt idx="1590">
                  <c:v>05.02.2022 04:00 - 05.02.2022 05:00 (CET/CEST)</c:v>
                </c:pt>
                <c:pt idx="1591">
                  <c:v>04.11.2022 17:00 - 04.11.2022 18:00 (CET/CEST)</c:v>
                </c:pt>
                <c:pt idx="1592">
                  <c:v>02.10.2022 11:00 - 02.10.2022 12:00 (CET/CEST)</c:v>
                </c:pt>
                <c:pt idx="1593">
                  <c:v>06.11.2022 04:00 - 06.11.2022 05:00 (CET/CEST)</c:v>
                </c:pt>
                <c:pt idx="1594">
                  <c:v>18.01.2022 21:00 - 18.01.2022 22:00 (CET/CEST)</c:v>
                </c:pt>
                <c:pt idx="1595">
                  <c:v>09.02.2022 08:00 - 09.02.2022 09:00 (CET/CEST)</c:v>
                </c:pt>
                <c:pt idx="1596">
                  <c:v>13.03.2022 06:00 - 13.03.2022 07:00 (CET/CEST)</c:v>
                </c:pt>
                <c:pt idx="1597">
                  <c:v>08.09.2022 05:00 - 08.09.2022 06:00 (CET/CEST)</c:v>
                </c:pt>
                <c:pt idx="1598">
                  <c:v>15.09.2022 07:00 - 15.09.2022 08:00 (CET/CEST)</c:v>
                </c:pt>
                <c:pt idx="1599">
                  <c:v>27.12.2022 02:00 - 27.12.2022 03:00 (CET/CEST)</c:v>
                </c:pt>
                <c:pt idx="1600">
                  <c:v>24.04.2022 15:00 - 24.04.2022 16:00 (CET/CEST)</c:v>
                </c:pt>
                <c:pt idx="1601">
                  <c:v>14.06.2022 02:00 - 14.06.2022 03:00 (CET/CEST)</c:v>
                </c:pt>
                <c:pt idx="1602">
                  <c:v>17.02.2022 07:00 - 17.02.2022 08:00 (CET/CEST)</c:v>
                </c:pt>
                <c:pt idx="1603">
                  <c:v>30.09.2022 23:00 - 01.10.2022 00:00 (CET/CEST)</c:v>
                </c:pt>
                <c:pt idx="1604">
                  <c:v>24.02.2022 12:00 - 24.02.2022 13:00 (CET/CEST)</c:v>
                </c:pt>
                <c:pt idx="1605">
                  <c:v>20.01.2022 23:00 - 21.01.2022 00:00 (CET/CEST)</c:v>
                </c:pt>
                <c:pt idx="1606">
                  <c:v>05.02.2022 05:00 - 05.02.2022 06:00 (CET/CEST)</c:v>
                </c:pt>
                <c:pt idx="1607">
                  <c:v>01.03.2022 02:00 - 01.03.2022 03:00 (CET/CEST)</c:v>
                </c:pt>
                <c:pt idx="1608">
                  <c:v>08.07.2022 22:00 - 08.07.2022 23:00 (CET/CEST)</c:v>
                </c:pt>
                <c:pt idx="1609">
                  <c:v>16.07.2022 19:00 - 16.07.2022 20:00 (CET/CEST)</c:v>
                </c:pt>
                <c:pt idx="1610">
                  <c:v>13.02.2022 05:00 - 13.02.2022 06:00 (CET/CEST)</c:v>
                </c:pt>
                <c:pt idx="1611">
                  <c:v>04.12.2022 17:00 - 04.12.2022 18:00 (CET/CEST)</c:v>
                </c:pt>
                <c:pt idx="1612">
                  <c:v>25.01.2022 23:00 - 26.01.2022 00:00 (CET/CEST)</c:v>
                </c:pt>
                <c:pt idx="1613">
                  <c:v>27.05.2022 04:00 - 27.05.2022 05:00 (CET/CEST)</c:v>
                </c:pt>
                <c:pt idx="1614">
                  <c:v>11.10.2022 05:00 - 11.10.2022 06:00 (CET/CEST)</c:v>
                </c:pt>
                <c:pt idx="1615">
                  <c:v>28.11.2022 22:00 - 28.11.2022 23:00 (CET/CEST)</c:v>
                </c:pt>
                <c:pt idx="1616">
                  <c:v>22.12.2022 16:00 - 22.12.2022 17:00 (CET/CEST)</c:v>
                </c:pt>
                <c:pt idx="1617">
                  <c:v>03.04.2022 20:00 - 03.04.2022 21:00 (CET/CEST)</c:v>
                </c:pt>
                <c:pt idx="1618">
                  <c:v>07.04.2022 12:00 - 07.04.2022 13:00 (CET/CEST)</c:v>
                </c:pt>
                <c:pt idx="1619">
                  <c:v>15.07.2022 16:00 - 15.07.2022 17:00 (CET/CEST)</c:v>
                </c:pt>
                <c:pt idx="1620">
                  <c:v>08.11.2022 22:00 - 08.11.2022 23:00 (CET/CEST)</c:v>
                </c:pt>
                <c:pt idx="1621">
                  <c:v>14.07.2022 21:00 - 14.07.2022 22:00 (CET/CEST)</c:v>
                </c:pt>
                <c:pt idx="1622">
                  <c:v>03.10.2022 04:00 - 03.10.2022 05:00 (CET/CEST)</c:v>
                </c:pt>
                <c:pt idx="1623">
                  <c:v>23.11.2022 10:00 - 23.11.2022 11:00 (CET/CEST)</c:v>
                </c:pt>
                <c:pt idx="1624">
                  <c:v>11.10.2022 06:00 - 11.10.2022 07:00 (CET/CEST)</c:v>
                </c:pt>
                <c:pt idx="1625">
                  <c:v>13.03.2022 14:00 - 13.03.2022 15:00 (CET/CEST)</c:v>
                </c:pt>
                <c:pt idx="1626">
                  <c:v>28.03.2022 07:00 - 28.03.2022 08:00 (CET/CEST)</c:v>
                </c:pt>
                <c:pt idx="1627">
                  <c:v>09.07.2022 22:00 - 09.07.2022 23:00 (CET/CEST)</c:v>
                </c:pt>
                <c:pt idx="1628">
                  <c:v>25.10.2022 02:00 - 25.10.2022 03:00 (CET/CEST)</c:v>
                </c:pt>
                <c:pt idx="1629">
                  <c:v>09.07.2022 17:00 - 09.07.2022 18:00 (CET/CEST)</c:v>
                </c:pt>
                <c:pt idx="1630">
                  <c:v>08.11.2022 21:00 - 08.11.2022 22:00 (CET/CEST)</c:v>
                </c:pt>
                <c:pt idx="1631">
                  <c:v>24.10.2022 15:00 - 24.10.2022 16:00 (CET/CEST)</c:v>
                </c:pt>
                <c:pt idx="1632">
                  <c:v>16.09.2022 05:00 - 16.09.2022 06:00 (CET/CEST)</c:v>
                </c:pt>
                <c:pt idx="1633">
                  <c:v>22.11.2022 22:00 - 22.11.2022 23:00 (CET/CEST)</c:v>
                </c:pt>
                <c:pt idx="1634">
                  <c:v>20.01.2022 22:00 - 20.01.2022 23:00 (CET/CEST)</c:v>
                </c:pt>
                <c:pt idx="1635">
                  <c:v>08.07.2022 06:00 - 08.07.2022 07:00 (CET/CEST)</c:v>
                </c:pt>
                <c:pt idx="1636">
                  <c:v>08.01.2022 07:00 - 08.01.2022 08:00 (CET/CEST)</c:v>
                </c:pt>
                <c:pt idx="1637">
                  <c:v>14.05.2022 12:00 - 14.05.2022 13:00 (CET/CEST)</c:v>
                </c:pt>
                <c:pt idx="1638">
                  <c:v>08.07.2022 21:00 - 08.07.2022 22:00 (CET/CEST)</c:v>
                </c:pt>
                <c:pt idx="1639">
                  <c:v>15.02.2022 10:00 - 15.02.2022 11:00 (CET/CEST)</c:v>
                </c:pt>
                <c:pt idx="1640">
                  <c:v>24.05.2022 02:00 - 24.05.2022 03:00 (CET/CEST)</c:v>
                </c:pt>
                <c:pt idx="1641">
                  <c:v>05.12.2022 04:00 - 05.12.2022 05:00 (CET/CEST)</c:v>
                </c:pt>
                <c:pt idx="1642">
                  <c:v>02.01.2022 00:00 - 02.01.2022 01:00 (CET/CEST)</c:v>
                </c:pt>
                <c:pt idx="1643">
                  <c:v>28.03.2022 13:00 - 28.03.2022 14:00 (CET/CEST)</c:v>
                </c:pt>
                <c:pt idx="1644">
                  <c:v>13.03.2022 12:00 - 13.03.2022 13:00 (CET/CEST)</c:v>
                </c:pt>
                <c:pt idx="1645">
                  <c:v>09.07.2022 21:00 - 09.07.2022 22:00 (CET/CEST)</c:v>
                </c:pt>
                <c:pt idx="1646">
                  <c:v>04.12.2022 18:00 - 04.12.2022 19:00 (CET/CEST)</c:v>
                </c:pt>
                <c:pt idx="1647">
                  <c:v>04.02.2022 21:00 - 04.02.2022 22:00 (CET/CEST)</c:v>
                </c:pt>
                <c:pt idx="1648">
                  <c:v>24.05.2022 03:00 - 24.05.2022 04:00 (CET/CEST)</c:v>
                </c:pt>
                <c:pt idx="1649">
                  <c:v>18.12.2022 11:00 - 18.12.2022 12:00 (CET/CEST)</c:v>
                </c:pt>
                <c:pt idx="1650">
                  <c:v>23.11.2022 22:00 - 23.11.2022 23:00 (CET/CEST)</c:v>
                </c:pt>
                <c:pt idx="1651">
                  <c:v>18.11.2022 21:00 - 18.11.2022 22:00 (CET/CEST)</c:v>
                </c:pt>
                <c:pt idx="1652">
                  <c:v>15.07.2022 01:00 - 15.07.2022 02:00 (CET/CEST)</c:v>
                </c:pt>
                <c:pt idx="1653">
                  <c:v>16.07.2022 10:00 - 16.07.2022 11:00 (CET/CEST)</c:v>
                </c:pt>
                <c:pt idx="1654">
                  <c:v>19.01.2022 04:00 - 19.01.2022 05:00 (CET/CEST)</c:v>
                </c:pt>
                <c:pt idx="1655">
                  <c:v>16.07.2022 21:00 - 16.07.2022 22:00 (CET/CEST)</c:v>
                </c:pt>
                <c:pt idx="1656">
                  <c:v>09.07.2022 18:00 - 09.07.2022 19:00 (CET/CEST)</c:v>
                </c:pt>
                <c:pt idx="1657">
                  <c:v>24.11.2022 00:00 - 24.11.2022 01:00 (CET/CEST)</c:v>
                </c:pt>
                <c:pt idx="1658">
                  <c:v>15.02.2022 06:00 - 15.02.2022 07:00 (CET/CEST)</c:v>
                </c:pt>
                <c:pt idx="1659">
                  <c:v>04.12.2022 21:00 - 04.12.2022 22:00 (CET/CEST)</c:v>
                </c:pt>
                <c:pt idx="1660">
                  <c:v>26.09.2022 18:00 - 26.09.2022 19:00 (CET/CEST)</c:v>
                </c:pt>
                <c:pt idx="1661">
                  <c:v>18.10.2022 13:00 - 18.10.2022 14:00 (CET/CEST)</c:v>
                </c:pt>
                <c:pt idx="1662">
                  <c:v>26.07.2022 17:00 - 26.07.2022 18:00 (CET/CEST)</c:v>
                </c:pt>
                <c:pt idx="1663">
                  <c:v>08.01.2022 09:00 - 08.01.2022 10:00 (CET/CEST)</c:v>
                </c:pt>
                <c:pt idx="1664">
                  <c:v>16.07.2022 07:00 - 16.07.2022 08:00 (CET/CEST)</c:v>
                </c:pt>
                <c:pt idx="1665">
                  <c:v>28.01.2022 21:00 - 28.01.2022 22:00 (CET/CEST)</c:v>
                </c:pt>
                <c:pt idx="1666">
                  <c:v>15.09.2022 06:00 - 15.09.2022 07:00 (CET/CEST)</c:v>
                </c:pt>
                <c:pt idx="1667">
                  <c:v>25.02.2022 08:00 - 25.02.2022 09:00 (CET/CEST)</c:v>
                </c:pt>
                <c:pt idx="1668">
                  <c:v>27.12.2022 11:00 - 27.12.2022 12:00 (CET/CEST)</c:v>
                </c:pt>
                <c:pt idx="1669">
                  <c:v>14.05.2022 14:00 - 14.05.2022 15:00 (CET/CEST)</c:v>
                </c:pt>
                <c:pt idx="1670">
                  <c:v>05.09.2022 17:00 - 05.09.2022 18:00 (CET/CEST)</c:v>
                </c:pt>
                <c:pt idx="1671">
                  <c:v>02.11.2022 09:00 - 02.11.2022 10:00 (CET/CEST)</c:v>
                </c:pt>
                <c:pt idx="1672">
                  <c:v>02.11.2022 05:00 - 02.11.2022 06:00 (CET/CEST)</c:v>
                </c:pt>
                <c:pt idx="1673">
                  <c:v>15.02.2022 08:00 - 15.02.2022 09:00 (CET/CEST)</c:v>
                </c:pt>
                <c:pt idx="1674">
                  <c:v>15.07.2022 02:00 - 15.07.2022 03:00 (CET/CEST)</c:v>
                </c:pt>
                <c:pt idx="1675">
                  <c:v>26.05.2022 06:00 - 26.05.2022 07:00 (CET/CEST)</c:v>
                </c:pt>
                <c:pt idx="1676">
                  <c:v>10.05.2022 11:00 - 10.05.2022 12:00 (CET/CEST)</c:v>
                </c:pt>
                <c:pt idx="1677">
                  <c:v>15.10.2022 21:00 - 15.10.2022 22:00 (CET/CEST)</c:v>
                </c:pt>
                <c:pt idx="1678">
                  <c:v>28.01.2022 05:00 - 28.01.2022 06:00 (CET/CEST)</c:v>
                </c:pt>
                <c:pt idx="1679">
                  <c:v>05.04.2022 17:00 - 05.04.2022 18:00 (CET/CEST)</c:v>
                </c:pt>
                <c:pt idx="1680">
                  <c:v>02.06.2022 11:00 - 02.06.2022 12:00 (CET/CEST)</c:v>
                </c:pt>
                <c:pt idx="1681">
                  <c:v>19.02.2022 12:00 - 19.02.2022 13:00 (CET/CEST)</c:v>
                </c:pt>
                <c:pt idx="1682">
                  <c:v>12.05.2022 09:00 - 12.05.2022 10:00 (CET/CEST)</c:v>
                </c:pt>
                <c:pt idx="1683">
                  <c:v>05.01.2022 15:00 - 05.01.2022 16:00 (CET/CEST)</c:v>
                </c:pt>
                <c:pt idx="1684">
                  <c:v>25.05.2022 23:00 - 26.05.2022 00:00 (CET/CEST)</c:v>
                </c:pt>
                <c:pt idx="1685">
                  <c:v>09.07.2022 20:00 - 09.07.2022 21:00 (CET/CEST)</c:v>
                </c:pt>
                <c:pt idx="1686">
                  <c:v>23.11.2022 08:00 - 23.11.2022 09:00 (CET/CEST)</c:v>
                </c:pt>
                <c:pt idx="1687">
                  <c:v>07.02.2022 19:00 - 07.02.2022 20:00 (CET/CEST)</c:v>
                </c:pt>
                <c:pt idx="1688">
                  <c:v>19.02.2022 11:00 - 19.02.2022 12:00 (CET/CEST)</c:v>
                </c:pt>
                <c:pt idx="1689">
                  <c:v>14.07.2022 12:00 - 14.07.2022 13:00 (CET/CEST)</c:v>
                </c:pt>
                <c:pt idx="1690">
                  <c:v>13.09.2022 04:00 - 13.09.2022 05:00 (CET/CEST)</c:v>
                </c:pt>
                <c:pt idx="1691">
                  <c:v>26.09.2022 07:00 - 26.09.2022 08:00 (CET/CEST)</c:v>
                </c:pt>
                <c:pt idx="1692">
                  <c:v>20.12.2022 18:00 - 20.12.2022 19:00 (CET/CEST)</c:v>
                </c:pt>
                <c:pt idx="1693">
                  <c:v>15.02.2022 05:00 - 15.02.2022 06:00 (CET/CEST)</c:v>
                </c:pt>
                <c:pt idx="1694">
                  <c:v>07.01.2022 11:00 - 07.01.2022 12:00 (CET/CEST)</c:v>
                </c:pt>
                <c:pt idx="1695">
                  <c:v>01.02.2022 09:00 - 01.02.2022 10:00 (CET/CEST)</c:v>
                </c:pt>
                <c:pt idx="1696">
                  <c:v>04.12.2022 15:00 - 04.12.2022 16:00 (CET/CEST)</c:v>
                </c:pt>
                <c:pt idx="1697">
                  <c:v>25.01.2022 01:00 - 25.01.2022 02:00 (CET/CEST)</c:v>
                </c:pt>
                <c:pt idx="1698">
                  <c:v>18.10.2022 16:00 - 18.10.2022 17:00 (CET/CEST)</c:v>
                </c:pt>
                <c:pt idx="1699">
                  <c:v>27.12.2022 03:00 - 27.12.2022 04:00 (CET/CEST)</c:v>
                </c:pt>
                <c:pt idx="1700">
                  <c:v>15.07.2022 06:00 - 15.07.2022 07:00 (CET/CEST)</c:v>
                </c:pt>
                <c:pt idx="1701">
                  <c:v>04.12.2022 19:00 - 04.12.2022 20:00 (CET/CEST)</c:v>
                </c:pt>
                <c:pt idx="1702">
                  <c:v>13.02.2022 04:00 - 13.02.2022 05:00 (CET/CEST)</c:v>
                </c:pt>
                <c:pt idx="1703">
                  <c:v>08.10.2022 17:00 - 08.10.2022 18:00 (CET/CEST)</c:v>
                </c:pt>
                <c:pt idx="1704">
                  <c:v>11.10.2022 11:00 - 11.10.2022 12:00 (CET/CEST)</c:v>
                </c:pt>
                <c:pt idx="1705">
                  <c:v>24.05.2022 04:00 - 24.05.2022 05:00 (CET/CEST)</c:v>
                </c:pt>
                <c:pt idx="1706">
                  <c:v>09.11.2022 11:00 - 09.11.2022 12:00 (CET/CEST)</c:v>
                </c:pt>
                <c:pt idx="1707">
                  <c:v>13.03.2022 13:00 - 13.03.2022 14:00 (CET/CEST)</c:v>
                </c:pt>
                <c:pt idx="1708">
                  <c:v>22.11.2022 06:00 - 22.11.2022 07:00 (CET/CEST)</c:v>
                </c:pt>
                <c:pt idx="1709">
                  <c:v>26.09.2022 08:00 - 26.09.2022 09:00 (CET/CEST)</c:v>
                </c:pt>
                <c:pt idx="1710">
                  <c:v>10.10.2022 21:00 - 10.10.2022 22:00 (CET/CEST)</c:v>
                </c:pt>
                <c:pt idx="1711">
                  <c:v>08.07.2022 11:00 - 08.07.2022 12:00 (CET/CEST)</c:v>
                </c:pt>
                <c:pt idx="1712">
                  <c:v>22.12.2022 00:00 - 22.12.2022 01:00 (CET/CEST)</c:v>
                </c:pt>
                <c:pt idx="1713">
                  <c:v>13.09.2022 09:00 - 13.09.2022 10:00 (CET/CEST)</c:v>
                </c:pt>
                <c:pt idx="1714">
                  <c:v>24.05.2022 05:00 - 24.05.2022 06:00 (CET/CEST)</c:v>
                </c:pt>
                <c:pt idx="1715">
                  <c:v>03.04.2022 17:00 - 03.04.2022 18:00 (CET/CEST)</c:v>
                </c:pt>
                <c:pt idx="1716">
                  <c:v>13.06.2022 14:00 - 13.06.2022 15:00 (CET/CEST)</c:v>
                </c:pt>
                <c:pt idx="1717">
                  <c:v>13.03.2022 08:00 - 13.03.2022 09:00 (CET/CEST)</c:v>
                </c:pt>
                <c:pt idx="1718">
                  <c:v>05.04.2022 14:00 - 05.04.2022 15:00 (CET/CEST)</c:v>
                </c:pt>
                <c:pt idx="1719">
                  <c:v>05.02.2022 03:00 - 05.02.2022 04:00 (CET/CEST)</c:v>
                </c:pt>
                <c:pt idx="1720">
                  <c:v>20.02.2022 00:00 - 20.02.2022 01:00 (CET/CEST)</c:v>
                </c:pt>
                <c:pt idx="1721">
                  <c:v>06.09.2022 15:00 - 06.09.2022 16:00 (CET/CEST)</c:v>
                </c:pt>
                <c:pt idx="1722">
                  <c:v>08.07.2022 12:00 - 08.07.2022 13:00 (CET/CEST)</c:v>
                </c:pt>
                <c:pt idx="1723">
                  <c:v>06.11.2022 02:00 - 06.11.2022 03:00 (CET/CEST)</c:v>
                </c:pt>
                <c:pt idx="1724">
                  <c:v>06.11.2022 05:00 - 06.11.2022 06:00 (CET/CEST)</c:v>
                </c:pt>
                <c:pt idx="1725">
                  <c:v>07.09.2022 15:00 - 07.09.2022 16:00 (CET/CEST)</c:v>
                </c:pt>
                <c:pt idx="1726">
                  <c:v>05.10.2022 07:00 - 05.10.2022 08:00 (CET/CEST)</c:v>
                </c:pt>
                <c:pt idx="1727">
                  <c:v>13.03.2022 10:00 - 13.03.2022 11:00 (CET/CEST)</c:v>
                </c:pt>
                <c:pt idx="1728">
                  <c:v>21.01.2022 00:00 - 21.01.2022 01:00 (CET/CEST)</c:v>
                </c:pt>
                <c:pt idx="1729">
                  <c:v>07.04.2022 13:00 - 07.04.2022 14:00 (CET/CEST)</c:v>
                </c:pt>
                <c:pt idx="1730">
                  <c:v>28.05.2022 02:00 - 28.05.2022 03:00 (CET/CEST)</c:v>
                </c:pt>
                <c:pt idx="1731">
                  <c:v>25.01.2022 00:00 - 25.01.2022 01:00 (CET/CEST)</c:v>
                </c:pt>
                <c:pt idx="1732">
                  <c:v>28.05.2022 05:00 - 28.05.2022 06:00 (CET/CEST)</c:v>
                </c:pt>
                <c:pt idx="1733">
                  <c:v>12.06.2022 17:00 - 12.06.2022 18:00 (CET/CEST)</c:v>
                </c:pt>
                <c:pt idx="1734">
                  <c:v>06.08.2022 08:00 - 06.08.2022 09:00 (CET/CEST)</c:v>
                </c:pt>
                <c:pt idx="1735">
                  <c:v>23.02.2022 09:00 - 23.02.2022 10:00 (CET/CEST)</c:v>
                </c:pt>
                <c:pt idx="1736">
                  <c:v>03.04.2022 19:00 - 03.04.2022 20:00 (CET/CEST)</c:v>
                </c:pt>
                <c:pt idx="1737">
                  <c:v>04.12.2022 20:00 - 04.12.2022 21:00 (CET/CEST)</c:v>
                </c:pt>
                <c:pt idx="1738">
                  <c:v>04.12.2022 22:00 - 04.12.2022 23:00 (CET/CEST)</c:v>
                </c:pt>
                <c:pt idx="1739">
                  <c:v>14.11.2022 09:00 - 14.11.2022 10:00 (CET/CEST)</c:v>
                </c:pt>
                <c:pt idx="1740">
                  <c:v>09.01.2022 08:00 - 09.01.2022 09:00 (CET/CEST)</c:v>
                </c:pt>
                <c:pt idx="1741">
                  <c:v>28.02.2022 20:00 - 28.02.2022 21:00 (CET/CEST)</c:v>
                </c:pt>
                <c:pt idx="1742">
                  <c:v>23.11.2022 17:00 - 23.11.2022 18:00 (CET/CEST)</c:v>
                </c:pt>
                <c:pt idx="1743">
                  <c:v>08.01.2022 10:00 - 08.01.2022 11:00 (CET/CEST)</c:v>
                </c:pt>
                <c:pt idx="1744">
                  <c:v>07.09.2022 13:00 - 07.09.2022 14:00 (CET/CEST)</c:v>
                </c:pt>
                <c:pt idx="1745">
                  <c:v>02.11.2022 10:00 - 02.11.2022 11:00 (CET/CEST)</c:v>
                </c:pt>
                <c:pt idx="1746">
                  <c:v>18.01.2022 17:00 - 18.01.2022 18:00 (CET/CEST)</c:v>
                </c:pt>
                <c:pt idx="1747">
                  <c:v>08.09.2022 04:00 - 08.09.2022 05:00 (CET/CEST)</c:v>
                </c:pt>
                <c:pt idx="1748">
                  <c:v>12.04.2022 23:00 - 13.04.2022 00:00 (CET/CEST)</c:v>
                </c:pt>
                <c:pt idx="1749">
                  <c:v>27.05.2022 22:00 - 27.05.2022 23:00 (CET/CEST)</c:v>
                </c:pt>
                <c:pt idx="1750">
                  <c:v>14.07.2022 22:00 - 14.07.2022 23:00 (CET/CEST)</c:v>
                </c:pt>
                <c:pt idx="1751">
                  <c:v>23.11.2022 23:00 - 24.11.2022 00:00 (CET/CEST)</c:v>
                </c:pt>
                <c:pt idx="1752">
                  <c:v>28.03.2022 20:00 - 28.03.2022 21:00 (CET/CEST)</c:v>
                </c:pt>
                <c:pt idx="1753">
                  <c:v>23.05.2022 23:00 - 24.05.2022 00:00 (CET/CEST)</c:v>
                </c:pt>
                <c:pt idx="1754">
                  <c:v>12.11.2022 04:00 - 12.11.2022 05:00 (CET/CEST)</c:v>
                </c:pt>
                <c:pt idx="1755">
                  <c:v>01.11.2022 03:00 - 01.11.2022 04:00 (CET/CEST)</c:v>
                </c:pt>
                <c:pt idx="1756">
                  <c:v>03.01.2022 21:00 - 03.01.2022 22:00 (CET/CEST)</c:v>
                </c:pt>
                <c:pt idx="1757">
                  <c:v>22.12.2022 15:00 - 22.12.2022 16:00 (CET/CEST)</c:v>
                </c:pt>
                <c:pt idx="1758">
                  <c:v>28.11.2022 23:00 - 29.11.2022 00:00 (CET/CEST)</c:v>
                </c:pt>
                <c:pt idx="1759">
                  <c:v>28.03.2022 11:00 - 28.03.2022 12:00 (CET/CEST)</c:v>
                </c:pt>
                <c:pt idx="1760">
                  <c:v>08.07.2022 05:00 - 08.07.2022 06:00 (CET/CEST)</c:v>
                </c:pt>
                <c:pt idx="1761">
                  <c:v>25.02.2022 18:00 - 25.02.2022 19:00 (CET/CEST)</c:v>
                </c:pt>
                <c:pt idx="1762">
                  <c:v>05.02.2022 01:00 - 05.02.2022 02:00 (CET/CEST)</c:v>
                </c:pt>
                <c:pt idx="1763">
                  <c:v>26.07.2022 05:00 - 26.07.2022 06:00 (CET/CEST)</c:v>
                </c:pt>
                <c:pt idx="1764">
                  <c:v>13.09.2022 05:00 - 13.09.2022 06:00 (CET/CEST)</c:v>
                </c:pt>
                <c:pt idx="1765">
                  <c:v>02.11.2022 16:00 - 02.11.2022 17:00 (CET/CEST)</c:v>
                </c:pt>
                <c:pt idx="1766">
                  <c:v>08.11.2022 23:00 - 09.11.2022 00:00 (CET/CEST)</c:v>
                </c:pt>
                <c:pt idx="1767">
                  <c:v>22.11.2022 23:00 - 23.11.2022 00:00 (CET/CEST)</c:v>
                </c:pt>
                <c:pt idx="1768">
                  <c:v>13.07.2022 21:00 - 13.07.2022 22:00 (CET/CEST)</c:v>
                </c:pt>
                <c:pt idx="1769">
                  <c:v>08.10.2022 15:00 - 08.10.2022 16:00 (CET/CEST)</c:v>
                </c:pt>
                <c:pt idx="1770">
                  <c:v>11.10.2022 12:00 - 11.10.2022 13:00 (CET/CEST)</c:v>
                </c:pt>
                <c:pt idx="1771">
                  <c:v>27.12.2022 04:00 - 27.12.2022 05:00 (CET/CEST)</c:v>
                </c:pt>
                <c:pt idx="1772">
                  <c:v>15.09.2022 03:00 - 15.09.2022 04:00 (CET/CEST)</c:v>
                </c:pt>
                <c:pt idx="1773">
                  <c:v>14.06.2022 03:00 - 14.06.2022 04:00 (CET/CEST)</c:v>
                </c:pt>
                <c:pt idx="1774">
                  <c:v>12.09.2022 21:00 - 12.09.2022 22:00 (CET/CEST)</c:v>
                </c:pt>
                <c:pt idx="1775">
                  <c:v>15.09.2022 05:00 - 15.09.2022 06:00 (CET/CEST)</c:v>
                </c:pt>
                <c:pt idx="1776">
                  <c:v>10.04.2022 21:00 - 10.04.2022 22:00 (CET/CEST)</c:v>
                </c:pt>
                <c:pt idx="1777">
                  <c:v>02.11.2022 15:00 - 02.11.2022 16:00 (CET/CEST)</c:v>
                </c:pt>
                <c:pt idx="1778">
                  <c:v>12.02.2022 05:00 - 12.02.2022 06:00 (CET/CEST)</c:v>
                </c:pt>
                <c:pt idx="1779">
                  <c:v>22.02.2022 16:00 - 22.02.2022 17:00 (CET/CEST)</c:v>
                </c:pt>
                <c:pt idx="1780">
                  <c:v>13.03.2022 15:00 - 13.03.2022 16:00 (CET/CEST)</c:v>
                </c:pt>
                <c:pt idx="1781">
                  <c:v>16.07.2022 18:00 - 16.07.2022 19:00 (CET/CEST)</c:v>
                </c:pt>
                <c:pt idx="1782">
                  <c:v>20.02.2022 10:00 - 20.02.2022 11:00 (CET/CEST)</c:v>
                </c:pt>
                <c:pt idx="1783">
                  <c:v>12.01.2022 18:00 - 12.01.2022 19:00 (CET/CEST)</c:v>
                </c:pt>
                <c:pt idx="1784">
                  <c:v>06.04.2022 20:00 - 06.04.2022 21:00 (CET/CEST)</c:v>
                </c:pt>
                <c:pt idx="1785">
                  <c:v>06.02.2022 11:00 - 06.02.2022 12:00 (CET/CEST)</c:v>
                </c:pt>
                <c:pt idx="1786">
                  <c:v>21.03.2022 01:00 - 21.03.2022 02:00 (CET/CEST)</c:v>
                </c:pt>
                <c:pt idx="1787">
                  <c:v>15.07.2022 15:00 - 15.07.2022 16:00 (CET/CEST)</c:v>
                </c:pt>
                <c:pt idx="1788">
                  <c:v>28.03.2022 10:00 - 28.03.2022 11:00 (CET/CEST)</c:v>
                </c:pt>
                <c:pt idx="1789">
                  <c:v>14.07.2022 00:00 - 14.07.2022 01:00 (CET/CEST)</c:v>
                </c:pt>
                <c:pt idx="1790">
                  <c:v>02.01.2022 02:00 - 02.01.2022 03:00 (CET/CEST)</c:v>
                </c:pt>
                <c:pt idx="1791">
                  <c:v>30.09.2022 22:00 - 30.09.2022 23:00 (CET/CEST)</c:v>
                </c:pt>
                <c:pt idx="1792">
                  <c:v>03.10.2022 05:00 - 03.10.2022 06:00 (CET/CEST)</c:v>
                </c:pt>
                <c:pt idx="1793">
                  <c:v>16.02.2022 12:00 - 16.02.2022 13:00 (CET/CEST)</c:v>
                </c:pt>
                <c:pt idx="1794">
                  <c:v>10.03.2022 21:00 - 10.03.2022 22:00 (CET/CEST)</c:v>
                </c:pt>
                <c:pt idx="1795">
                  <c:v>12.05.2022 08:00 - 12.05.2022 09:00 (CET/CEST)</c:v>
                </c:pt>
                <c:pt idx="1796">
                  <c:v>28.03.2022 09:00 - 28.03.2022 10:00 (CET/CEST)</c:v>
                </c:pt>
                <c:pt idx="1797">
                  <c:v>10.05.2022 19:00 - 10.05.2022 20:00 (CET/CEST)</c:v>
                </c:pt>
                <c:pt idx="1798">
                  <c:v>28.05.2022 03:00 - 28.05.2022 04:00 (CET/CEST)</c:v>
                </c:pt>
                <c:pt idx="1799">
                  <c:v>14.09.2022 06:00 - 14.09.2022 07:00 (CET/CEST)</c:v>
                </c:pt>
                <c:pt idx="1800">
                  <c:v>02.01.2022 01:00 - 02.01.2022 02:00 (CET/CEST)</c:v>
                </c:pt>
                <c:pt idx="1801">
                  <c:v>11.03.2022 23:00 - 12.03.2022 00:00 (CET/CEST)</c:v>
                </c:pt>
                <c:pt idx="1802">
                  <c:v>18.01.2022 20:00 - 18.01.2022 21:00 (CET/CEST)</c:v>
                </c:pt>
                <c:pt idx="1803">
                  <c:v>11.03.2022 22:00 - 11.03.2022 23:00 (CET/CEST)</c:v>
                </c:pt>
                <c:pt idx="1804">
                  <c:v>05.01.2022 13:00 - 05.01.2022 14:00 (CET/CEST)</c:v>
                </c:pt>
                <c:pt idx="1805">
                  <c:v>08.07.2022 07:00 - 08.07.2022 08:00 (CET/CEST)</c:v>
                </c:pt>
                <c:pt idx="1806">
                  <c:v>09.07.2022 23:00 - 10.07.2022 00:00 (CET/CEST)</c:v>
                </c:pt>
                <c:pt idx="1807">
                  <c:v>10.03.2022 15:00 - 10.03.2022 16:00 (CET/CEST)</c:v>
                </c:pt>
                <c:pt idx="1808">
                  <c:v>20.03.2022 19:00 - 20.03.2022 20:00 (CET/CEST)</c:v>
                </c:pt>
                <c:pt idx="1809">
                  <c:v>26.07.2022 18:00 - 26.07.2022 19:00 (CET/CEST)</c:v>
                </c:pt>
                <c:pt idx="1810">
                  <c:v>05.01.2022 19:00 - 05.01.2022 20:00 (CET/CEST)</c:v>
                </c:pt>
                <c:pt idx="1811">
                  <c:v>04.02.2022 09:00 - 04.02.2022 10:00 (CET/CEST)</c:v>
                </c:pt>
                <c:pt idx="1812">
                  <c:v>05.01.2022 20:00 - 05.01.2022 21:00 (CET/CEST)</c:v>
                </c:pt>
                <c:pt idx="1813">
                  <c:v>02.02.2022 09:00 - 02.02.2022 10:00 (CET/CEST)</c:v>
                </c:pt>
                <c:pt idx="1814">
                  <c:v>17.01.2022 16:00 - 17.01.2022 17:00 (CET/CEST)</c:v>
                </c:pt>
                <c:pt idx="1815">
                  <c:v>20.10.2022 22:00 - 20.10.2022 23:00 (CET/CEST)</c:v>
                </c:pt>
                <c:pt idx="1816">
                  <c:v>06.09.2022 16:00 - 06.09.2022 17:00 (CET/CEST)</c:v>
                </c:pt>
                <c:pt idx="1817">
                  <c:v>09.11.2022 12:00 - 09.11.2022 13:00 (CET/CEST)</c:v>
                </c:pt>
                <c:pt idx="1818">
                  <c:v>10.05.2022 18:00 - 10.05.2022 19:00 (CET/CEST)</c:v>
                </c:pt>
                <c:pt idx="1819">
                  <c:v>08.07.2022 10:00 - 08.07.2022 11:00 (CET/CEST)</c:v>
                </c:pt>
                <c:pt idx="1820">
                  <c:v>11.10.2022 07:00 - 11.10.2022 08:00 (CET/CEST)</c:v>
                </c:pt>
                <c:pt idx="1821">
                  <c:v>12.01.2022 17:00 - 12.01.2022 18:00 (CET/CEST)</c:v>
                </c:pt>
                <c:pt idx="1822">
                  <c:v>18.10.2022 15:00 - 18.10.2022 16:00 (CET/CEST)</c:v>
                </c:pt>
                <c:pt idx="1823">
                  <c:v>13.12.2022 23:00 - 14.12.2022 00:00 (CET/CEST)</c:v>
                </c:pt>
                <c:pt idx="1824">
                  <c:v>21.03.2022 00:00 - 21.03.2022 01:00 (CET/CEST)</c:v>
                </c:pt>
                <c:pt idx="1825">
                  <c:v>17.12.2022 11:00 - 17.12.2022 12:00 (CET/CEST)</c:v>
                </c:pt>
                <c:pt idx="1826">
                  <c:v>05.04.2022 07:00 - 05.04.2022 08:00 (CET/CEST)</c:v>
                </c:pt>
                <c:pt idx="1827">
                  <c:v>13.09.2022 06:00 - 13.09.2022 07:00 (CET/CEST)</c:v>
                </c:pt>
                <c:pt idx="1828">
                  <c:v>25.03.2022 22:00 - 25.03.2022 23:00 (CET/CEST)</c:v>
                </c:pt>
                <c:pt idx="1829">
                  <c:v>09.11.2022 06:00 - 09.11.2022 07:00 (CET/CEST)</c:v>
                </c:pt>
                <c:pt idx="1830">
                  <c:v>15.11.2022 13:00 - 15.11.2022 14:00 (CET/CEST)</c:v>
                </c:pt>
                <c:pt idx="1831">
                  <c:v>31.12.2022 10:00 - 31.12.2022 11:00 (CET/CEST)</c:v>
                </c:pt>
                <c:pt idx="1832">
                  <c:v>12.03.2022 10:00 - 12.03.2022 11:00 (CET/CEST)</c:v>
                </c:pt>
                <c:pt idx="1833">
                  <c:v>13.03.2022 09:00 - 13.03.2022 10:00 (CET/CEST)</c:v>
                </c:pt>
                <c:pt idx="1834">
                  <c:v>20.03.2022 14:00 - 20.03.2022 15:00 (CET/CEST)</c:v>
                </c:pt>
                <c:pt idx="1835">
                  <c:v>24.04.2022 12:00 - 24.04.2022 13:00 (CET/CEST)</c:v>
                </c:pt>
                <c:pt idx="1836">
                  <c:v>07.01.2022 01:00 - 07.01.2022 02:00 (CET/CEST)</c:v>
                </c:pt>
                <c:pt idx="1837">
                  <c:v>14.05.2022 08:00 - 14.05.2022 09:00 (CET/CEST)</c:v>
                </c:pt>
                <c:pt idx="1838">
                  <c:v>27.05.2022 15:00 - 27.05.2022 16:00 (CET/CEST)</c:v>
                </c:pt>
                <c:pt idx="1839">
                  <c:v>27.07.2022 15:00 - 27.07.2022 16:00 (CET/CEST)</c:v>
                </c:pt>
                <c:pt idx="1840">
                  <c:v>11.11.2022 01:00 - 11.11.2022 02:00 (CET/CEST)</c:v>
                </c:pt>
                <c:pt idx="1841">
                  <c:v>28.11.2022 00:00 - 28.11.2022 01:00 (CET/CEST)</c:v>
                </c:pt>
                <c:pt idx="1842">
                  <c:v>09.02.2022 23:00 - 10.02.2022 00:00 (CET/CEST)</c:v>
                </c:pt>
                <c:pt idx="1843">
                  <c:v>15.09.2022 02:00 - 15.09.2022 03:00 (CET/CEST)</c:v>
                </c:pt>
                <c:pt idx="1844">
                  <c:v>03.04.2022 18:00 - 03.04.2022 19:00 (CET/CEST)</c:v>
                </c:pt>
                <c:pt idx="1845">
                  <c:v>06.09.2022 17:00 - 06.09.2022 18:00 (CET/CEST)</c:v>
                </c:pt>
                <c:pt idx="1846">
                  <c:v>18.10.2022 14:00 - 18.10.2022 15:00 (CET/CEST)</c:v>
                </c:pt>
                <c:pt idx="1847">
                  <c:v>21.12.2022 19:00 - 21.12.2022 20:00 (CET/CEST)</c:v>
                </c:pt>
                <c:pt idx="1848">
                  <c:v>24.04.2022 18:00 - 24.04.2022 19:00 (CET/CEST)</c:v>
                </c:pt>
                <c:pt idx="1849">
                  <c:v>16.07.2022 22:00 - 16.07.2022 23:00 (CET/CEST)</c:v>
                </c:pt>
                <c:pt idx="1850">
                  <c:v>28.03.2022 12:00 - 28.03.2022 13:00 (CET/CEST)</c:v>
                </c:pt>
                <c:pt idx="1851">
                  <c:v>08.10.2022 18:00 - 08.10.2022 19:00 (CET/CEST)</c:v>
                </c:pt>
                <c:pt idx="1852">
                  <c:v>23.11.2022 16:00 - 23.11.2022 17:00 (CET/CEST)</c:v>
                </c:pt>
                <c:pt idx="1853">
                  <c:v>12.04.2022 21:00 - 12.04.2022 22:00 (CET/CEST)</c:v>
                </c:pt>
                <c:pt idx="1854">
                  <c:v>13.09.2022 03:00 - 13.09.2022 04:00 (CET/CEST)</c:v>
                </c:pt>
                <c:pt idx="1855">
                  <c:v>21.01.2022 01:00 - 21.01.2022 02:00 (CET/CEST)</c:v>
                </c:pt>
                <c:pt idx="1856">
                  <c:v>24.02.2022 09:00 - 24.02.2022 10:00 (CET/CEST)</c:v>
                </c:pt>
                <c:pt idx="1857">
                  <c:v>05.04.2022 10:00 - 05.04.2022 11:00 (CET/CEST)</c:v>
                </c:pt>
                <c:pt idx="1858">
                  <c:v>24.04.2022 11:00 - 24.04.2022 12:00 (CET/CEST)</c:v>
                </c:pt>
                <c:pt idx="1859">
                  <c:v>24.05.2022 00:00 - 24.05.2022 01:00 (CET/CEST)</c:v>
                </c:pt>
                <c:pt idx="1860">
                  <c:v>08.10.2022 19:00 - 08.10.2022 20:00 (CET/CEST)</c:v>
                </c:pt>
                <c:pt idx="1861">
                  <c:v>29.11.2022 00:00 - 29.11.2022 01:00 (CET/CEST)</c:v>
                </c:pt>
                <c:pt idx="1862">
                  <c:v>05.09.2022 23:00 - 06.09.2022 00:00 (CET/CEST)</c:v>
                </c:pt>
                <c:pt idx="1863">
                  <c:v>07.04.2022 19:00 - 07.04.2022 20:00 (CET/CEST)</c:v>
                </c:pt>
                <c:pt idx="1864">
                  <c:v>23.11.2022 11:00 - 23.11.2022 12:00 (CET/CEST)</c:v>
                </c:pt>
                <c:pt idx="1865">
                  <c:v>06.11.2022 17:00 - 06.11.2022 18:00 (CET/CEST)</c:v>
                </c:pt>
                <c:pt idx="1866">
                  <c:v>18.01.2022 16:00 - 18.01.2022 17:00 (CET/CEST)</c:v>
                </c:pt>
                <c:pt idx="1867">
                  <c:v>08.11.2022 11:00 - 08.11.2022 12:00 (CET/CEST)</c:v>
                </c:pt>
                <c:pt idx="1868">
                  <c:v>17.10.2022 14:00 - 17.10.2022 15:00 (CET/CEST)</c:v>
                </c:pt>
                <c:pt idx="1869">
                  <c:v>09.11.2022 02:00 - 09.11.2022 03:00 (CET/CEST)</c:v>
                </c:pt>
                <c:pt idx="1870">
                  <c:v>22.12.2022 19:00 - 22.12.2022 20:00 (CET/CEST)</c:v>
                </c:pt>
                <c:pt idx="1871">
                  <c:v>01.03.2022 03:00 - 01.03.2022 04:00 (CET/CEST)</c:v>
                </c:pt>
                <c:pt idx="1872">
                  <c:v>10.05.2022 10:00 - 10.05.2022 11:00 (CET/CEST)</c:v>
                </c:pt>
                <c:pt idx="1873">
                  <c:v>27.12.2022 14:00 - 27.12.2022 15:00 (CET/CEST)</c:v>
                </c:pt>
                <c:pt idx="1874">
                  <c:v>18.01.2022 14:00 - 18.01.2022 15:00 (CET/CEST)</c:v>
                </c:pt>
                <c:pt idx="1875">
                  <c:v>09.11.2022 03:00 - 09.11.2022 04:00 (CET/CEST)</c:v>
                </c:pt>
                <c:pt idx="1876">
                  <c:v>08.01.2022 22:00 - 08.01.2022 23:00 (CET/CEST)</c:v>
                </c:pt>
                <c:pt idx="1877">
                  <c:v>05.04.2022 09:00 - 05.04.2022 10:00 (CET/CEST)</c:v>
                </c:pt>
                <c:pt idx="1878">
                  <c:v>25.02.2022 09:00 - 25.02.2022 10:00 (CET/CEST)</c:v>
                </c:pt>
                <c:pt idx="1879">
                  <c:v>12.04.2022 22:00 - 12.04.2022 23:00 (CET/CEST)</c:v>
                </c:pt>
                <c:pt idx="1880">
                  <c:v>28.03.2022 06:00 - 28.03.2022 07:00 (CET/CEST)</c:v>
                </c:pt>
                <c:pt idx="1881">
                  <c:v>10.11.2022 12:00 - 10.11.2022 13:00 (CET/CEST)</c:v>
                </c:pt>
                <c:pt idx="1882">
                  <c:v>12.03.2022 07:00 - 12.03.2022 08:00 (CET/CEST)</c:v>
                </c:pt>
                <c:pt idx="1883">
                  <c:v>12.03.2022 09:00 - 12.03.2022 10:00 (CET/CEST)</c:v>
                </c:pt>
                <c:pt idx="1884">
                  <c:v>14.06.2022 04:00 - 14.06.2022 05:00 (CET/CEST)</c:v>
                </c:pt>
                <c:pt idx="1885">
                  <c:v>20.10.2022 15:00 - 20.10.2022 16:00 (CET/CEST)</c:v>
                </c:pt>
                <c:pt idx="1886">
                  <c:v>21.01.2022 14:00 - 21.01.2022 15:00 (CET/CEST)</c:v>
                </c:pt>
                <c:pt idx="1887">
                  <c:v>16.07.2022 06:00 - 16.07.2022 07:00 (CET/CEST)</c:v>
                </c:pt>
                <c:pt idx="1888">
                  <c:v>10.10.2022 07:00 - 10.10.2022 08:00 (CET/CEST)</c:v>
                </c:pt>
                <c:pt idx="1889">
                  <c:v>08.11.2022 12:00 - 08.11.2022 13:00 (CET/CEST)</c:v>
                </c:pt>
                <c:pt idx="1890">
                  <c:v>12.05.2022 18:00 - 12.05.2022 19:00 (CET/CEST)</c:v>
                </c:pt>
                <c:pt idx="1891">
                  <c:v>06.07.2022 15:00 - 06.07.2022 16:00 (CET/CEST)</c:v>
                </c:pt>
                <c:pt idx="1892">
                  <c:v>11.05.2022 18:00 - 11.05.2022 19:00 (CET/CEST)</c:v>
                </c:pt>
                <c:pt idx="1893">
                  <c:v>15.10.2022 18:00 - 15.10.2022 19:00 (CET/CEST)</c:v>
                </c:pt>
                <c:pt idx="1894">
                  <c:v>18.10.2022 17:00 - 18.10.2022 18:00 (CET/CEST)</c:v>
                </c:pt>
                <c:pt idx="1895">
                  <c:v>14.11.2022 10:00 - 14.11.2022 11:00 (CET/CEST)</c:v>
                </c:pt>
                <c:pt idx="1896">
                  <c:v>21.03.2022 02:00 - 21.03.2022 03:00 (CET/CEST)</c:v>
                </c:pt>
                <c:pt idx="1897">
                  <c:v>27.07.2022 18:00 - 27.07.2022 19:00 (CET/CEST)</c:v>
                </c:pt>
                <c:pt idx="1898">
                  <c:v>07.04.2022 18:00 - 07.04.2022 19:00 (CET/CEST)</c:v>
                </c:pt>
                <c:pt idx="1899">
                  <c:v>04.11.2022 12:00 - 04.11.2022 13:00 (CET/CEST)</c:v>
                </c:pt>
                <c:pt idx="1900">
                  <c:v>12.01.2022 16:00 - 12.01.2022 17:00 (CET/CEST)</c:v>
                </c:pt>
                <c:pt idx="1901">
                  <c:v>15.07.2022 03:00 - 15.07.2022 04:00 (CET/CEST)</c:v>
                </c:pt>
                <c:pt idx="1902">
                  <c:v>25.03.2022 21:00 - 25.03.2022 22:00 (CET/CEST)</c:v>
                </c:pt>
                <c:pt idx="1903">
                  <c:v>12.09.2022 23:00 - 13.09.2022 00:00 (CET/CEST)</c:v>
                </c:pt>
                <c:pt idx="1904">
                  <c:v>04.02.2022 20:00 - 04.02.2022 21:00 (CET/CEST)</c:v>
                </c:pt>
                <c:pt idx="1905">
                  <c:v>22.02.2022 01:00 - 22.02.2022 02:00 (CET/CEST)</c:v>
                </c:pt>
                <c:pt idx="1906">
                  <c:v>25.03.2022 19:00 - 25.03.2022 20:00 (CET/CEST)</c:v>
                </c:pt>
                <c:pt idx="1907">
                  <c:v>26.05.2022 20:00 - 26.05.2022 21:00 (CET/CEST)</c:v>
                </c:pt>
                <c:pt idx="1908">
                  <c:v>06.02.2022 12:00 - 06.02.2022 13:00 (CET/CEST)</c:v>
                </c:pt>
                <c:pt idx="1909">
                  <c:v>07.02.2022 20:00 - 07.02.2022 21:00 (CET/CEST)</c:v>
                </c:pt>
                <c:pt idx="1910">
                  <c:v>22.12.2022 14:00 - 22.12.2022 15:00 (CET/CEST)</c:v>
                </c:pt>
                <c:pt idx="1911">
                  <c:v>05.09.2022 18:00 - 05.09.2022 19:00 (CET/CEST)</c:v>
                </c:pt>
                <c:pt idx="1912">
                  <c:v>13.09.2022 07:00 - 13.09.2022 08:00 (CET/CEST)</c:v>
                </c:pt>
                <c:pt idx="1913">
                  <c:v>28.11.2022 02:00 - 28.11.2022 03:00 (CET/CEST)</c:v>
                </c:pt>
                <c:pt idx="1914">
                  <c:v>13.04.2022 07:00 - 13.04.2022 08:00 (CET/CEST)</c:v>
                </c:pt>
                <c:pt idx="1915">
                  <c:v>09.11.2022 04:00 - 09.11.2022 05:00 (CET/CEST)</c:v>
                </c:pt>
                <c:pt idx="1916">
                  <c:v>04.01.2022 18:00 - 04.01.2022 19:00 (CET/CEST)</c:v>
                </c:pt>
                <c:pt idx="1917">
                  <c:v>02.11.2022 17:00 - 02.11.2022 18:00 (CET/CEST)</c:v>
                </c:pt>
                <c:pt idx="1918">
                  <c:v>23.11.2022 07:00 - 23.11.2022 08:00 (CET/CEST)</c:v>
                </c:pt>
                <c:pt idx="1919">
                  <c:v>25.11.2022 08:00 - 25.11.2022 09:00 (CET/CEST)</c:v>
                </c:pt>
                <c:pt idx="1920">
                  <c:v>07.01.2022 12:00 - 07.01.2022 13:00 (CET/CEST)</c:v>
                </c:pt>
                <c:pt idx="1921">
                  <c:v>24.05.2022 01:00 - 24.05.2022 02:00 (CET/CEST)</c:v>
                </c:pt>
                <c:pt idx="1922">
                  <c:v>30.01.2022 07:00 - 30.01.2022 08:00 (CET/CEST)</c:v>
                </c:pt>
                <c:pt idx="1923">
                  <c:v>06.02.2022 14:00 - 06.02.2022 15:00 (CET/CEST)</c:v>
                </c:pt>
                <c:pt idx="1924">
                  <c:v>22.04.2022 13:00 - 22.04.2022 14:00 (CET/CEST)</c:v>
                </c:pt>
                <c:pt idx="1925">
                  <c:v>28.05.2022 04:00 - 28.05.2022 05:00 (CET/CEST)</c:v>
                </c:pt>
                <c:pt idx="1926">
                  <c:v>13.05.2022 13:00 - 13.05.2022 14:00 (CET/CEST)</c:v>
                </c:pt>
                <c:pt idx="1927">
                  <c:v>07.04.2022 11:00 - 07.04.2022 12:00 (CET/CEST)</c:v>
                </c:pt>
                <c:pt idx="1928">
                  <c:v>08.07.2022 13:00 - 08.07.2022 14:00 (CET/CEST)</c:v>
                </c:pt>
                <c:pt idx="1929">
                  <c:v>13.07.2022 22:00 - 13.07.2022 23:00 (CET/CEST)</c:v>
                </c:pt>
                <c:pt idx="1930">
                  <c:v>23.11.2022 00:00 - 23.11.2022 01:00 (CET/CEST)</c:v>
                </c:pt>
                <c:pt idx="1931">
                  <c:v>23.05.2022 19:00 - 23.05.2022 20:00 (CET/CEST)</c:v>
                </c:pt>
                <c:pt idx="1932">
                  <c:v>27.12.2022 15:00 - 27.12.2022 16:00 (CET/CEST)</c:v>
                </c:pt>
                <c:pt idx="1933">
                  <c:v>18.01.2022 13:00 - 18.01.2022 14:00 (CET/CEST)</c:v>
                </c:pt>
                <c:pt idx="1934">
                  <c:v>24.02.2022 08:00 - 24.02.2022 09:00 (CET/CEST)</c:v>
                </c:pt>
                <c:pt idx="1935">
                  <c:v>17.12.2022 10:00 - 17.12.2022 11:00 (CET/CEST)</c:v>
                </c:pt>
                <c:pt idx="1936">
                  <c:v>18.12.2022 20:00 - 18.12.2022 21:00 (CET/CEST)</c:v>
                </c:pt>
                <c:pt idx="1937">
                  <c:v>08.10.2022 00:00 - 08.10.2022 01:00 (CET/CEST)</c:v>
                </c:pt>
                <c:pt idx="1938">
                  <c:v>08.07.2022 15:00 - 08.07.2022 16:00 (CET/CEST)</c:v>
                </c:pt>
                <c:pt idx="1939">
                  <c:v>09.11.2022 00:00 - 09.11.2022 01:00 (CET/CEST)</c:v>
                </c:pt>
                <c:pt idx="1940">
                  <c:v>01.01.2022 18:00 - 01.01.2022 19:00 (CET/CEST)</c:v>
                </c:pt>
                <c:pt idx="1941">
                  <c:v>18.01.2022 18:00 - 18.01.2022 19:00 (CET/CEST)</c:v>
                </c:pt>
                <c:pt idx="1942">
                  <c:v>25.01.2022 02:00 - 25.01.2022 03:00 (CET/CEST)</c:v>
                </c:pt>
                <c:pt idx="1943">
                  <c:v>12.01.2022 15:00 - 12.01.2022 16:00 (CET/CEST)</c:v>
                </c:pt>
                <c:pt idx="1944">
                  <c:v>09.07.2022 06:00 - 09.07.2022 07:00 (CET/CEST)</c:v>
                </c:pt>
                <c:pt idx="1945">
                  <c:v>24.02.2022 03:00 - 24.02.2022 04:00 (CET/CEST)</c:v>
                </c:pt>
                <c:pt idx="1946">
                  <c:v>07.04.2022 14:00 - 07.04.2022 15:00 (CET/CEST)</c:v>
                </c:pt>
                <c:pt idx="1947">
                  <c:v>10.03.2022 20:00 - 10.03.2022 21:00 (CET/CEST)</c:v>
                </c:pt>
                <c:pt idx="1948">
                  <c:v>15.07.2022 17:00 - 15.07.2022 18:00 (CET/CEST)</c:v>
                </c:pt>
                <c:pt idx="1949">
                  <c:v>06.10.2022 04:00 - 06.10.2022 05:00 (CET/CEST)</c:v>
                </c:pt>
                <c:pt idx="1950">
                  <c:v>02.01.2022 23:00 - 03.01.2022 00:00 (CET/CEST)</c:v>
                </c:pt>
                <c:pt idx="1951">
                  <c:v>14.01.2022 14:00 - 14.01.2022 15:00 (CET/CEST)</c:v>
                </c:pt>
                <c:pt idx="1952">
                  <c:v>17.10.2022 13:00 - 17.10.2022 14:00 (CET/CEST)</c:v>
                </c:pt>
                <c:pt idx="1953">
                  <c:v>21.12.2022 16:00 - 21.12.2022 17:00 (CET/CEST)</c:v>
                </c:pt>
                <c:pt idx="1954">
                  <c:v>15.02.2022 09:00 - 15.02.2022 10:00 (CET/CEST)</c:v>
                </c:pt>
                <c:pt idx="1955">
                  <c:v>14.12.2022 00:00 - 14.12.2022 01:00 (CET/CEST)</c:v>
                </c:pt>
                <c:pt idx="1956">
                  <c:v>18.01.2022 15:00 - 18.01.2022 16:00 (CET/CEST)</c:v>
                </c:pt>
                <c:pt idx="1957">
                  <c:v>28.01.2022 07:00 - 28.01.2022 08:00 (CET/CEST)</c:v>
                </c:pt>
                <c:pt idx="1958">
                  <c:v>07.04.2022 15:00 - 07.04.2022 16:00 (CET/CEST)</c:v>
                </c:pt>
                <c:pt idx="1959">
                  <c:v>05.04.2022 13:00 - 05.04.2022 14:00 (CET/CEST)</c:v>
                </c:pt>
                <c:pt idx="1960">
                  <c:v>18.05.2022 03:00 - 18.05.2022 04:00 (CET/CEST)</c:v>
                </c:pt>
                <c:pt idx="1961">
                  <c:v>06.08.2022 16:00 - 06.08.2022 17:00 (CET/CEST)</c:v>
                </c:pt>
                <c:pt idx="1962">
                  <c:v>27.12.2022 17:00 - 27.12.2022 18:00 (CET/CEST)</c:v>
                </c:pt>
                <c:pt idx="1963">
                  <c:v>28.05.2022 06:00 - 28.05.2022 07:00 (CET/CEST)</c:v>
                </c:pt>
                <c:pt idx="1964">
                  <c:v>08.11.2022 10:00 - 08.11.2022 11:00 (CET/CEST)</c:v>
                </c:pt>
                <c:pt idx="1965">
                  <c:v>02.01.2022 05:00 - 02.01.2022 06:00 (CET/CEST)</c:v>
                </c:pt>
                <c:pt idx="1966">
                  <c:v>23.05.2022 18:00 - 23.05.2022 19:00 (CET/CEST)</c:v>
                </c:pt>
                <c:pt idx="1967">
                  <c:v>04.11.2022 22:00 - 04.11.2022 23:00 (CET/CEST)</c:v>
                </c:pt>
                <c:pt idx="1968">
                  <c:v>10.03.2022 17:00 - 10.03.2022 18:00 (CET/CEST)</c:v>
                </c:pt>
                <c:pt idx="1969">
                  <c:v>05.09.2022 12:00 - 05.09.2022 13:00 (CET/CEST)</c:v>
                </c:pt>
                <c:pt idx="1970">
                  <c:v>13.03.2022 05:00 - 13.03.2022 06:00 (CET/CEST)</c:v>
                </c:pt>
                <c:pt idx="1971">
                  <c:v>07.01.2022 13:00 - 07.01.2022 14:00 (CET/CEST)</c:v>
                </c:pt>
                <c:pt idx="1972">
                  <c:v>08.10.2022 20:00 - 08.10.2022 21:00 (CET/CEST)</c:v>
                </c:pt>
                <c:pt idx="1973">
                  <c:v>16.02.2022 01:00 - 16.02.2022 02:00 (CET/CEST)</c:v>
                </c:pt>
                <c:pt idx="1974">
                  <c:v>06.09.2022 00:00 - 06.09.2022 01:00 (CET/CEST)</c:v>
                </c:pt>
                <c:pt idx="1975">
                  <c:v>15.07.2022 18:00 - 15.07.2022 19:00 (CET/CEST)</c:v>
                </c:pt>
                <c:pt idx="1976">
                  <c:v>14.11.2022 08:00 - 14.11.2022 09:00 (CET/CEST)</c:v>
                </c:pt>
                <c:pt idx="1977">
                  <c:v>31.12.2022 12:00 - 31.12.2022 13:00 (CET/CEST)</c:v>
                </c:pt>
                <c:pt idx="1978">
                  <c:v>21.01.2022 16:00 - 21.01.2022 17:00 (CET/CEST)</c:v>
                </c:pt>
                <c:pt idx="1979">
                  <c:v>24.05.2022 09:00 - 24.05.2022 10:00 (CET/CEST)</c:v>
                </c:pt>
                <c:pt idx="1980">
                  <c:v>10.04.2022 22:00 - 10.04.2022 23:00 (CET/CEST)</c:v>
                </c:pt>
                <c:pt idx="1981">
                  <c:v>09.11.2022 08:00 - 09.11.2022 09:00 (CET/CEST)</c:v>
                </c:pt>
                <c:pt idx="1982">
                  <c:v>28.11.2022 01:00 - 28.11.2022 02:00 (CET/CEST)</c:v>
                </c:pt>
                <c:pt idx="1983">
                  <c:v>06.07.2022 17:00 - 06.07.2022 18:00 (CET/CEST)</c:v>
                </c:pt>
                <c:pt idx="1984">
                  <c:v>16.07.2022 17:00 - 16.07.2022 18:00 (CET/CEST)</c:v>
                </c:pt>
                <c:pt idx="1985">
                  <c:v>28.03.2022 05:00 - 28.03.2022 06:00 (CET/CEST)</c:v>
                </c:pt>
                <c:pt idx="1986">
                  <c:v>03.10.2022 06:00 - 03.10.2022 07:00 (CET/CEST)</c:v>
                </c:pt>
                <c:pt idx="1987">
                  <c:v>23.11.2022 12:00 - 23.11.2022 13:00 (CET/CEST)</c:v>
                </c:pt>
                <c:pt idx="1988">
                  <c:v>17.12.2022 09:00 - 17.12.2022 10:00 (CET/CEST)</c:v>
                </c:pt>
                <c:pt idx="1989">
                  <c:v>05.01.2022 07:00 - 05.01.2022 08:00 (CET/CEST)</c:v>
                </c:pt>
                <c:pt idx="1990">
                  <c:v>20.10.2022 14:00 - 20.10.2022 15:00 (CET/CEST)</c:v>
                </c:pt>
                <c:pt idx="1991">
                  <c:v>10.02.2022 01:00 - 10.02.2022 02:00 (CET/CEST)</c:v>
                </c:pt>
                <c:pt idx="1992">
                  <c:v>18.01.2022 19:00 - 18.01.2022 20:00 (CET/CEST)</c:v>
                </c:pt>
                <c:pt idx="1993">
                  <c:v>07.02.2022 21:00 - 07.02.2022 22:00 (CET/CEST)</c:v>
                </c:pt>
                <c:pt idx="1994">
                  <c:v>08.09.2022 03:00 - 08.09.2022 04:00 (CET/CEST)</c:v>
                </c:pt>
                <c:pt idx="1995">
                  <c:v>31.12.2022 11:00 - 31.12.2022 12:00 (CET/CEST)</c:v>
                </c:pt>
                <c:pt idx="1996">
                  <c:v>05.04.2022 12:00 - 05.04.2022 13:00 (CET/CEST)</c:v>
                </c:pt>
                <c:pt idx="1997">
                  <c:v>02.11.2022 18:00 - 02.11.2022 19:00 (CET/CEST)</c:v>
                </c:pt>
                <c:pt idx="1998">
                  <c:v>14.12.2022 01:00 - 14.12.2022 02:00 (CET/CEST)</c:v>
                </c:pt>
                <c:pt idx="1999">
                  <c:v>05.01.2022 17:00 - 05.01.2022 18:00 (CET/CEST)</c:v>
                </c:pt>
                <c:pt idx="2000">
                  <c:v>16.09.2022 06:00 - 16.09.2022 07:00 (CET/CEST)</c:v>
                </c:pt>
                <c:pt idx="2001">
                  <c:v>08.11.2022 08:00 - 08.11.2022 09:00 (CET/CEST)</c:v>
                </c:pt>
                <c:pt idx="2002">
                  <c:v>03.11.2022 02:00 - 03.11.2022 03:00 (CET/CEST)</c:v>
                </c:pt>
                <c:pt idx="2003">
                  <c:v>27.12.2022 12:00 - 27.12.2022 13:00 (CET/CEST)</c:v>
                </c:pt>
                <c:pt idx="2004">
                  <c:v>11.10.2022 00:00 - 11.10.2022 01:00 (CET/CEST)</c:v>
                </c:pt>
                <c:pt idx="2005">
                  <c:v>14.11.2022 11:00 - 14.11.2022 12:00 (CET/CEST)</c:v>
                </c:pt>
                <c:pt idx="2006">
                  <c:v>13.02.2022 21:00 - 13.02.2022 22:00 (CET/CEST)</c:v>
                </c:pt>
                <c:pt idx="2007">
                  <c:v>27.05.2022 13:00 - 27.05.2022 14:00 (CET/CEST)</c:v>
                </c:pt>
                <c:pt idx="2008">
                  <c:v>05.01.2022 18:00 - 05.01.2022 19:00 (CET/CEST)</c:v>
                </c:pt>
                <c:pt idx="2009">
                  <c:v>18.02.2022 08:00 - 18.02.2022 09:00 (CET/CEST)</c:v>
                </c:pt>
                <c:pt idx="2010">
                  <c:v>23.02.2022 07:00 - 23.02.2022 08:00 (CET/CEST)</c:v>
                </c:pt>
                <c:pt idx="2011">
                  <c:v>07.09.2022 16:00 - 07.09.2022 17:00 (CET/CEST)</c:v>
                </c:pt>
                <c:pt idx="2012">
                  <c:v>06.11.2022 19:00 - 06.11.2022 20:00 (CET/CEST)</c:v>
                </c:pt>
                <c:pt idx="2013">
                  <c:v>27.12.2022 23:00 - 28.12.2022 00:00 (CET/CEST)</c:v>
                </c:pt>
                <c:pt idx="2014">
                  <c:v>03.02.2022 12:00 - 03.02.2022 13:00 (CET/CEST)</c:v>
                </c:pt>
                <c:pt idx="2015">
                  <c:v>02.10.2022 10:00 - 02.10.2022 11:00 (CET/CEST)</c:v>
                </c:pt>
                <c:pt idx="2016">
                  <c:v>26.12.2022 11:00 - 26.12.2022 12:00 (CET/CEST)</c:v>
                </c:pt>
                <c:pt idx="2017">
                  <c:v>10.02.2022 00:00 - 10.02.2022 01:00 (CET/CEST)</c:v>
                </c:pt>
                <c:pt idx="2018">
                  <c:v>14.07.2022 01:00 - 14.07.2022 02:00 (CET/CEST)</c:v>
                </c:pt>
                <c:pt idx="2019">
                  <c:v>13.09.2022 08:00 - 13.09.2022 09:00 (CET/CEST)</c:v>
                </c:pt>
                <c:pt idx="2020">
                  <c:v>06.11.2022 06:00 - 06.11.2022 07:00 (CET/CEST)</c:v>
                </c:pt>
                <c:pt idx="2021">
                  <c:v>09.07.2022 14:00 - 09.07.2022 15:00 (CET/CEST)</c:v>
                </c:pt>
                <c:pt idx="2022">
                  <c:v>11.11.2022 02:00 - 11.11.2022 03:00 (CET/CEST)</c:v>
                </c:pt>
                <c:pt idx="2023">
                  <c:v>11.11.2022 05:00 - 11.11.2022 06:00 (CET/CEST)</c:v>
                </c:pt>
                <c:pt idx="2024">
                  <c:v>29.11.2022 01:00 - 29.11.2022 02:00 (CET/CEST)</c:v>
                </c:pt>
                <c:pt idx="2025">
                  <c:v>25.03.2022 20:00 - 25.03.2022 21:00 (CET/CEST)</c:v>
                </c:pt>
                <c:pt idx="2026">
                  <c:v>02.06.2022 19:00 - 02.06.2022 20:00 (CET/CEST)</c:v>
                </c:pt>
                <c:pt idx="2027">
                  <c:v>24.02.2022 21:00 - 24.02.2022 22:00 (CET/CEST)</c:v>
                </c:pt>
                <c:pt idx="2028">
                  <c:v>09.07.2022 01:00 - 09.07.2022 02:00 (CET/CEST)</c:v>
                </c:pt>
                <c:pt idx="2029">
                  <c:v>15.10.2022 22:00 - 15.10.2022 23:00 (CET/CEST)</c:v>
                </c:pt>
                <c:pt idx="2030">
                  <c:v>30.01.2022 18:00 - 30.01.2022 19:00 (CET/CEST)</c:v>
                </c:pt>
                <c:pt idx="2031">
                  <c:v>06.02.2022 13:00 - 06.02.2022 14:00 (CET/CEST)</c:v>
                </c:pt>
                <c:pt idx="2032">
                  <c:v>06.09.2022 18:00 - 06.09.2022 19:00 (CET/CEST)</c:v>
                </c:pt>
                <c:pt idx="2033">
                  <c:v>13.12.2022 22:00 - 13.12.2022 23:00 (CET/CEST)</c:v>
                </c:pt>
                <c:pt idx="2034">
                  <c:v>22.12.2022 01:00 - 22.12.2022 02:00 (CET/CEST)</c:v>
                </c:pt>
                <c:pt idx="2035">
                  <c:v>16.07.2022 23:00 - 17.07.2022 00:00 (CET/CEST)</c:v>
                </c:pt>
                <c:pt idx="2036">
                  <c:v>09.11.2022 10:00 - 09.11.2022 11:00 (CET/CEST)</c:v>
                </c:pt>
                <c:pt idx="2037">
                  <c:v>28.03.2022 21:00 - 28.03.2022 22:00 (CET/CEST)</c:v>
                </c:pt>
                <c:pt idx="2038">
                  <c:v>06.09.2022 01:00 - 06.09.2022 02:00 (CET/CEST)</c:v>
                </c:pt>
                <c:pt idx="2039">
                  <c:v>24.11.2022 02:00 - 24.11.2022 03:00 (CET/CEST)</c:v>
                </c:pt>
                <c:pt idx="2040">
                  <c:v>02.06.2022 10:00 - 02.06.2022 11:00 (CET/CEST)</c:v>
                </c:pt>
                <c:pt idx="2041">
                  <c:v>11.10.2022 08:00 - 11.10.2022 09:00 (CET/CEST)</c:v>
                </c:pt>
                <c:pt idx="2042">
                  <c:v>17.03.2022 18:00 - 17.03.2022 19:00 (CET/CEST)</c:v>
                </c:pt>
                <c:pt idx="2043">
                  <c:v>25.03.2022 18:00 - 25.03.2022 19:00 (CET/CEST)</c:v>
                </c:pt>
                <c:pt idx="2044">
                  <c:v>09.07.2022 03:00 - 09.07.2022 04:00 (CET/CEST)</c:v>
                </c:pt>
                <c:pt idx="2045">
                  <c:v>24.10.2022 14:00 - 24.10.2022 15:00 (CET/CEST)</c:v>
                </c:pt>
                <c:pt idx="2046">
                  <c:v>13.07.2022 14:00 - 13.07.2022 15:00 (CET/CEST)</c:v>
                </c:pt>
                <c:pt idx="2047">
                  <c:v>05.01.2022 16:00 - 05.01.2022 17:00 (CET/CEST)</c:v>
                </c:pt>
                <c:pt idx="2048">
                  <c:v>06.07.2022 16:00 - 06.07.2022 17:00 (CET/CEST)</c:v>
                </c:pt>
                <c:pt idx="2049">
                  <c:v>25.10.2022 03:00 - 25.10.2022 04:00 (CET/CEST)</c:v>
                </c:pt>
                <c:pt idx="2050">
                  <c:v>06.07.2022 14:00 - 06.07.2022 15:00 (CET/CEST)</c:v>
                </c:pt>
                <c:pt idx="2051">
                  <c:v>04.11.2022 13:00 - 04.11.2022 14:00 (CET/CEST)</c:v>
                </c:pt>
                <c:pt idx="2052">
                  <c:v>07.11.2022 15:00 - 07.11.2022 16:00 (CET/CEST)</c:v>
                </c:pt>
                <c:pt idx="2053">
                  <c:v>23.05.2022 22:00 - 23.05.2022 23:00 (CET/CEST)</c:v>
                </c:pt>
                <c:pt idx="2054">
                  <c:v>13.07.2022 16:00 - 13.07.2022 17:00 (CET/CEST)</c:v>
                </c:pt>
                <c:pt idx="2055">
                  <c:v>17.10.2022 19:00 - 17.10.2022 20:00 (CET/CEST)</c:v>
                </c:pt>
                <c:pt idx="2056">
                  <c:v>20.12.2022 19:00 - 20.12.2022 20:00 (CET/CEST)</c:v>
                </c:pt>
                <c:pt idx="2057">
                  <c:v>08.01.2022 21:00 - 08.01.2022 22:00 (CET/CEST)</c:v>
                </c:pt>
                <c:pt idx="2058">
                  <c:v>17.03.2022 00:00 - 17.03.2022 01:00 (CET/CEST)</c:v>
                </c:pt>
                <c:pt idx="2059">
                  <c:v>14.05.2022 07:00 - 14.05.2022 08:00 (CET/CEST)</c:v>
                </c:pt>
                <c:pt idx="2060">
                  <c:v>12.03.2022 12:00 - 12.03.2022 13:00 (CET/CEST)</c:v>
                </c:pt>
                <c:pt idx="2061">
                  <c:v>29.09.2022 10:00 - 29.09.2022 11:00 (CET/CEST)</c:v>
                </c:pt>
                <c:pt idx="2062">
                  <c:v>23.02.2022 08:00 - 23.02.2022 09:00 (CET/CEST)</c:v>
                </c:pt>
                <c:pt idx="2063">
                  <c:v>24.01.2022 23:00 - 25.01.2022 00:00 (CET/CEST)</c:v>
                </c:pt>
                <c:pt idx="2064">
                  <c:v>12.03.2022 00:00 - 12.03.2022 01:00 (CET/CEST)</c:v>
                </c:pt>
                <c:pt idx="2065">
                  <c:v>28.03.2022 04:00 - 28.03.2022 05:00 (CET/CEST)</c:v>
                </c:pt>
                <c:pt idx="2066">
                  <c:v>15.07.2022 19:00 - 15.07.2022 20:00 (CET/CEST)</c:v>
                </c:pt>
                <c:pt idx="2067">
                  <c:v>10.02.2022 15:00 - 10.02.2022 16:00 (CET/CEST)</c:v>
                </c:pt>
                <c:pt idx="2068">
                  <c:v>05.09.2022 22:00 - 05.09.2022 23:00 (CET/CEST)</c:v>
                </c:pt>
                <c:pt idx="2069">
                  <c:v>23.11.2022 15:00 - 23.11.2022 16:00 (CET/CEST)</c:v>
                </c:pt>
                <c:pt idx="2070">
                  <c:v>24.04.2022 10:00 - 24.04.2022 11:00 (CET/CEST)</c:v>
                </c:pt>
                <c:pt idx="2071">
                  <c:v>15.09.2022 01:00 - 15.09.2022 02:00 (CET/CEST)</c:v>
                </c:pt>
                <c:pt idx="2072">
                  <c:v>02.01.2022 04:00 - 02.01.2022 05:00 (CET/CEST)</c:v>
                </c:pt>
                <c:pt idx="2073">
                  <c:v>05.01.2022 21:00 - 05.01.2022 22:00 (CET/CEST)</c:v>
                </c:pt>
                <c:pt idx="2074">
                  <c:v>27.05.2022 14:00 - 27.05.2022 15:00 (CET/CEST)</c:v>
                </c:pt>
                <c:pt idx="2075">
                  <c:v>08.11.2022 07:00 - 08.11.2022 08:00 (CET/CEST)</c:v>
                </c:pt>
                <c:pt idx="2076">
                  <c:v>16.10.2022 06:00 - 16.10.2022 07:00 (CET/CEST)</c:v>
                </c:pt>
                <c:pt idx="2077">
                  <c:v>21.01.2022 02:00 - 21.01.2022 03:00 (CET/CEST)</c:v>
                </c:pt>
                <c:pt idx="2078">
                  <c:v>09.02.2022 06:00 - 09.02.2022 07:00 (CET/CEST)</c:v>
                </c:pt>
                <c:pt idx="2079">
                  <c:v>27.07.2022 19:00 - 27.07.2022 20:00 (CET/CEST)</c:v>
                </c:pt>
                <c:pt idx="2080">
                  <c:v>21.12.2022 18:00 - 21.12.2022 19:00 (CET/CEST)</c:v>
                </c:pt>
                <c:pt idx="2081">
                  <c:v>16.02.2022 02:00 - 16.02.2022 03:00 (CET/CEST)</c:v>
                </c:pt>
                <c:pt idx="2082">
                  <c:v>14.07.2022 02:00 - 14.07.2022 03:00 (CET/CEST)</c:v>
                </c:pt>
                <c:pt idx="2083">
                  <c:v>05.04.2022 08:00 - 05.04.2022 09:00 (CET/CEST)</c:v>
                </c:pt>
                <c:pt idx="2084">
                  <c:v>11.10.2022 13:00 - 11.10.2022 14:00 (CET/CEST)</c:v>
                </c:pt>
                <c:pt idx="2085">
                  <c:v>25.11.2022 07:00 - 25.11.2022 08:00 (CET/CEST)</c:v>
                </c:pt>
                <c:pt idx="2086">
                  <c:v>13.03.2022 22:00 - 13.03.2022 23:00 (CET/CEST)</c:v>
                </c:pt>
                <c:pt idx="2087">
                  <c:v>20.03.2022 20:00 - 20.03.2022 21:00 (CET/CEST)</c:v>
                </c:pt>
                <c:pt idx="2088">
                  <c:v>08.10.2022 14:00 - 08.10.2022 15:00 (CET/CEST)</c:v>
                </c:pt>
                <c:pt idx="2089">
                  <c:v>09.01.2022 09:00 - 09.01.2022 10:00 (CET/CEST)</c:v>
                </c:pt>
                <c:pt idx="2090">
                  <c:v>12.02.2022 04:00 - 12.02.2022 05:00 (CET/CEST)</c:v>
                </c:pt>
                <c:pt idx="2091">
                  <c:v>05.10.2022 06:00 - 05.10.2022 07:00 (CET/CEST)</c:v>
                </c:pt>
                <c:pt idx="2092">
                  <c:v>29.10.2022 03:00 - 29.10.2022 04:00 (CET/CEST)</c:v>
                </c:pt>
                <c:pt idx="2093">
                  <c:v>12.06.2022 18:00 - 12.06.2022 19:00 (CET/CEST)</c:v>
                </c:pt>
                <c:pt idx="2094">
                  <c:v>21.12.2022 17:00 - 21.12.2022 18:00 (CET/CEST)</c:v>
                </c:pt>
                <c:pt idx="2095">
                  <c:v>04.02.2022 02:00 - 04.02.2022 03:00 (CET/CEST)</c:v>
                </c:pt>
                <c:pt idx="2096">
                  <c:v>06.04.2022 21:00 - 06.04.2022 22:00 (CET/CEST)</c:v>
                </c:pt>
                <c:pt idx="2097">
                  <c:v>13.07.2022 23:00 - 14.07.2022 00:00 (CET/CEST)</c:v>
                </c:pt>
                <c:pt idx="2098">
                  <c:v>10.10.2022 08:00 - 10.10.2022 09:00 (CET/CEST)</c:v>
                </c:pt>
                <c:pt idx="2099">
                  <c:v>11.11.2022 03:00 - 11.11.2022 04:00 (CET/CEST)</c:v>
                </c:pt>
                <c:pt idx="2100">
                  <c:v>24.11.2022 01:00 - 24.11.2022 02:00 (CET/CEST)</c:v>
                </c:pt>
                <c:pt idx="2101">
                  <c:v>22.12.2022 20:00 - 22.12.2022 21:00 (CET/CEST)</c:v>
                </c:pt>
                <c:pt idx="2102">
                  <c:v>06.07.2022 18:00 - 06.07.2022 19:00 (CET/CEST)</c:v>
                </c:pt>
                <c:pt idx="2103">
                  <c:v>17.10.2022 20:00 - 17.10.2022 21:00 (CET/CEST)</c:v>
                </c:pt>
                <c:pt idx="2104">
                  <c:v>26.05.2022 03:00 - 26.05.2022 04:00 (CET/CEST)</c:v>
                </c:pt>
                <c:pt idx="2105">
                  <c:v>14.09.2022 22:00 - 14.09.2022 23:00 (CET/CEST)</c:v>
                </c:pt>
                <c:pt idx="2106">
                  <c:v>16.01.2022 10:00 - 16.01.2022 11:00 (CET/CEST)</c:v>
                </c:pt>
                <c:pt idx="2107">
                  <c:v>21.01.2022 17:00 - 21.01.2022 18:00 (CET/CEST)</c:v>
                </c:pt>
                <c:pt idx="2108">
                  <c:v>14.05.2022 02:00 - 14.05.2022 03:00 (CET/CEST)</c:v>
                </c:pt>
                <c:pt idx="2109">
                  <c:v>26.05.2022 05:00 - 26.05.2022 06:00 (CET/CEST)</c:v>
                </c:pt>
                <c:pt idx="2110">
                  <c:v>09.07.2022 15:00 - 09.07.2022 16:00 (CET/CEST)</c:v>
                </c:pt>
                <c:pt idx="2111">
                  <c:v>04.10.2022 20:00 - 04.10.2022 21:00 (CET/CEST)</c:v>
                </c:pt>
                <c:pt idx="2112">
                  <c:v>09.07.2022 05:00 - 09.07.2022 06:00 (CET/CEST)</c:v>
                </c:pt>
                <c:pt idx="2113">
                  <c:v>11.10.2022 10:00 - 11.10.2022 11:00 (CET/CEST)</c:v>
                </c:pt>
                <c:pt idx="2114">
                  <c:v>12.03.2022 13:00 - 12.03.2022 14:00 (CET/CEST)</c:v>
                </c:pt>
                <c:pt idx="2115">
                  <c:v>02.01.2022 18:00 - 02.01.2022 19:00 (CET/CEST)</c:v>
                </c:pt>
                <c:pt idx="2116">
                  <c:v>14.06.2022 05:00 - 14.06.2022 06:00 (CET/CEST)</c:v>
                </c:pt>
                <c:pt idx="2117">
                  <c:v>25.03.2022 17:00 - 25.03.2022 18:00 (CET/CEST)</c:v>
                </c:pt>
                <c:pt idx="2118">
                  <c:v>20.03.2022 12:00 - 20.03.2022 13:00 (CET/CEST)</c:v>
                </c:pt>
                <c:pt idx="2119">
                  <c:v>06.09.2022 09:00 - 06.09.2022 10:00 (CET/CEST)</c:v>
                </c:pt>
                <c:pt idx="2120">
                  <c:v>03.02.2022 13:00 - 03.02.2022 14:00 (CET/CEST)</c:v>
                </c:pt>
                <c:pt idx="2121">
                  <c:v>25.02.2022 10:00 - 25.02.2022 11:00 (CET/CEST)</c:v>
                </c:pt>
                <c:pt idx="2122">
                  <c:v>23.11.2022 06:00 - 23.11.2022 07:00 (CET/CEST)</c:v>
                </c:pt>
                <c:pt idx="2123">
                  <c:v>25.11.2022 09:00 - 25.11.2022 10:00 (CET/CEST)</c:v>
                </c:pt>
                <c:pt idx="2124">
                  <c:v>11.05.2022 13:00 - 11.05.2022 14:00 (CET/CEST)</c:v>
                </c:pt>
                <c:pt idx="2125">
                  <c:v>21.03.2022 04:00 - 21.03.2022 05:00 (CET/CEST)</c:v>
                </c:pt>
                <c:pt idx="2126">
                  <c:v>12.03.2022 11:00 - 12.03.2022 12:00 (CET/CEST)</c:v>
                </c:pt>
                <c:pt idx="2127">
                  <c:v>18.10.2022 11:00 - 18.10.2022 12:00 (CET/CEST)</c:v>
                </c:pt>
                <c:pt idx="2128">
                  <c:v>03.11.2022 14:00 - 03.11.2022 15:00 (CET/CEST)</c:v>
                </c:pt>
                <c:pt idx="2129">
                  <c:v>25.02.2022 11:00 - 25.02.2022 12:00 (CET/CEST)</c:v>
                </c:pt>
                <c:pt idx="2130">
                  <c:v>04.12.2022 14:00 - 04.12.2022 15:00 (CET/CEST)</c:v>
                </c:pt>
                <c:pt idx="2131">
                  <c:v>27.07.2022 16:00 - 27.07.2022 17:00 (CET/CEST)</c:v>
                </c:pt>
                <c:pt idx="2132">
                  <c:v>27.07.2022 17:00 - 27.07.2022 18:00 (CET/CEST)</c:v>
                </c:pt>
                <c:pt idx="2133">
                  <c:v>02.01.2022 03:00 - 02.01.2022 04:00 (CET/CEST)</c:v>
                </c:pt>
                <c:pt idx="2134">
                  <c:v>14.09.2022 23:00 - 15.09.2022 00:00 (CET/CEST)</c:v>
                </c:pt>
                <c:pt idx="2135">
                  <c:v>29.09.2022 11:00 - 29.09.2022 12:00 (CET/CEST)</c:v>
                </c:pt>
                <c:pt idx="2136">
                  <c:v>10.10.2022 06:00 - 10.10.2022 07:00 (CET/CEST)</c:v>
                </c:pt>
                <c:pt idx="2137">
                  <c:v>26.05.2022 04:00 - 26.05.2022 05:00 (CET/CEST)</c:v>
                </c:pt>
                <c:pt idx="2138">
                  <c:v>17.10.2022 21:00 - 17.10.2022 22:00 (CET/CEST)</c:v>
                </c:pt>
                <c:pt idx="2139">
                  <c:v>25.05.2022 22:00 - 25.05.2022 23:00 (CET/CEST)</c:v>
                </c:pt>
                <c:pt idx="2140">
                  <c:v>05.04.2022 11:00 - 05.04.2022 12:00 (CET/CEST)</c:v>
                </c:pt>
                <c:pt idx="2141">
                  <c:v>07.05.2022 17:00 - 07.05.2022 18:00 (CET/CEST)</c:v>
                </c:pt>
                <c:pt idx="2142">
                  <c:v>13.04.2022 06:00 - 13.04.2022 07:00 (CET/CEST)</c:v>
                </c:pt>
                <c:pt idx="2143">
                  <c:v>24.04.2022 17:00 - 24.04.2022 18:00 (CET/CEST)</c:v>
                </c:pt>
                <c:pt idx="2144">
                  <c:v>18.12.2022 12:00 - 18.12.2022 13:00 (CET/CEST)</c:v>
                </c:pt>
                <c:pt idx="2145">
                  <c:v>24.06.2022 15:00 - 24.06.2022 16:00 (CET/CEST)</c:v>
                </c:pt>
                <c:pt idx="2146">
                  <c:v>03.01.2022 04:00 - 03.01.2022 05:00 (CET/CEST)</c:v>
                </c:pt>
                <c:pt idx="2147">
                  <c:v>08.01.2022 06:00 - 08.01.2022 07:00 (CET/CEST)</c:v>
                </c:pt>
                <c:pt idx="2148">
                  <c:v>21.03.2022 03:00 - 21.03.2022 04:00 (CET/CEST)</c:v>
                </c:pt>
                <c:pt idx="2149">
                  <c:v>09.07.2022 02:00 - 09.07.2022 03:00 (CET/CEST)</c:v>
                </c:pt>
                <c:pt idx="2150">
                  <c:v>25.10.2022 12:00 - 25.10.2022 13:00 (CET/CEST)</c:v>
                </c:pt>
                <c:pt idx="2151">
                  <c:v>27.11.2022 23:00 - 28.11.2022 00:00 (CET/CEST)</c:v>
                </c:pt>
                <c:pt idx="2152">
                  <c:v>27.12.2022 13:00 - 27.12.2022 14:00 (CET/CEST)</c:v>
                </c:pt>
                <c:pt idx="2153">
                  <c:v>13.03.2022 11:00 - 13.03.2022 12:00 (CET/CEST)</c:v>
                </c:pt>
                <c:pt idx="2154">
                  <c:v>09.11.2022 05:00 - 09.11.2022 06:00 (CET/CEST)</c:v>
                </c:pt>
                <c:pt idx="2155">
                  <c:v>03.12.2022 20:00 - 03.12.2022 21:00 (CET/CEST)</c:v>
                </c:pt>
                <c:pt idx="2156">
                  <c:v>07.09.2022 20:00 - 07.09.2022 21:00 (CET/CEST)</c:v>
                </c:pt>
                <c:pt idx="2157">
                  <c:v>03.11.2022 13:00 - 03.11.2022 14:00 (CET/CEST)</c:v>
                </c:pt>
                <c:pt idx="2158">
                  <c:v>10.05.2022 20:00 - 10.05.2022 21:00 (CET/CEST)</c:v>
                </c:pt>
                <c:pt idx="2159">
                  <c:v>14.11.2022 17:00 - 14.11.2022 18:00 (CET/CEST)</c:v>
                </c:pt>
                <c:pt idx="2160">
                  <c:v>17.10.2022 18:00 - 17.10.2022 19:00 (CET/CEST)</c:v>
                </c:pt>
                <c:pt idx="2161">
                  <c:v>27.12.2022 16:00 - 27.12.2022 17:00 (CET/CEST)</c:v>
                </c:pt>
                <c:pt idx="2162">
                  <c:v>06.02.2022 23:00 - 07.02.2022 00:00 (CET/CEST)</c:v>
                </c:pt>
                <c:pt idx="2163">
                  <c:v>10.03.2022 14:00 - 10.03.2022 15:00 (CET/CEST)</c:v>
                </c:pt>
                <c:pt idx="2164">
                  <c:v>08.11.2022 09:00 - 08.11.2022 10:00 (CET/CEST)</c:v>
                </c:pt>
                <c:pt idx="2165">
                  <c:v>09.11.2022 13:00 - 09.11.2022 14:00 (CET/CEST)</c:v>
                </c:pt>
                <c:pt idx="2166">
                  <c:v>10.02.2022 02:00 - 10.02.2022 03:00 (CET/CEST)</c:v>
                </c:pt>
                <c:pt idx="2167">
                  <c:v>14.11.2022 12:00 - 14.11.2022 13:00 (CET/CEST)</c:v>
                </c:pt>
                <c:pt idx="2168">
                  <c:v>14.09.2022 12:00 - 14.09.2022 13:00 (CET/CEST)</c:v>
                </c:pt>
                <c:pt idx="2169">
                  <c:v>25.05.2022 15:00 - 25.05.2022 16:00 (CET/CEST)</c:v>
                </c:pt>
                <c:pt idx="2170">
                  <c:v>04.02.2022 19:00 - 04.02.2022 20:00 (CET/CEST)</c:v>
                </c:pt>
                <c:pt idx="2171">
                  <c:v>31.12.2022 02:00 - 31.12.2022 03:00 (CET/CEST)</c:v>
                </c:pt>
                <c:pt idx="2172">
                  <c:v>24.02.2022 04:00 - 24.02.2022 05:00 (CET/CEST)</c:v>
                </c:pt>
                <c:pt idx="2173">
                  <c:v>16.07.2022 05:00 - 16.07.2022 06:00 (CET/CEST)</c:v>
                </c:pt>
                <c:pt idx="2174">
                  <c:v>11.10.2022 14:00 - 11.10.2022 15:00 (CET/CEST)</c:v>
                </c:pt>
                <c:pt idx="2175">
                  <c:v>11.02.2022 11:00 - 11.02.2022 12:00 (CET/CEST)</c:v>
                </c:pt>
                <c:pt idx="2176">
                  <c:v>18.10.2022 10:00 - 18.10.2022 11:00 (CET/CEST)</c:v>
                </c:pt>
                <c:pt idx="2177">
                  <c:v>25.10.2022 11:00 - 25.10.2022 12:00 (CET/CEST)</c:v>
                </c:pt>
                <c:pt idx="2178">
                  <c:v>11.10.2022 09:00 - 11.10.2022 10:00 (CET/CEST)</c:v>
                </c:pt>
                <c:pt idx="2179">
                  <c:v>18.05.2022 02:00 - 18.05.2022 03:00 (CET/CEST)</c:v>
                </c:pt>
                <c:pt idx="2180">
                  <c:v>18.10.2022 06:00 - 18.10.2022 07:00 (CET/CEST)</c:v>
                </c:pt>
                <c:pt idx="2181">
                  <c:v>27.12.2022 18:00 - 27.12.2022 19:00 (CET/CEST)</c:v>
                </c:pt>
                <c:pt idx="2182">
                  <c:v>10.05.2022 08:00 - 10.05.2022 09:00 (CET/CEST)</c:v>
                </c:pt>
                <c:pt idx="2183">
                  <c:v>12.05.2022 05:00 - 12.05.2022 06:00 (CET/CEST)</c:v>
                </c:pt>
                <c:pt idx="2184">
                  <c:v>13.05.2022 12:00 - 13.05.2022 13:00 (CET/CEST)</c:v>
                </c:pt>
                <c:pt idx="2185">
                  <c:v>25.10.2022 13:00 - 25.10.2022 14:00 (CET/CEST)</c:v>
                </c:pt>
                <c:pt idx="2186">
                  <c:v>20.03.2022 23:00 - 21.03.2022 00:00 (CET/CEST)</c:v>
                </c:pt>
                <c:pt idx="2187">
                  <c:v>28.03.2022 03:00 - 28.03.2022 04:00 (CET/CEST)</c:v>
                </c:pt>
                <c:pt idx="2188">
                  <c:v>04.07.2022 15:00 - 04.07.2022 16:00 (CET/CEST)</c:v>
                </c:pt>
                <c:pt idx="2189">
                  <c:v>14.09.2022 07:00 - 14.09.2022 08:00 (CET/CEST)</c:v>
                </c:pt>
                <c:pt idx="2190">
                  <c:v>18.10.2022 04:00 - 18.10.2022 05:00 (CET/CEST)</c:v>
                </c:pt>
                <c:pt idx="2191">
                  <c:v>02.01.2022 06:00 - 02.01.2022 07:00 (CET/CEST)</c:v>
                </c:pt>
                <c:pt idx="2192">
                  <c:v>21.01.2022 18:00 - 21.01.2022 19:00 (CET/CEST)</c:v>
                </c:pt>
                <c:pt idx="2193">
                  <c:v>08.02.2022 16:00 - 08.02.2022 17:00 (CET/CEST)</c:v>
                </c:pt>
                <c:pt idx="2194">
                  <c:v>20.10.2022 23:00 - 21.10.2022 00:00 (CET/CEST)</c:v>
                </c:pt>
                <c:pt idx="2195">
                  <c:v>23.11.2022 13:00 - 23.11.2022 14:00 (CET/CEST)</c:v>
                </c:pt>
                <c:pt idx="2196">
                  <c:v>22.04.2022 10:00 - 22.04.2022 11:00 (CET/CEST)</c:v>
                </c:pt>
                <c:pt idx="2197">
                  <c:v>27.07.2022 14:00 - 27.07.2022 15:00 (CET/CEST)</c:v>
                </c:pt>
                <c:pt idx="2198">
                  <c:v>03.02.2022 11:00 - 03.02.2022 12:00 (CET/CEST)</c:v>
                </c:pt>
                <c:pt idx="2199">
                  <c:v>26.03.2022 06:00 - 26.03.2022 07:00 (CET/CEST)</c:v>
                </c:pt>
                <c:pt idx="2200">
                  <c:v>13.04.2022 08:00 - 13.04.2022 09:00 (CET/CEST)</c:v>
                </c:pt>
                <c:pt idx="2201">
                  <c:v>28.05.2022 10:00 - 28.05.2022 11:00 (CET/CEST)</c:v>
                </c:pt>
                <c:pt idx="2202">
                  <c:v>08.07.2022 16:00 - 08.07.2022 17:00 (CET/CEST)</c:v>
                </c:pt>
                <c:pt idx="2203">
                  <c:v>23.11.2022 01:00 - 23.11.2022 02:00 (CET/CEST)</c:v>
                </c:pt>
                <c:pt idx="2204">
                  <c:v>12.05.2022 07:00 - 12.05.2022 08:00 (CET/CEST)</c:v>
                </c:pt>
                <c:pt idx="2205">
                  <c:v>24.06.2022 18:00 - 24.06.2022 19:00 (CET/CEST)</c:v>
                </c:pt>
                <c:pt idx="2206">
                  <c:v>08.07.2022 14:00 - 08.07.2022 15:00 (CET/CEST)</c:v>
                </c:pt>
                <c:pt idx="2207">
                  <c:v>18.10.2022 05:00 - 18.10.2022 06:00 (CET/CEST)</c:v>
                </c:pt>
                <c:pt idx="2208">
                  <c:v>22.11.2022 05:00 - 22.11.2022 06:00 (CET/CEST)</c:v>
                </c:pt>
                <c:pt idx="2209">
                  <c:v>07.05.2022 18:00 - 07.05.2022 19:00 (CET/CEST)</c:v>
                </c:pt>
                <c:pt idx="2210">
                  <c:v>30.09.2022 21:00 - 30.09.2022 22:00 (CET/CEST)</c:v>
                </c:pt>
                <c:pt idx="2211">
                  <c:v>25.05.2022 17:00 - 25.05.2022 18:00 (CET/CEST)</c:v>
                </c:pt>
                <c:pt idx="2212">
                  <c:v>01.10.2022 10:00 - 01.10.2022 11:00 (CET/CEST)</c:v>
                </c:pt>
                <c:pt idx="2213">
                  <c:v>10.05.2022 07:00 - 10.05.2022 08:00 (CET/CEST)</c:v>
                </c:pt>
                <c:pt idx="2214">
                  <c:v>11.06.2022 16:00 - 11.06.2022 17:00 (CET/CEST)</c:v>
                </c:pt>
                <c:pt idx="2215">
                  <c:v>23.11.2022 04:00 - 23.11.2022 05:00 (CET/CEST)</c:v>
                </c:pt>
                <c:pt idx="2216">
                  <c:v>04.11.2022 11:00 - 04.11.2022 12:00 (CET/CEST)</c:v>
                </c:pt>
                <c:pt idx="2217">
                  <c:v>20.12.2022 20:00 - 20.12.2022 21:00 (CET/CEST)</c:v>
                </c:pt>
                <c:pt idx="2218">
                  <c:v>15.07.2022 04:00 - 15.07.2022 05:00 (CET/CEST)</c:v>
                </c:pt>
                <c:pt idx="2219">
                  <c:v>08.10.2022 21:00 - 08.10.2022 22:00 (CET/CEST)</c:v>
                </c:pt>
                <c:pt idx="2220">
                  <c:v>03.02.2022 10:00 - 03.02.2022 11:00 (CET/CEST)</c:v>
                </c:pt>
                <c:pt idx="2221">
                  <c:v>21.01.2022 07:00 - 21.01.2022 08:00 (CET/CEST)</c:v>
                </c:pt>
                <c:pt idx="2222">
                  <c:v>12.05.2022 20:00 - 12.05.2022 21:00 (CET/CEST)</c:v>
                </c:pt>
                <c:pt idx="2223">
                  <c:v>07.09.2022 19:00 - 07.09.2022 20:00 (CET/CEST)</c:v>
                </c:pt>
                <c:pt idx="2224">
                  <c:v>12.05.2022 06:00 - 12.05.2022 07:00 (CET/CEST)</c:v>
                </c:pt>
                <c:pt idx="2225">
                  <c:v>18.02.2022 13:00 - 18.02.2022 14:00 (CET/CEST)</c:v>
                </c:pt>
                <c:pt idx="2226">
                  <c:v>05.04.2022 18:00 - 05.04.2022 19:00 (CET/CEST)</c:v>
                </c:pt>
                <c:pt idx="2227">
                  <c:v>24.10.2022 13:00 - 24.10.2022 14:00 (CET/CEST)</c:v>
                </c:pt>
                <c:pt idx="2228">
                  <c:v>10.02.2022 14:00 - 10.02.2022 15:00 (CET/CEST)</c:v>
                </c:pt>
                <c:pt idx="2229">
                  <c:v>06.11.2022 01:00 - 06.11.2022 02:00 (CET/CEST)</c:v>
                </c:pt>
                <c:pt idx="2230">
                  <c:v>05.12.2022 07:00 - 05.12.2022 08:00 (CET/CEST)</c:v>
                </c:pt>
                <c:pt idx="2231">
                  <c:v>28.01.2022 06:00 - 28.01.2022 07:00 (CET/CEST)</c:v>
                </c:pt>
                <c:pt idx="2232">
                  <c:v>13.03.2022 04:00 - 13.03.2022 05:00 (CET/CEST)</c:v>
                </c:pt>
                <c:pt idx="2233">
                  <c:v>17.10.2022 12:00 - 17.10.2022 13:00 (CET/CEST)</c:v>
                </c:pt>
                <c:pt idx="2234">
                  <c:v>11.11.2022 04:00 - 11.11.2022 05:00 (CET/CEST)</c:v>
                </c:pt>
                <c:pt idx="2235">
                  <c:v>14.12.2022 02:00 - 14.12.2022 03:00 (CET/CEST)</c:v>
                </c:pt>
                <c:pt idx="2236">
                  <c:v>24.01.2022 01:00 - 24.01.2022 02:00 (CET/CEST)</c:v>
                </c:pt>
                <c:pt idx="2237">
                  <c:v>10.04.2022 23:00 - 11.04.2022 00:00 (CET/CEST)</c:v>
                </c:pt>
                <c:pt idx="2238">
                  <c:v>28.01.2022 20:00 - 28.01.2022 21:00 (CET/CEST)</c:v>
                </c:pt>
                <c:pt idx="2239">
                  <c:v>11.03.2022 06:00 - 11.03.2022 07:00 (CET/CEST)</c:v>
                </c:pt>
                <c:pt idx="2240">
                  <c:v>18.05.2022 06:00 - 18.05.2022 07:00 (CET/CEST)</c:v>
                </c:pt>
                <c:pt idx="2241">
                  <c:v>15.09.2022 00:00 - 15.09.2022 01:00 (CET/CEST)</c:v>
                </c:pt>
                <c:pt idx="2242">
                  <c:v>18.10.2022 08:00 - 18.10.2022 09:00 (CET/CEST)</c:v>
                </c:pt>
                <c:pt idx="2243">
                  <c:v>24.11.2022 03:00 - 24.11.2022 04:00 (CET/CEST)</c:v>
                </c:pt>
                <c:pt idx="2244">
                  <c:v>02.02.2022 15:00 - 02.02.2022 16:00 (CET/CEST)</c:v>
                </c:pt>
                <c:pt idx="2245">
                  <c:v>17.12.2022 08:00 - 17.12.2022 09:00 (CET/CEST)</c:v>
                </c:pt>
                <c:pt idx="2246">
                  <c:v>24.01.2022 00:00 - 24.01.2022 01:00 (CET/CEST)</c:v>
                </c:pt>
                <c:pt idx="2247">
                  <c:v>10.05.2022 09:00 - 10.05.2022 10:00 (CET/CEST)</c:v>
                </c:pt>
                <c:pt idx="2248">
                  <c:v>06.09.2022 02:00 - 06.09.2022 03:00 (CET/CEST)</c:v>
                </c:pt>
                <c:pt idx="2249">
                  <c:v>18.10.2022 07:00 - 18.10.2022 08:00 (CET/CEST)</c:v>
                </c:pt>
                <c:pt idx="2250">
                  <c:v>03.12.2022 23:00 - 04.12.2022 00:00 (CET/CEST)</c:v>
                </c:pt>
                <c:pt idx="2251">
                  <c:v>23.05.2022 15:00 - 23.05.2022 16:00 (CET/CEST)</c:v>
                </c:pt>
                <c:pt idx="2252">
                  <c:v>09.07.2022 04:00 - 09.07.2022 05:00 (CET/CEST)</c:v>
                </c:pt>
                <c:pt idx="2253">
                  <c:v>23.05.2022 20:00 - 23.05.2022 21:00 (CET/CEST)</c:v>
                </c:pt>
                <c:pt idx="2254">
                  <c:v>27.05.2022 05:00 - 27.05.2022 06:00 (CET/CEST)</c:v>
                </c:pt>
                <c:pt idx="2255">
                  <c:v>07.09.2022 12:00 - 07.09.2022 13:00 (CET/CEST)</c:v>
                </c:pt>
                <c:pt idx="2256">
                  <c:v>09.02.2022 02:00 - 09.02.2022 03:00 (CET/CEST)</c:v>
                </c:pt>
                <c:pt idx="2257">
                  <c:v>05.09.2022 19:00 - 05.09.2022 20:00 (CET/CEST)</c:v>
                </c:pt>
                <c:pt idx="2258">
                  <c:v>07.09.2022 21:00 - 07.09.2022 22:00 (CET/CEST)</c:v>
                </c:pt>
                <c:pt idx="2259">
                  <c:v>28.12.2022 19:00 - 28.12.2022 20:00 (CET/CEST)</c:v>
                </c:pt>
                <c:pt idx="2260">
                  <c:v>05.01.2022 12:00 - 05.01.2022 13:00 (CET/CEST)</c:v>
                </c:pt>
                <c:pt idx="2261">
                  <c:v>28.02.2022 14:00 - 28.02.2022 15:00 (CET/CEST)</c:v>
                </c:pt>
                <c:pt idx="2262">
                  <c:v>16.07.2022 12:00 - 16.07.2022 13:00 (CET/CEST)</c:v>
                </c:pt>
                <c:pt idx="2263">
                  <c:v>14.07.2022 11:00 - 14.07.2022 12:00 (CET/CEST)</c:v>
                </c:pt>
                <c:pt idx="2264">
                  <c:v>03.08.2022 14:00 - 03.08.2022 15:00 (CET/CEST)</c:v>
                </c:pt>
                <c:pt idx="2265">
                  <c:v>27.05.2022 03:00 - 27.05.2022 04:00 (CET/CEST)</c:v>
                </c:pt>
                <c:pt idx="2266">
                  <c:v>23.11.2022 14:00 - 23.11.2022 15:00 (CET/CEST)</c:v>
                </c:pt>
                <c:pt idx="2267">
                  <c:v>28.02.2022 19:00 - 28.02.2022 20:00 (CET/CEST)</c:v>
                </c:pt>
                <c:pt idx="2268">
                  <c:v>26.09.2022 19:00 - 26.09.2022 20:00 (CET/CEST)</c:v>
                </c:pt>
                <c:pt idx="2269">
                  <c:v>25.11.2022 06:00 - 25.11.2022 07:00 (CET/CEST)</c:v>
                </c:pt>
                <c:pt idx="2270">
                  <c:v>22.02.2022 02:00 - 22.02.2022 03:00 (CET/CEST)</c:v>
                </c:pt>
                <c:pt idx="2271">
                  <c:v>06.09.2022 19:00 - 06.09.2022 20:00 (CET/CEST)</c:v>
                </c:pt>
                <c:pt idx="2272">
                  <c:v>06.10.2022 03:00 - 06.10.2022 04:00 (CET/CEST)</c:v>
                </c:pt>
                <c:pt idx="2273">
                  <c:v>10.10.2022 09:00 - 10.10.2022 10:00 (CET/CEST)</c:v>
                </c:pt>
                <c:pt idx="2274">
                  <c:v>14.11.2022 16:00 - 14.11.2022 17:00 (CET/CEST)</c:v>
                </c:pt>
                <c:pt idx="2275">
                  <c:v>23.05.2022 21:00 - 23.05.2022 22:00 (CET/CEST)</c:v>
                </c:pt>
                <c:pt idx="2276">
                  <c:v>08.07.2022 20:00 - 08.07.2022 21:00 (CET/CEST)</c:v>
                </c:pt>
                <c:pt idx="2277">
                  <c:v>28.03.2022 02:00 - 28.03.2022 03:00 (CET/CEST)</c:v>
                </c:pt>
                <c:pt idx="2278">
                  <c:v>08.01.2022 20:00 - 08.01.2022 21:00 (CET/CEST)</c:v>
                </c:pt>
                <c:pt idx="2279">
                  <c:v>27.03.2022 22:00 - 27.03.2022 23:00 (CET/CEST)</c:v>
                </c:pt>
                <c:pt idx="2280">
                  <c:v>10.10.2022 20:00 - 10.10.2022 21:00 (CET/CEST)</c:v>
                </c:pt>
                <c:pt idx="2281">
                  <c:v>23.11.2022 03:00 - 23.11.2022 04:00 (CET/CEST)</c:v>
                </c:pt>
                <c:pt idx="2282">
                  <c:v>08.11.2022 06:00 - 08.11.2022 07:00 (CET/CEST)</c:v>
                </c:pt>
                <c:pt idx="2283">
                  <c:v>07.05.2022 16:00 - 07.05.2022 17:00 (CET/CEST)</c:v>
                </c:pt>
                <c:pt idx="2284">
                  <c:v>06.08.2022 02:00 - 06.08.2022 03:00 (CET/CEST)</c:v>
                </c:pt>
                <c:pt idx="2285">
                  <c:v>22.04.2022 14:00 - 22.04.2022 15:00 (CET/CEST)</c:v>
                </c:pt>
                <c:pt idx="2286">
                  <c:v>05.09.2022 21:00 - 05.09.2022 22:00 (CET/CEST)</c:v>
                </c:pt>
                <c:pt idx="2287">
                  <c:v>03.10.2022 12:00 - 03.10.2022 13:00 (CET/CEST)</c:v>
                </c:pt>
                <c:pt idx="2288">
                  <c:v>04.11.2022 23:00 - 05.11.2022 00:00 (CET/CEST)</c:v>
                </c:pt>
                <c:pt idx="2289">
                  <c:v>23.11.2022 05:00 - 23.11.2022 06:00 (CET/CEST)</c:v>
                </c:pt>
                <c:pt idx="2290">
                  <c:v>03.11.2022 11:00 - 03.11.2022 12:00 (CET/CEST)</c:v>
                </c:pt>
                <c:pt idx="2291">
                  <c:v>03.12.2022 22:00 - 03.12.2022 23:00 (CET/CEST)</c:v>
                </c:pt>
                <c:pt idx="2292">
                  <c:v>17.01.2022 20:00 - 17.01.2022 21:00 (CET/CEST)</c:v>
                </c:pt>
                <c:pt idx="2293">
                  <c:v>07.04.2022 16:00 - 07.04.2022 17:00 (CET/CEST)</c:v>
                </c:pt>
                <c:pt idx="2294">
                  <c:v>27.05.2022 06:00 - 27.05.2022 07:00 (CET/CEST)</c:v>
                </c:pt>
                <c:pt idx="2295">
                  <c:v>10.03.2022 16:00 - 10.03.2022 17:00 (CET/CEST)</c:v>
                </c:pt>
                <c:pt idx="2296">
                  <c:v>05.07.2022 16:00 - 05.07.2022 17:00 (CET/CEST)</c:v>
                </c:pt>
                <c:pt idx="2297">
                  <c:v>26.09.2022 06:00 - 26.09.2022 07:00 (CET/CEST)</c:v>
                </c:pt>
                <c:pt idx="2298">
                  <c:v>29.11.2022 02:00 - 29.11.2022 03:00 (CET/CEST)</c:v>
                </c:pt>
                <c:pt idx="2299">
                  <c:v>12.06.2022 16:00 - 12.06.2022 17:00 (CET/CEST)</c:v>
                </c:pt>
                <c:pt idx="2300">
                  <c:v>14.05.2022 19:00 - 14.05.2022 20:00 (CET/CEST)</c:v>
                </c:pt>
                <c:pt idx="2301">
                  <c:v>03.10.2022 11:00 - 03.10.2022 12:00 (CET/CEST)</c:v>
                </c:pt>
                <c:pt idx="2302">
                  <c:v>08.02.2022 19:00 - 08.02.2022 20:00 (CET/CEST)</c:v>
                </c:pt>
                <c:pt idx="2303">
                  <c:v>02.01.2022 07:00 - 02.01.2022 08:00 (CET/CEST)</c:v>
                </c:pt>
                <c:pt idx="2304">
                  <c:v>25.01.2022 03:00 - 25.01.2022 04:00 (CET/CEST)</c:v>
                </c:pt>
                <c:pt idx="2305">
                  <c:v>08.07.2022 04:00 - 08.07.2022 05:00 (CET/CEST)</c:v>
                </c:pt>
                <c:pt idx="2306">
                  <c:v>05.10.2022 02:00 - 05.10.2022 03:00 (CET/CEST)</c:v>
                </c:pt>
                <c:pt idx="2307">
                  <c:v>18.10.2022 09:00 - 18.10.2022 10:00 (CET/CEST)</c:v>
                </c:pt>
                <c:pt idx="2308">
                  <c:v>03.01.2022 22:00 - 03.01.2022 23:00 (CET/CEST)</c:v>
                </c:pt>
                <c:pt idx="2309">
                  <c:v>25.02.2022 20:00 - 25.02.2022 21:00 (CET/CEST)</c:v>
                </c:pt>
                <c:pt idx="2310">
                  <c:v>29.10.2022 01:00 - 29.10.2022 02:00 (CET/CEST)</c:v>
                </c:pt>
                <c:pt idx="2311">
                  <c:v>03.12.2022 19:00 - 03.12.2022 20:00 (CET/CEST)</c:v>
                </c:pt>
                <c:pt idx="2312">
                  <c:v>06.08.2022 01:00 - 06.08.2022 02:00 (CET/CEST)</c:v>
                </c:pt>
                <c:pt idx="2313">
                  <c:v>06.08.2022 03:00 - 06.08.2022 04:00 (CET/CEST)</c:v>
                </c:pt>
                <c:pt idx="2314">
                  <c:v>18.10.2022 03:00 - 18.10.2022 04:00 (CET/CEST)</c:v>
                </c:pt>
                <c:pt idx="2315">
                  <c:v>14.07.2022 03:00 - 14.07.2022 04:00 (CET/CEST)</c:v>
                </c:pt>
                <c:pt idx="2316">
                  <c:v>08.02.2022 22:00 - 08.02.2022 23:00 (CET/CEST)</c:v>
                </c:pt>
                <c:pt idx="2317">
                  <c:v>13.03.2022 21:00 - 13.03.2022 22:00 (CET/CEST)</c:v>
                </c:pt>
                <c:pt idx="2318">
                  <c:v>18.05.2022 04:00 - 18.05.2022 05:00 (CET/CEST)</c:v>
                </c:pt>
                <c:pt idx="2319">
                  <c:v>14.07.2022 08:00 - 14.07.2022 09:00 (CET/CEST)</c:v>
                </c:pt>
                <c:pt idx="2320">
                  <c:v>22.12.2022 13:00 - 22.12.2022 14:00 (CET/CEST)</c:v>
                </c:pt>
                <c:pt idx="2321">
                  <c:v>05.09.2022 06:00 - 05.09.2022 07:00 (CET/CEST)</c:v>
                </c:pt>
                <c:pt idx="2322">
                  <c:v>31.12.2022 03:00 - 31.12.2022 04:00 (CET/CEST)</c:v>
                </c:pt>
                <c:pt idx="2323">
                  <c:v>25.10.2022 06:00 - 25.10.2022 07:00 (CET/CEST)</c:v>
                </c:pt>
                <c:pt idx="2324">
                  <c:v>13.06.2022 13:00 - 13.06.2022 14:00 (CET/CEST)</c:v>
                </c:pt>
                <c:pt idx="2325">
                  <c:v>03.10.2022 07:00 - 03.10.2022 08:00 (CET/CEST)</c:v>
                </c:pt>
                <c:pt idx="2326">
                  <c:v>11.01.2022 15:00 - 11.01.2022 16:00 (CET/CEST)</c:v>
                </c:pt>
                <c:pt idx="2327">
                  <c:v>01.03.2022 04:00 - 01.03.2022 05:00 (CET/CEST)</c:v>
                </c:pt>
                <c:pt idx="2328">
                  <c:v>06.08.2022 07:00 - 06.08.2022 08:00 (CET/CEST)</c:v>
                </c:pt>
                <c:pt idx="2329">
                  <c:v>07.09.2022 18:00 - 07.09.2022 19:00 (CET/CEST)</c:v>
                </c:pt>
                <c:pt idx="2330">
                  <c:v>17.10.2022 11:00 - 17.10.2022 12:00 (CET/CEST)</c:v>
                </c:pt>
                <c:pt idx="2331">
                  <c:v>01.11.2022 02:00 - 01.11.2022 03:00 (CET/CEST)</c:v>
                </c:pt>
                <c:pt idx="2332">
                  <c:v>07.09.2022 17:00 - 07.09.2022 18:00 (CET/CEST)</c:v>
                </c:pt>
                <c:pt idx="2333">
                  <c:v>14.05.2022 03:00 - 14.05.2022 04:00 (CET/CEST)</c:v>
                </c:pt>
                <c:pt idx="2334">
                  <c:v>22.12.2022 02:00 - 22.12.2022 03:00 (CET/CEST)</c:v>
                </c:pt>
                <c:pt idx="2335">
                  <c:v>11.01.2022 16:00 - 11.01.2022 17:00 (CET/CEST)</c:v>
                </c:pt>
                <c:pt idx="2336">
                  <c:v>10.02.2022 03:00 - 10.02.2022 04:00 (CET/CEST)</c:v>
                </c:pt>
                <c:pt idx="2337">
                  <c:v>25.02.2022 21:00 - 25.02.2022 22:00 (CET/CEST)</c:v>
                </c:pt>
                <c:pt idx="2338">
                  <c:v>12.03.2022 14:00 - 12.03.2022 15:00 (CET/CEST)</c:v>
                </c:pt>
                <c:pt idx="2339">
                  <c:v>03.04.2022 14:00 - 03.04.2022 15:00 (CET/CEST)</c:v>
                </c:pt>
                <c:pt idx="2340">
                  <c:v>07.04.2022 08:00 - 07.04.2022 09:00 (CET/CEST)</c:v>
                </c:pt>
                <c:pt idx="2341">
                  <c:v>18.05.2022 07:00 - 18.05.2022 08:00 (CET/CEST)</c:v>
                </c:pt>
                <c:pt idx="2342">
                  <c:v>16.07.2022 03:00 - 16.07.2022 04:00 (CET/CEST)</c:v>
                </c:pt>
                <c:pt idx="2343">
                  <c:v>09.11.2022 09:00 - 09.11.2022 10:00 (CET/CEST)</c:v>
                </c:pt>
                <c:pt idx="2344">
                  <c:v>24.02.2022 13:00 - 24.02.2022 14:00 (CET/CEST)</c:v>
                </c:pt>
                <c:pt idx="2345">
                  <c:v>21.01.2022 13:00 - 21.01.2022 14:00 (CET/CEST)</c:v>
                </c:pt>
                <c:pt idx="2346">
                  <c:v>25.10.2022 14:00 - 25.10.2022 15:00 (CET/CEST)</c:v>
                </c:pt>
                <c:pt idx="2347">
                  <c:v>29.10.2022 02:00 - 29.10.2022 03:00 (CET/CEST)</c:v>
                </c:pt>
                <c:pt idx="2348">
                  <c:v>13.07.2022 15:00 - 13.07.2022 16:00 (CET/CEST)</c:v>
                </c:pt>
                <c:pt idx="2349">
                  <c:v>29.09.2022 12:00 - 29.09.2022 13:00 (CET/CEST)</c:v>
                </c:pt>
                <c:pt idx="2350">
                  <c:v>04.01.2022 17:00 - 04.01.2022 18:00 (CET/CEST)</c:v>
                </c:pt>
                <c:pt idx="2351">
                  <c:v>21.01.2022 15:00 - 21.01.2022 16:00 (CET/CEST)</c:v>
                </c:pt>
                <c:pt idx="2352">
                  <c:v>29.01.2022 18:00 - 29.01.2022 19:00 (CET/CEST)</c:v>
                </c:pt>
                <c:pt idx="2353">
                  <c:v>28.03.2022 22:00 - 28.03.2022 23:00 (CET/CEST)</c:v>
                </c:pt>
                <c:pt idx="2354">
                  <c:v>24.06.2022 17:00 - 24.06.2022 18:00 (CET/CEST)</c:v>
                </c:pt>
                <c:pt idx="2355">
                  <c:v>20.03.2022 13:00 - 20.03.2022 14:00 (CET/CEST)</c:v>
                </c:pt>
                <c:pt idx="2356">
                  <c:v>05.09.2022 05:00 - 05.09.2022 06:00 (CET/CEST)</c:v>
                </c:pt>
                <c:pt idx="2357">
                  <c:v>21.12.2022 15:00 - 21.12.2022 16:00 (CET/CEST)</c:v>
                </c:pt>
                <c:pt idx="2358">
                  <c:v>14.03.2022 06:00 - 14.03.2022 07:00 (CET/CEST)</c:v>
                </c:pt>
                <c:pt idx="2359">
                  <c:v>05.09.2022 20:00 - 05.09.2022 21:00 (CET/CEST)</c:v>
                </c:pt>
                <c:pt idx="2360">
                  <c:v>12.09.2022 20:00 - 12.09.2022 21:00 (CET/CEST)</c:v>
                </c:pt>
                <c:pt idx="2361">
                  <c:v>17.10.2022 15:00 - 17.10.2022 16:00 (CET/CEST)</c:v>
                </c:pt>
                <c:pt idx="2362">
                  <c:v>11.06.2022 17:00 - 11.06.2022 18:00 (CET/CEST)</c:v>
                </c:pt>
                <c:pt idx="2363">
                  <c:v>04.12.2022 03:00 - 04.12.2022 04:00 (CET/CEST)</c:v>
                </c:pt>
                <c:pt idx="2364">
                  <c:v>12.06.2022 15:00 - 12.06.2022 16:00 (CET/CEST)</c:v>
                </c:pt>
                <c:pt idx="2365">
                  <c:v>03.08.2022 12:00 - 03.08.2022 13:00 (CET/CEST)</c:v>
                </c:pt>
                <c:pt idx="2366">
                  <c:v>25.10.2022 04:00 - 25.10.2022 05:00 (CET/CEST)</c:v>
                </c:pt>
                <c:pt idx="2367">
                  <c:v>20.02.2022 01:00 - 20.02.2022 02:00 (CET/CEST)</c:v>
                </c:pt>
                <c:pt idx="2368">
                  <c:v>07.05.2022 15:00 - 07.05.2022 16:00 (CET/CEST)</c:v>
                </c:pt>
                <c:pt idx="2369">
                  <c:v>10.07.2022 00:00 - 10.07.2022 01:00 (CET/CEST)</c:v>
                </c:pt>
                <c:pt idx="2370">
                  <c:v>08.09.2022 02:00 - 08.09.2022 03:00 (CET/CEST)</c:v>
                </c:pt>
                <c:pt idx="2371">
                  <c:v>04.12.2022 02:00 - 04.12.2022 03:00 (CET/CEST)</c:v>
                </c:pt>
                <c:pt idx="2372">
                  <c:v>17.12.2022 07:00 - 17.12.2022 08:00 (CET/CEST)</c:v>
                </c:pt>
                <c:pt idx="2373">
                  <c:v>02.06.2022 09:00 - 02.06.2022 10:00 (CET/CEST)</c:v>
                </c:pt>
                <c:pt idx="2374">
                  <c:v>07.01.2022 00:00 - 07.01.2022 01:00 (CET/CEST)</c:v>
                </c:pt>
                <c:pt idx="2375">
                  <c:v>14.09.2022 13:00 - 14.09.2022 14:00 (CET/CEST)</c:v>
                </c:pt>
                <c:pt idx="2376">
                  <c:v>28.01.2022 08:00 - 28.01.2022 09:00 (CET/CEST)</c:v>
                </c:pt>
                <c:pt idx="2377">
                  <c:v>23.04.2022 16:00 - 23.04.2022 17:00 (CET/CEST)</c:v>
                </c:pt>
                <c:pt idx="2378">
                  <c:v>18.10.2022 02:00 - 18.10.2022 03:00 (CET/CEST)</c:v>
                </c:pt>
                <c:pt idx="2379">
                  <c:v>04.12.2022 13:00 - 04.12.2022 14:00 (CET/CEST)</c:v>
                </c:pt>
                <c:pt idx="2380">
                  <c:v>06.02.2022 15:00 - 06.02.2022 16:00 (CET/CEST)</c:v>
                </c:pt>
                <c:pt idx="2381">
                  <c:v>03.02.2022 09:00 - 03.02.2022 10:00 (CET/CEST)</c:v>
                </c:pt>
                <c:pt idx="2382">
                  <c:v>28.02.2022 15:00 - 28.02.2022 16:00 (CET/CEST)</c:v>
                </c:pt>
                <c:pt idx="2383">
                  <c:v>29.09.2022 09:00 - 29.09.2022 10:00 (CET/CEST)</c:v>
                </c:pt>
                <c:pt idx="2384">
                  <c:v>05.12.2022 05:00 - 05.12.2022 06:00 (CET/CEST)</c:v>
                </c:pt>
                <c:pt idx="2385">
                  <c:v>10.02.2022 13:00 - 10.02.2022 14:00 (CET/CEST)</c:v>
                </c:pt>
                <c:pt idx="2386">
                  <c:v>24.04.2022 09:00 - 24.04.2022 10:00 (CET/CEST)</c:v>
                </c:pt>
                <c:pt idx="2387">
                  <c:v>14.09.2022 11:00 - 14.09.2022 12:00 (CET/CEST)</c:v>
                </c:pt>
                <c:pt idx="2388">
                  <c:v>08.11.2022 05:00 - 08.11.2022 06:00 (CET/CEST)</c:v>
                </c:pt>
                <c:pt idx="2389">
                  <c:v>06.01.2022 00:00 - 06.01.2022 01:00 (CET/CEST)</c:v>
                </c:pt>
                <c:pt idx="2390">
                  <c:v>18.10.2022 12:00 - 18.10.2022 13:00 (CET/CEST)</c:v>
                </c:pt>
                <c:pt idx="2391">
                  <c:v>11.05.2022 12:00 - 11.05.2022 13:00 (CET/CEST)</c:v>
                </c:pt>
                <c:pt idx="2392">
                  <c:v>12.02.2022 03:00 - 12.02.2022 04:00 (CET/CEST)</c:v>
                </c:pt>
                <c:pt idx="2393">
                  <c:v>24.02.2022 07:00 - 24.02.2022 08:00 (CET/CEST)</c:v>
                </c:pt>
                <c:pt idx="2394">
                  <c:v>05.11.2022 00:00 - 05.11.2022 01:00 (CET/CEST)</c:v>
                </c:pt>
                <c:pt idx="2395">
                  <c:v>25.05.2022 18:00 - 25.05.2022 19:00 (CET/CEST)</c:v>
                </c:pt>
                <c:pt idx="2396">
                  <c:v>17.10.2022 22:00 - 17.10.2022 23:00 (CET/CEST)</c:v>
                </c:pt>
                <c:pt idx="2397">
                  <c:v>25.10.2022 05:00 - 25.10.2022 06:00 (CET/CEST)</c:v>
                </c:pt>
                <c:pt idx="2398">
                  <c:v>28.12.2022 14:00 - 28.12.2022 15:00 (CET/CEST)</c:v>
                </c:pt>
                <c:pt idx="2399">
                  <c:v>25.05.2022 13:00 - 25.05.2022 14:00 (CET/CEST)</c:v>
                </c:pt>
                <c:pt idx="2400">
                  <c:v>05.09.2022 11:00 - 05.09.2022 12:00 (CET/CEST)</c:v>
                </c:pt>
                <c:pt idx="2401">
                  <c:v>24.01.2022 18:00 - 24.01.2022 19:00 (CET/CEST)</c:v>
                </c:pt>
                <c:pt idx="2402">
                  <c:v>03.12.2022 21:00 - 03.12.2022 22:00 (CET/CEST)</c:v>
                </c:pt>
                <c:pt idx="2403">
                  <c:v>02.08.2022 18:00 - 02.08.2022 19:00 (CET/CEST)</c:v>
                </c:pt>
                <c:pt idx="2404">
                  <c:v>23.11.2022 02:00 - 23.11.2022 03:00 (CET/CEST)</c:v>
                </c:pt>
                <c:pt idx="2405">
                  <c:v>01.01.2022 01:00 - 01.01.2022 02:00 (CET/CEST)</c:v>
                </c:pt>
                <c:pt idx="2406">
                  <c:v>12.05.2022 19:00 - 12.05.2022 20:00 (CET/CEST)</c:v>
                </c:pt>
                <c:pt idx="2407">
                  <c:v>01.10.2022 23:00 - 02.10.2022 00:00 (CET/CEST)</c:v>
                </c:pt>
                <c:pt idx="2408">
                  <c:v>14.01.2022 15:00 - 14.01.2022 16:00 (CET/CEST)</c:v>
                </c:pt>
                <c:pt idx="2409">
                  <c:v>08.02.2022 21:00 - 08.02.2022 22:00 (CET/CEST)</c:v>
                </c:pt>
                <c:pt idx="2410">
                  <c:v>10.03.2022 22:00 - 10.03.2022 23:00 (CET/CEST)</c:v>
                </c:pt>
                <c:pt idx="2411">
                  <c:v>02.06.2022 20:00 - 02.06.2022 21:00 (CET/CEST)</c:v>
                </c:pt>
                <c:pt idx="2412">
                  <c:v>13.03.2022 23:00 - 14.03.2022 00:00 (CET/CEST)</c:v>
                </c:pt>
                <c:pt idx="2413">
                  <c:v>04.12.2022 12:00 - 04.12.2022 13:00 (CET/CEST)</c:v>
                </c:pt>
                <c:pt idx="2414">
                  <c:v>14.11.2022 13:00 - 14.11.2022 14:00 (CET/CEST)</c:v>
                </c:pt>
                <c:pt idx="2415">
                  <c:v>28.05.2022 11:00 - 28.05.2022 12:00 (CET/CEST)</c:v>
                </c:pt>
                <c:pt idx="2416">
                  <c:v>08.10.2022 13:00 - 08.10.2022 14:00 (CET/CEST)</c:v>
                </c:pt>
                <c:pt idx="2417">
                  <c:v>10.05.2022 06:00 - 10.05.2022 07:00 (CET/CEST)</c:v>
                </c:pt>
                <c:pt idx="2418">
                  <c:v>16.10.2022 21:00 - 16.10.2022 22:00 (CET/CEST)</c:v>
                </c:pt>
                <c:pt idx="2419">
                  <c:v>17.01.2022 19:00 - 17.01.2022 20:00 (CET/CEST)</c:v>
                </c:pt>
                <c:pt idx="2420">
                  <c:v>07.09.2022 22:00 - 07.09.2022 23:00 (CET/CEST)</c:v>
                </c:pt>
                <c:pt idx="2421">
                  <c:v>08.09.2022 00:00 - 08.09.2022 01:00 (CET/CEST)</c:v>
                </c:pt>
                <c:pt idx="2422">
                  <c:v>13.05.2022 11:00 - 13.05.2022 12:00 (CET/CEST)</c:v>
                </c:pt>
                <c:pt idx="2423">
                  <c:v>23.05.2022 17:00 - 23.05.2022 18:00 (CET/CEST)</c:v>
                </c:pt>
                <c:pt idx="2424">
                  <c:v>06.07.2022 19:00 - 06.07.2022 20:00 (CET/CEST)</c:v>
                </c:pt>
                <c:pt idx="2425">
                  <c:v>11.02.2022 16:00 - 11.02.2022 17:00 (CET/CEST)</c:v>
                </c:pt>
                <c:pt idx="2426">
                  <c:v>24.04.2022 19:00 - 24.04.2022 20:00 (CET/CEST)</c:v>
                </c:pt>
                <c:pt idx="2427">
                  <c:v>06.06.2022 09:00 - 06.06.2022 10:00 (CET/CEST)</c:v>
                </c:pt>
                <c:pt idx="2428">
                  <c:v>05.08.2022 23:00 - 06.08.2022 00:00 (CET/CEST)</c:v>
                </c:pt>
                <c:pt idx="2429">
                  <c:v>18.12.2022 19:00 - 18.12.2022 20:00 (CET/CEST)</c:v>
                </c:pt>
                <c:pt idx="2430">
                  <c:v>07.01.2022 14:00 - 07.01.2022 15:00 (CET/CEST)</c:v>
                </c:pt>
                <c:pt idx="2431">
                  <c:v>07.04.2022 17:00 - 07.04.2022 18:00 (CET/CEST)</c:v>
                </c:pt>
                <c:pt idx="2432">
                  <c:v>03.08.2022 10:00 - 03.08.2022 11:00 (CET/CEST)</c:v>
                </c:pt>
                <c:pt idx="2433">
                  <c:v>14.11.2022 07:00 - 14.11.2022 08:00 (CET/CEST)</c:v>
                </c:pt>
                <c:pt idx="2434">
                  <c:v>27.12.2022 22:00 - 27.12.2022 23:00 (CET/CEST)</c:v>
                </c:pt>
                <c:pt idx="2435">
                  <c:v>18.05.2022 05:00 - 18.05.2022 06:00 (CET/CEST)</c:v>
                </c:pt>
                <c:pt idx="2436">
                  <c:v>14.09.2022 21:00 - 14.09.2022 22:00 (CET/CEST)</c:v>
                </c:pt>
                <c:pt idx="2437">
                  <c:v>02.10.2022 00:00 - 02.10.2022 01:00 (CET/CEST)</c:v>
                </c:pt>
                <c:pt idx="2438">
                  <c:v>22.02.2022 15:00 - 22.02.2022 16:00 (CET/CEST)</c:v>
                </c:pt>
                <c:pt idx="2439">
                  <c:v>22.12.2022 21:00 - 22.12.2022 22:00 (CET/CEST)</c:v>
                </c:pt>
                <c:pt idx="2440">
                  <c:v>06.09.2022 21:00 - 06.09.2022 22:00 (CET/CEST)</c:v>
                </c:pt>
                <c:pt idx="2441">
                  <c:v>11.01.2022 14:00 - 11.01.2022 15:00 (CET/CEST)</c:v>
                </c:pt>
                <c:pt idx="2442">
                  <c:v>04.02.2022 12:00 - 04.02.2022 13:00 (CET/CEST)</c:v>
                </c:pt>
                <c:pt idx="2443">
                  <c:v>24.02.2022 05:00 - 24.02.2022 06:00 (CET/CEST)</c:v>
                </c:pt>
                <c:pt idx="2444">
                  <c:v>05.09.2022 07:00 - 05.09.2022 08:00 (CET/CEST)</c:v>
                </c:pt>
                <c:pt idx="2445">
                  <c:v>18.11.2022 22:00 - 18.11.2022 23:00 (CET/CEST)</c:v>
                </c:pt>
                <c:pt idx="2446">
                  <c:v>25.03.2022 16:00 - 25.03.2022 17:00 (CET/CEST)</c:v>
                </c:pt>
                <c:pt idx="2447">
                  <c:v>25.05.2022 16:00 - 25.05.2022 17:00 (CET/CEST)</c:v>
                </c:pt>
                <c:pt idx="2448">
                  <c:v>14.06.2022 06:00 - 14.06.2022 07:00 (CET/CEST)</c:v>
                </c:pt>
                <c:pt idx="2449">
                  <c:v>13.07.2022 13:00 - 13.07.2022 14:00 (CET/CEST)</c:v>
                </c:pt>
                <c:pt idx="2450">
                  <c:v>09.09.2022 03:00 - 09.09.2022 04:00 (CET/CEST)</c:v>
                </c:pt>
                <c:pt idx="2451">
                  <c:v>04.10.2022 21:00 - 04.10.2022 22:00 (CET/CEST)</c:v>
                </c:pt>
                <c:pt idx="2452">
                  <c:v>17.01.2022 17:00 - 17.01.2022 18:00 (CET/CEST)</c:v>
                </c:pt>
                <c:pt idx="2453">
                  <c:v>21.01.2022 08:00 - 21.01.2022 09:00 (CET/CEST)</c:v>
                </c:pt>
                <c:pt idx="2454">
                  <c:v>14.11.2022 18:00 - 14.11.2022 19:00 (CET/CEST)</c:v>
                </c:pt>
                <c:pt idx="2455">
                  <c:v>10.03.2022 13:00 - 10.03.2022 14:00 (CET/CEST)</c:v>
                </c:pt>
                <c:pt idx="2456">
                  <c:v>14.03.2022 03:00 - 14.03.2022 04:00 (CET/CEST)</c:v>
                </c:pt>
                <c:pt idx="2457">
                  <c:v>12.11.2022 05:00 - 12.11.2022 06:00 (CET/CEST)</c:v>
                </c:pt>
                <c:pt idx="2458">
                  <c:v>26.07.2022 04:00 - 26.07.2022 05:00 (CET/CEST)</c:v>
                </c:pt>
                <c:pt idx="2459">
                  <c:v>25.11.2022 10:00 - 25.11.2022 11:00 (CET/CEST)</c:v>
                </c:pt>
                <c:pt idx="2460">
                  <c:v>08.02.2022 23:00 - 09.02.2022 00:00 (CET/CEST)</c:v>
                </c:pt>
                <c:pt idx="2461">
                  <c:v>12.01.2022 14:00 - 12.01.2022 15:00 (CET/CEST)</c:v>
                </c:pt>
                <c:pt idx="2462">
                  <c:v>21.03.2022 06:00 - 21.03.2022 07:00 (CET/CEST)</c:v>
                </c:pt>
                <c:pt idx="2463">
                  <c:v>24.01.2022 22:00 - 24.01.2022 23:00 (CET/CEST)</c:v>
                </c:pt>
                <c:pt idx="2464">
                  <c:v>22.04.2022 09:00 - 22.04.2022 10:00 (CET/CEST)</c:v>
                </c:pt>
                <c:pt idx="2465">
                  <c:v>03.01.2022 00:00 - 03.01.2022 01:00 (CET/CEST)</c:v>
                </c:pt>
                <c:pt idx="2466">
                  <c:v>06.09.2022 20:00 - 06.09.2022 21:00 (CET/CEST)</c:v>
                </c:pt>
                <c:pt idx="2467">
                  <c:v>03.10.2022 13:00 - 03.10.2022 14:00 (CET/CEST)</c:v>
                </c:pt>
                <c:pt idx="2468">
                  <c:v>03.08.2022 11:00 - 03.08.2022 12:00 (CET/CEST)</c:v>
                </c:pt>
                <c:pt idx="2469">
                  <c:v>11.04.2022 00:00 - 11.04.2022 01:00 (CET/CEST)</c:v>
                </c:pt>
                <c:pt idx="2470">
                  <c:v>17.07.2022 00:00 - 17.07.2022 01:00 (CET/CEST)</c:v>
                </c:pt>
                <c:pt idx="2471">
                  <c:v>01.10.2022 22:00 - 01.10.2022 23:00 (CET/CEST)</c:v>
                </c:pt>
                <c:pt idx="2472">
                  <c:v>28.10.2022 22:00 - 28.10.2022 23:00 (CET/CEST)</c:v>
                </c:pt>
                <c:pt idx="2473">
                  <c:v>27.11.2022 18:00 - 27.11.2022 19:00 (CET/CEST)</c:v>
                </c:pt>
                <c:pt idx="2474">
                  <c:v>24.01.2022 12:00 - 24.01.2022 13:00 (CET/CEST)</c:v>
                </c:pt>
                <c:pt idx="2475">
                  <c:v>28.01.2022 09:00 - 28.01.2022 10:00 (CET/CEST)</c:v>
                </c:pt>
                <c:pt idx="2476">
                  <c:v>08.09.2022 01:00 - 08.09.2022 02:00 (CET/CEST)</c:v>
                </c:pt>
                <c:pt idx="2477">
                  <c:v>07.05.2022 14:00 - 07.05.2022 15:00 (CET/CEST)</c:v>
                </c:pt>
                <c:pt idx="2478">
                  <c:v>24.01.2022 13:00 - 24.01.2022 14:00 (CET/CEST)</c:v>
                </c:pt>
                <c:pt idx="2479">
                  <c:v>09.02.2022 05:00 - 09.02.2022 06:00 (CET/CEST)</c:v>
                </c:pt>
                <c:pt idx="2480">
                  <c:v>22.04.2022 08:00 - 22.04.2022 09:00 (CET/CEST)</c:v>
                </c:pt>
                <c:pt idx="2481">
                  <c:v>23.04.2022 17:00 - 23.04.2022 18:00 (CET/CEST)</c:v>
                </c:pt>
                <c:pt idx="2482">
                  <c:v>25.05.2022 14:00 - 25.05.2022 15:00 (CET/CEST)</c:v>
                </c:pt>
                <c:pt idx="2483">
                  <c:v>25.10.2022 08:00 - 25.10.2022 09:00 (CET/CEST)</c:v>
                </c:pt>
                <c:pt idx="2484">
                  <c:v>25.10.2022 10:00 - 25.10.2022 11:00 (CET/CEST)</c:v>
                </c:pt>
                <c:pt idx="2485">
                  <c:v>10.05.2022 05:00 - 10.05.2022 06:00 (CET/CEST)</c:v>
                </c:pt>
                <c:pt idx="2486">
                  <c:v>07.09.2022 23:00 - 08.09.2022 00:00 (CET/CEST)</c:v>
                </c:pt>
                <c:pt idx="2487">
                  <c:v>08.01.2022 11:00 - 08.01.2022 12:00 (CET/CEST)</c:v>
                </c:pt>
                <c:pt idx="2488">
                  <c:v>22.04.2022 18:00 - 22.04.2022 19:00 (CET/CEST)</c:v>
                </c:pt>
                <c:pt idx="2489">
                  <c:v>12.06.2022 19:00 - 12.06.2022 20:00 (CET/CEST)</c:v>
                </c:pt>
                <c:pt idx="2490">
                  <c:v>04.11.2022 10:00 - 04.11.2022 11:00 (CET/CEST)</c:v>
                </c:pt>
                <c:pt idx="2491">
                  <c:v>07.04.2022 10:00 - 07.04.2022 11:00 (CET/CEST)</c:v>
                </c:pt>
                <c:pt idx="2492">
                  <c:v>06.08.2022 18:00 - 06.08.2022 19:00 (CET/CEST)</c:v>
                </c:pt>
                <c:pt idx="2493">
                  <c:v>04.12.2022 04:00 - 04.12.2022 05:00 (CET/CEST)</c:v>
                </c:pt>
                <c:pt idx="2494">
                  <c:v>21.01.2022 05:00 - 21.01.2022 06:00 (CET/CEST)</c:v>
                </c:pt>
                <c:pt idx="2495">
                  <c:v>21.01.2022 06:00 - 21.01.2022 07:00 (CET/CEST)</c:v>
                </c:pt>
                <c:pt idx="2496">
                  <c:v>24.01.2022 02:00 - 24.01.2022 03:00 (CET/CEST)</c:v>
                </c:pt>
                <c:pt idx="2497">
                  <c:v>16.02.2022 11:00 - 16.02.2022 12:00 (CET/CEST)</c:v>
                </c:pt>
                <c:pt idx="2498">
                  <c:v>14.11.2022 15:00 - 14.11.2022 16:00 (CET/CEST)</c:v>
                </c:pt>
                <c:pt idx="2499">
                  <c:v>27.11.2022 22:00 - 27.11.2022 23:00 (CET/CEST)</c:v>
                </c:pt>
                <c:pt idx="2500">
                  <c:v>03.11.2022 12:00 - 03.11.2022 13:00 (CET/CEST)</c:v>
                </c:pt>
                <c:pt idx="2501">
                  <c:v>01.01.2022 00:00 - 01.01.2022 01:00 (CET/CEST)</c:v>
                </c:pt>
                <c:pt idx="2502">
                  <c:v>07.07.2022 11:00 - 07.07.2022 12:00 (CET/CEST)</c:v>
                </c:pt>
                <c:pt idx="2503">
                  <c:v>04.12.2022 00:00 - 04.12.2022 01:00 (CET/CEST)</c:v>
                </c:pt>
                <c:pt idx="2504">
                  <c:v>08.01.2022 19:00 - 08.01.2022 20:00 (CET/CEST)</c:v>
                </c:pt>
                <c:pt idx="2505">
                  <c:v>03.11.2022 01:00 - 03.11.2022 02:00 (CET/CEST)</c:v>
                </c:pt>
                <c:pt idx="2506">
                  <c:v>20.03.2022 22:00 - 20.03.2022 23:00 (CET/CEST)</c:v>
                </c:pt>
                <c:pt idx="2507">
                  <c:v>22.12.2022 03:00 - 22.12.2022 04:00 (CET/CEST)</c:v>
                </c:pt>
                <c:pt idx="2508">
                  <c:v>11.06.2022 18:00 - 11.06.2022 19:00 (CET/CEST)</c:v>
                </c:pt>
                <c:pt idx="2509">
                  <c:v>14.11.2022 14:00 - 14.11.2022 15:00 (CET/CEST)</c:v>
                </c:pt>
                <c:pt idx="2510">
                  <c:v>27.05.2022 02:00 - 27.05.2022 03:00 (CET/CEST)</c:v>
                </c:pt>
                <c:pt idx="2511">
                  <c:v>10.07.2022 01:00 - 10.07.2022 02:00 (CET/CEST)</c:v>
                </c:pt>
                <c:pt idx="2512">
                  <c:v>12.04.2022 20:00 - 12.04.2022 21:00 (CET/CEST)</c:v>
                </c:pt>
                <c:pt idx="2513">
                  <c:v>25.10.2022 07:00 - 25.10.2022 08:00 (CET/CEST)</c:v>
                </c:pt>
                <c:pt idx="2514">
                  <c:v>05.11.2022 01:00 - 05.11.2022 02:00 (CET/CEST)</c:v>
                </c:pt>
                <c:pt idx="2515">
                  <c:v>20.03.2022 21:00 - 20.03.2022 22:00 (CET/CEST)</c:v>
                </c:pt>
                <c:pt idx="2516">
                  <c:v>14.09.2022 08:00 - 14.09.2022 09:00 (CET/CEST)</c:v>
                </c:pt>
                <c:pt idx="2517">
                  <c:v>04.02.2022 18:00 - 04.02.2022 19:00 (CET/CEST)</c:v>
                </c:pt>
                <c:pt idx="2518">
                  <c:v>02.08.2022 19:00 - 02.08.2022 20:00 (CET/CEST)</c:v>
                </c:pt>
                <c:pt idx="2519">
                  <c:v>28.10.2022 23:00 - 29.10.2022 00:00 (CET/CEST)</c:v>
                </c:pt>
                <c:pt idx="2520">
                  <c:v>06.10.2022 02:00 - 06.10.2022 03:00 (CET/CEST)</c:v>
                </c:pt>
                <c:pt idx="2521">
                  <c:v>31.12.2022 04:00 - 31.12.2022 05:00 (CET/CEST)</c:v>
                </c:pt>
                <c:pt idx="2522">
                  <c:v>11.05.2022 19:00 - 11.05.2022 20:00 (CET/CEST)</c:v>
                </c:pt>
                <c:pt idx="2523">
                  <c:v>16.07.2022 11:00 - 16.07.2022 12:00 (CET/CEST)</c:v>
                </c:pt>
                <c:pt idx="2524">
                  <c:v>18.10.2022 18:00 - 18.10.2022 19:00 (CET/CEST)</c:v>
                </c:pt>
                <c:pt idx="2525">
                  <c:v>06.11.2022 00:00 - 06.11.2022 01:00 (CET/CEST)</c:v>
                </c:pt>
                <c:pt idx="2526">
                  <c:v>29.10.2022 04:00 - 29.10.2022 05:00 (CET/CEST)</c:v>
                </c:pt>
                <c:pt idx="2527">
                  <c:v>21.01.2022 04:00 - 21.01.2022 05:00 (CET/CEST)</c:v>
                </c:pt>
                <c:pt idx="2528">
                  <c:v>06.08.2022 04:00 - 06.08.2022 05:00 (CET/CEST)</c:v>
                </c:pt>
                <c:pt idx="2529">
                  <c:v>21.03.2022 07:00 - 21.03.2022 08:00 (CET/CEST)</c:v>
                </c:pt>
                <c:pt idx="2530">
                  <c:v>25.12.2022 12:00 - 25.12.2022 13:00 (CET/CEST)</c:v>
                </c:pt>
                <c:pt idx="2531">
                  <c:v>16.07.2022 16:00 - 16.07.2022 17:00 (CET/CEST)</c:v>
                </c:pt>
                <c:pt idx="2532">
                  <c:v>07.07.2022 14:00 - 07.07.2022 15:00 (CET/CEST)</c:v>
                </c:pt>
                <c:pt idx="2533">
                  <c:v>24.01.2022 04:00 - 24.01.2022 05:00 (CET/CEST)</c:v>
                </c:pt>
                <c:pt idx="2534">
                  <c:v>24.01.2022 17:00 - 24.01.2022 18:00 (CET/CEST)</c:v>
                </c:pt>
                <c:pt idx="2535">
                  <c:v>27.03.2022 23:00 - 28.03.2022 00:00 (CET/CEST)</c:v>
                </c:pt>
                <c:pt idx="2536">
                  <c:v>10.03.2022 23:00 - 11.03.2022 00:00 (CET/CEST)</c:v>
                </c:pt>
                <c:pt idx="2537">
                  <c:v>21.01.2022 03:00 - 21.01.2022 04:00 (CET/CEST)</c:v>
                </c:pt>
                <c:pt idx="2538">
                  <c:v>22.04.2022 22:00 - 22.04.2022 23:00 (CET/CEST)</c:v>
                </c:pt>
                <c:pt idx="2539">
                  <c:v>12.03.2022 06:00 - 12.03.2022 07:00 (CET/CEST)</c:v>
                </c:pt>
                <c:pt idx="2540">
                  <c:v>14.06.2022 07:00 - 14.06.2022 08:00 (CET/CEST)</c:v>
                </c:pt>
                <c:pt idx="2541">
                  <c:v>14.03.2022 02:00 - 14.03.2022 03:00 (CET/CEST)</c:v>
                </c:pt>
                <c:pt idx="2542">
                  <c:v>14.05.2022 04:00 - 14.05.2022 05:00 (CET/CEST)</c:v>
                </c:pt>
                <c:pt idx="2543">
                  <c:v>18.05.2022 08:00 - 18.05.2022 09:00 (CET/CEST)</c:v>
                </c:pt>
                <c:pt idx="2544">
                  <c:v>06.07.2022 22:00 - 06.07.2022 23:00 (CET/CEST)</c:v>
                </c:pt>
                <c:pt idx="2545">
                  <c:v>24.02.2022 20:00 - 24.02.2022 21:00 (CET/CEST)</c:v>
                </c:pt>
                <c:pt idx="2546">
                  <c:v>20.03.2022 11:00 - 20.03.2022 12:00 (CET/CEST)</c:v>
                </c:pt>
                <c:pt idx="2547">
                  <c:v>18.05.2022 01:00 - 18.05.2022 02:00 (CET/CEST)</c:v>
                </c:pt>
                <c:pt idx="2548">
                  <c:v>01.01.2022 02:00 - 01.01.2022 03:00 (CET/CEST)</c:v>
                </c:pt>
                <c:pt idx="2549">
                  <c:v>16.02.2022 06:00 - 16.02.2022 07:00 (CET/CEST)</c:v>
                </c:pt>
                <c:pt idx="2550">
                  <c:v>04.10.2022 19:00 - 04.10.2022 20:00 (CET/CEST)</c:v>
                </c:pt>
                <c:pt idx="2551">
                  <c:v>11.01.2022 13:00 - 11.01.2022 14:00 (CET/CEST)</c:v>
                </c:pt>
                <c:pt idx="2552">
                  <c:v>02.01.2022 08:00 - 02.01.2022 09:00 (CET/CEST)</c:v>
                </c:pt>
                <c:pt idx="2553">
                  <c:v>25.01.2022 22:00 - 25.01.2022 23:00 (CET/CEST)</c:v>
                </c:pt>
                <c:pt idx="2554">
                  <c:v>05.09.2022 04:00 - 05.09.2022 05:00 (CET/CEST)</c:v>
                </c:pt>
                <c:pt idx="2555">
                  <c:v>25.05.2022 20:00 - 25.05.2022 21:00 (CET/CEST)</c:v>
                </c:pt>
                <c:pt idx="2556">
                  <c:v>08.07.2022 17:00 - 08.07.2022 18:00 (CET/CEST)</c:v>
                </c:pt>
                <c:pt idx="2557">
                  <c:v>06.09.2022 22:00 - 06.09.2022 23:00 (CET/CEST)</c:v>
                </c:pt>
                <c:pt idx="2558">
                  <c:v>17.10.2022 23:00 - 18.10.2022 00:00 (CET/CEST)</c:v>
                </c:pt>
                <c:pt idx="2559">
                  <c:v>07.11.2022 16:00 - 07.11.2022 17:00 (CET/CEST)</c:v>
                </c:pt>
                <c:pt idx="2560">
                  <c:v>08.02.2022 17:00 - 08.02.2022 18:00 (CET/CEST)</c:v>
                </c:pt>
                <c:pt idx="2561">
                  <c:v>06.08.2022 17:00 - 06.08.2022 18:00 (CET/CEST)</c:v>
                </c:pt>
                <c:pt idx="2562">
                  <c:v>25.05.2022 19:00 - 25.05.2022 20:00 (CET/CEST)</c:v>
                </c:pt>
                <c:pt idx="2563">
                  <c:v>16.07.2022 04:00 - 16.07.2022 05:00 (CET/CEST)</c:v>
                </c:pt>
                <c:pt idx="2564">
                  <c:v>11.10.2022 15:00 - 11.10.2022 16:00 (CET/CEST)</c:v>
                </c:pt>
                <c:pt idx="2565">
                  <c:v>27.12.2022 21:00 - 27.12.2022 22:00 (CET/CEST)</c:v>
                </c:pt>
                <c:pt idx="2566">
                  <c:v>17.03.2022 19:00 - 17.03.2022 20:00 (CET/CEST)</c:v>
                </c:pt>
                <c:pt idx="2567">
                  <c:v>27.03.2022 21:00 - 27.03.2022 22:00 (CET/CEST)</c:v>
                </c:pt>
                <c:pt idx="2568">
                  <c:v>03.12.2022 11:00 - 03.12.2022 12:00 (CET/CEST)</c:v>
                </c:pt>
                <c:pt idx="2569">
                  <c:v>16.02.2022 05:00 - 16.02.2022 06:00 (CET/CEST)</c:v>
                </c:pt>
                <c:pt idx="2570">
                  <c:v>05.01.2022 08:00 - 05.01.2022 09:00 (CET/CEST)</c:v>
                </c:pt>
                <c:pt idx="2571">
                  <c:v>03.08.2022 15:00 - 03.08.2022 16:00 (CET/CEST)</c:v>
                </c:pt>
                <c:pt idx="2572">
                  <c:v>06.08.2022 05:00 - 06.08.2022 06:00 (CET/CEST)</c:v>
                </c:pt>
                <c:pt idx="2573">
                  <c:v>14.09.2022 15:00 - 14.09.2022 16:00 (CET/CEST)</c:v>
                </c:pt>
                <c:pt idx="2574">
                  <c:v>01.02.2022 08:00 - 01.02.2022 09:00 (CET/CEST)</c:v>
                </c:pt>
                <c:pt idx="2575">
                  <c:v>04.02.2022 10:00 - 04.02.2022 11:00 (CET/CEST)</c:v>
                </c:pt>
                <c:pt idx="2576">
                  <c:v>08.10.2022 01:00 - 08.10.2022 02:00 (CET/CEST)</c:v>
                </c:pt>
                <c:pt idx="2577">
                  <c:v>04.12.2022 01:00 - 04.12.2022 02:00 (CET/CEST)</c:v>
                </c:pt>
                <c:pt idx="2578">
                  <c:v>12.04.2022 17:00 - 12.04.2022 18:00 (CET/CEST)</c:v>
                </c:pt>
                <c:pt idx="2579">
                  <c:v>05.10.2022 03:00 - 05.10.2022 04:00 (CET/CEST)</c:v>
                </c:pt>
                <c:pt idx="2580">
                  <c:v>17.10.2022 16:00 - 17.10.2022 17:00 (CET/CEST)</c:v>
                </c:pt>
                <c:pt idx="2581">
                  <c:v>10.11.2022 11:00 - 10.11.2022 12:00 (CET/CEST)</c:v>
                </c:pt>
                <c:pt idx="2582">
                  <c:v>03.02.2022 14:00 - 03.02.2022 15:00 (CET/CEST)</c:v>
                </c:pt>
                <c:pt idx="2583">
                  <c:v>27.11.2022 20:00 - 27.11.2022 21:00 (CET/CEST)</c:v>
                </c:pt>
                <c:pt idx="2584">
                  <c:v>07.04.2022 09:00 - 07.04.2022 10:00 (CET/CEST)</c:v>
                </c:pt>
                <c:pt idx="2585">
                  <c:v>13.07.2022 12:00 - 13.07.2022 13:00 (CET/CEST)</c:v>
                </c:pt>
                <c:pt idx="2586">
                  <c:v>14.07.2022 04:00 - 14.07.2022 05:00 (CET/CEST)</c:v>
                </c:pt>
                <c:pt idx="2587">
                  <c:v>27.11.2022 17:00 - 27.11.2022 18:00 (CET/CEST)</c:v>
                </c:pt>
                <c:pt idx="2588">
                  <c:v>24.02.2022 06:00 - 24.02.2022 07:00 (CET/CEST)</c:v>
                </c:pt>
                <c:pt idx="2589">
                  <c:v>24.01.2022 14:00 - 24.01.2022 15:00 (CET/CEST)</c:v>
                </c:pt>
                <c:pt idx="2590">
                  <c:v>25.02.2022 19:00 - 25.02.2022 20:00 (CET/CEST)</c:v>
                </c:pt>
                <c:pt idx="2591">
                  <c:v>03.11.2022 17:00 - 03.11.2022 18:00 (CET/CEST)</c:v>
                </c:pt>
                <c:pt idx="2592">
                  <c:v>15.11.2022 12:00 - 15.11.2022 13:00 (CET/CEST)</c:v>
                </c:pt>
                <c:pt idx="2593">
                  <c:v>22.12.2022 04:00 - 22.12.2022 05:00 (CET/CEST)</c:v>
                </c:pt>
                <c:pt idx="2594">
                  <c:v>05.01.2022 22:00 - 05.01.2022 23:00 (CET/CEST)</c:v>
                </c:pt>
                <c:pt idx="2595">
                  <c:v>01.02.2022 03:00 - 01.02.2022 04:00 (CET/CEST)</c:v>
                </c:pt>
                <c:pt idx="2596">
                  <c:v>06.09.2022 23:00 - 07.09.2022 00:00 (CET/CEST)</c:v>
                </c:pt>
                <c:pt idx="2597">
                  <c:v>20.10.2022 13:00 - 20.10.2022 14:00 (CET/CEST)</c:v>
                </c:pt>
                <c:pt idx="2598">
                  <c:v>03.10.2022 14:00 - 03.10.2022 15:00 (CET/CEST)</c:v>
                </c:pt>
                <c:pt idx="2599">
                  <c:v>09.11.2022 14:00 - 09.11.2022 15:00 (CET/CEST)</c:v>
                </c:pt>
                <c:pt idx="2600">
                  <c:v>10.10.2022 10:00 - 10.10.2022 11:00 (CET/CEST)</c:v>
                </c:pt>
                <c:pt idx="2601">
                  <c:v>23.01.2022 23:00 - 24.01.2022 00:00 (CET/CEST)</c:v>
                </c:pt>
                <c:pt idx="2602">
                  <c:v>14.09.2022 14:00 - 14.09.2022 15:00 (CET/CEST)</c:v>
                </c:pt>
                <c:pt idx="2603">
                  <c:v>05.10.2022 01:00 - 05.10.2022 02:00 (CET/CEST)</c:v>
                </c:pt>
                <c:pt idx="2604">
                  <c:v>09.02.2022 01:00 - 09.02.2022 02:00 (CET/CEST)</c:v>
                </c:pt>
                <c:pt idx="2605">
                  <c:v>28.03.2022 01:00 - 28.03.2022 02:00 (CET/CEST)</c:v>
                </c:pt>
                <c:pt idx="2606">
                  <c:v>05.09.2022 10:00 - 05.09.2022 11:00 (CET/CEST)</c:v>
                </c:pt>
                <c:pt idx="2607">
                  <c:v>14.03.2022 05:00 - 14.03.2022 06:00 (CET/CEST)</c:v>
                </c:pt>
                <c:pt idx="2608">
                  <c:v>07.09.2022 00:00 - 07.09.2022 01:00 (CET/CEST)</c:v>
                </c:pt>
                <c:pt idx="2609">
                  <c:v>18.10.2022 01:00 - 18.10.2022 02:00 (CET/CEST)</c:v>
                </c:pt>
                <c:pt idx="2610">
                  <c:v>12.03.2022 20:00 - 12.03.2022 21:00 (CET/CEST)</c:v>
                </c:pt>
                <c:pt idx="2611">
                  <c:v>02.06.2022 08:00 - 02.06.2022 09:00 (CET/CEST)</c:v>
                </c:pt>
                <c:pt idx="2612">
                  <c:v>03.09.2022 22:00 - 03.09.2022 23:00 (CET/CEST)</c:v>
                </c:pt>
                <c:pt idx="2613">
                  <c:v>14.12.2022 03:00 - 14.12.2022 04:00 (CET/CEST)</c:v>
                </c:pt>
                <c:pt idx="2614">
                  <c:v>27.07.2022 20:00 - 27.07.2022 21:00 (CET/CEST)</c:v>
                </c:pt>
                <c:pt idx="2615">
                  <c:v>29.09.2022 08:00 - 29.09.2022 09:00 (CET/CEST)</c:v>
                </c:pt>
                <c:pt idx="2616">
                  <c:v>16.03.2022 23:00 - 17.03.2022 00:00 (CET/CEST)</c:v>
                </c:pt>
                <c:pt idx="2617">
                  <c:v>12.05.2022 04:00 - 12.05.2022 05:00 (CET/CEST)</c:v>
                </c:pt>
                <c:pt idx="2618">
                  <c:v>14.05.2022 05:00 - 14.05.2022 06:00 (CET/CEST)</c:v>
                </c:pt>
                <c:pt idx="2619">
                  <c:v>05.09.2022 03:00 - 05.09.2022 04:00 (CET/CEST)</c:v>
                </c:pt>
                <c:pt idx="2620">
                  <c:v>08.02.2022 20:00 - 08.02.2022 21:00 (CET/CEST)</c:v>
                </c:pt>
                <c:pt idx="2621">
                  <c:v>27.05.2022 01:00 - 27.05.2022 02:00 (CET/CEST)</c:v>
                </c:pt>
                <c:pt idx="2622">
                  <c:v>07.07.2022 09:00 - 07.07.2022 10:00 (CET/CEST)</c:v>
                </c:pt>
                <c:pt idx="2623">
                  <c:v>27.11.2022 21:00 - 27.11.2022 22:00 (CET/CEST)</c:v>
                </c:pt>
                <c:pt idx="2624">
                  <c:v>04.12.2022 10:00 - 04.12.2022 11:00 (CET/CEST)</c:v>
                </c:pt>
                <c:pt idx="2625">
                  <c:v>04.12.2022 11:00 - 04.12.2022 12:00 (CET/CEST)</c:v>
                </c:pt>
                <c:pt idx="2626">
                  <c:v>24.01.2022 19:00 - 24.01.2022 20:00 (CET/CEST)</c:v>
                </c:pt>
                <c:pt idx="2627">
                  <c:v>07.01.2022 15:00 - 07.01.2022 16:00 (CET/CEST)</c:v>
                </c:pt>
                <c:pt idx="2628">
                  <c:v>04.02.2022 11:00 - 04.02.2022 12:00 (CET/CEST)</c:v>
                </c:pt>
                <c:pt idx="2629">
                  <c:v>06.11.2022 16:00 - 06.11.2022 17:00 (CET/CEST)</c:v>
                </c:pt>
                <c:pt idx="2630">
                  <c:v>17.01.2022 18:00 - 17.01.2022 19:00 (CET/CEST)</c:v>
                </c:pt>
                <c:pt idx="2631">
                  <c:v>22.02.2022 14:00 - 22.02.2022 15:00 (CET/CEST)</c:v>
                </c:pt>
                <c:pt idx="2632">
                  <c:v>16.09.2022 07:00 - 16.09.2022 08:00 (CET/CEST)</c:v>
                </c:pt>
                <c:pt idx="2633">
                  <c:v>14.03.2022 07:00 - 14.03.2022 08:00 (CET/CEST)</c:v>
                </c:pt>
                <c:pt idx="2634">
                  <c:v>27.03.2022 18:00 - 27.03.2022 19:00 (CET/CEST)</c:v>
                </c:pt>
                <c:pt idx="2635">
                  <c:v>15.07.2022 05:00 - 15.07.2022 06:00 (CET/CEST)</c:v>
                </c:pt>
                <c:pt idx="2636">
                  <c:v>01.02.2022 04:00 - 01.02.2022 05:00 (CET/CEST)</c:v>
                </c:pt>
                <c:pt idx="2637">
                  <c:v>22.04.2022 16:00 - 22.04.2022 17:00 (CET/CEST)</c:v>
                </c:pt>
                <c:pt idx="2638">
                  <c:v>30.01.2022 06:00 - 30.01.2022 07:00 (CET/CEST)</c:v>
                </c:pt>
                <c:pt idx="2639">
                  <c:v>14.06.2022 08:00 - 14.06.2022 09:00 (CET/CEST)</c:v>
                </c:pt>
                <c:pt idx="2640">
                  <c:v>27.11.2022 19:00 - 27.11.2022 20:00 (CET/CEST)</c:v>
                </c:pt>
                <c:pt idx="2641">
                  <c:v>13.12.2022 21:00 - 13.12.2022 22:00 (CET/CEST)</c:v>
                </c:pt>
                <c:pt idx="2642">
                  <c:v>11.06.2022 19:00 - 11.06.2022 20:00 (CET/CEST)</c:v>
                </c:pt>
                <c:pt idx="2643">
                  <c:v>10.10.2022 11:00 - 10.10.2022 12:00 (CET/CEST)</c:v>
                </c:pt>
                <c:pt idx="2644">
                  <c:v>30.01.2022 19:00 - 30.01.2022 20:00 (CET/CEST)</c:v>
                </c:pt>
                <c:pt idx="2645">
                  <c:v>19.02.2022 00:00 - 19.02.2022 01:00 (CET/CEST)</c:v>
                </c:pt>
                <c:pt idx="2646">
                  <c:v>24.04.2022 08:00 - 24.04.2022 09:00 (CET/CEST)</c:v>
                </c:pt>
                <c:pt idx="2647">
                  <c:v>02.10.2022 09:00 - 02.10.2022 10:00 (CET/CEST)</c:v>
                </c:pt>
                <c:pt idx="2648">
                  <c:v>03.10.2022 10:00 - 03.10.2022 11:00 (CET/CEST)</c:v>
                </c:pt>
                <c:pt idx="2649">
                  <c:v>24.10.2022 12:00 - 24.10.2022 13:00 (CET/CEST)</c:v>
                </c:pt>
                <c:pt idx="2650">
                  <c:v>04.12.2022 08:00 - 04.12.2022 09:00 (CET/CEST)</c:v>
                </c:pt>
                <c:pt idx="2651">
                  <c:v>04.11.2022 08:00 - 04.11.2022 09:00 (CET/CEST)</c:v>
                </c:pt>
                <c:pt idx="2652">
                  <c:v>28.05.2022 12:00 - 28.05.2022 13:00 (CET/CEST)</c:v>
                </c:pt>
                <c:pt idx="2653">
                  <c:v>06.07.2022 20:00 - 06.07.2022 21:00 (CET/CEST)</c:v>
                </c:pt>
                <c:pt idx="2654">
                  <c:v>06.08.2022 00:00 - 06.08.2022 01:00 (CET/CEST)</c:v>
                </c:pt>
                <c:pt idx="2655">
                  <c:v>14.09.2022 10:00 - 14.09.2022 11:00 (CET/CEST)</c:v>
                </c:pt>
                <c:pt idx="2656">
                  <c:v>14.09.2022 09:00 - 14.09.2022 10:00 (CET/CEST)</c:v>
                </c:pt>
                <c:pt idx="2657">
                  <c:v>14.09.2022 18:00 - 14.09.2022 19:00 (CET/CEST)</c:v>
                </c:pt>
                <c:pt idx="2658">
                  <c:v>10.11.2022 10:00 - 10.11.2022 11:00 (CET/CEST)</c:v>
                </c:pt>
                <c:pt idx="2659">
                  <c:v>31.12.2022 05:00 - 31.12.2022 06:00 (CET/CEST)</c:v>
                </c:pt>
                <c:pt idx="2660">
                  <c:v>28.03.2022 23:00 - 29.03.2022 00:00 (CET/CEST)</c:v>
                </c:pt>
                <c:pt idx="2661">
                  <c:v>22.04.2022 17:00 - 22.04.2022 18:00 (CET/CEST)</c:v>
                </c:pt>
                <c:pt idx="2662">
                  <c:v>11.05.2022 11:00 - 11.05.2022 12:00 (CET/CEST)</c:v>
                </c:pt>
                <c:pt idx="2663">
                  <c:v>24.01.2022 05:00 - 24.01.2022 06:00 (CET/CEST)</c:v>
                </c:pt>
                <c:pt idx="2664">
                  <c:v>14.07.2022 09:00 - 14.07.2022 10:00 (CET/CEST)</c:v>
                </c:pt>
                <c:pt idx="2665">
                  <c:v>09.01.2022 10:00 - 09.01.2022 11:00 (CET/CEST)</c:v>
                </c:pt>
                <c:pt idx="2666">
                  <c:v>23.04.2022 15:00 - 23.04.2022 16:00 (CET/CEST)</c:v>
                </c:pt>
                <c:pt idx="2667">
                  <c:v>06.06.2022 10:00 - 06.06.2022 11:00 (CET/CEST)</c:v>
                </c:pt>
                <c:pt idx="2668">
                  <c:v>29.10.2022 00:00 - 29.10.2022 01:00 (CET/CEST)</c:v>
                </c:pt>
                <c:pt idx="2669">
                  <c:v>03.12.2022 16:00 - 03.12.2022 17:00 (CET/CEST)</c:v>
                </c:pt>
                <c:pt idx="2670">
                  <c:v>25.10.2022 15:00 - 25.10.2022 16:00 (CET/CEST)</c:v>
                </c:pt>
                <c:pt idx="2671">
                  <c:v>25.12.2022 11:00 - 25.12.2022 12:00 (CET/CEST)</c:v>
                </c:pt>
                <c:pt idx="2672">
                  <c:v>12.03.2022 04:00 - 12.03.2022 05:00 (CET/CEST)</c:v>
                </c:pt>
                <c:pt idx="2673">
                  <c:v>28.03.2022 00:00 - 28.03.2022 01:00 (CET/CEST)</c:v>
                </c:pt>
                <c:pt idx="2674">
                  <c:v>12.03.2022 15:00 - 12.03.2022 16:00 (CET/CEST)</c:v>
                </c:pt>
                <c:pt idx="2675">
                  <c:v>05.01.2022 11:00 - 05.01.2022 12:00 (CET/CEST)</c:v>
                </c:pt>
                <c:pt idx="2676">
                  <c:v>17.10.2022 17:00 - 17.10.2022 18:00 (CET/CEST)</c:v>
                </c:pt>
                <c:pt idx="2677">
                  <c:v>12.06.2022 13:00 - 12.06.2022 14:00 (CET/CEST)</c:v>
                </c:pt>
                <c:pt idx="2678">
                  <c:v>05.09.2022 09:00 - 05.09.2022 10:00 (CET/CEST)</c:v>
                </c:pt>
                <c:pt idx="2679">
                  <c:v>07.11.2022 17:00 - 07.11.2022 18:00 (CET/CEST)</c:v>
                </c:pt>
                <c:pt idx="2680">
                  <c:v>25.05.2022 02:00 - 25.05.2022 03:00 (CET/CEST)</c:v>
                </c:pt>
                <c:pt idx="2681">
                  <c:v>28.02.2022 13:00 - 28.02.2022 14:00 (CET/CEST)</c:v>
                </c:pt>
                <c:pt idx="2682">
                  <c:v>14.09.2022 17:00 - 14.09.2022 18:00 (CET/CEST)</c:v>
                </c:pt>
                <c:pt idx="2683">
                  <c:v>29.09.2022 13:00 - 29.09.2022 14:00 (CET/CEST)</c:v>
                </c:pt>
                <c:pt idx="2684">
                  <c:v>25.05.2022 21:00 - 25.05.2022 22:00 (CET/CEST)</c:v>
                </c:pt>
                <c:pt idx="2685">
                  <c:v>02.10.2022 07:00 - 02.10.2022 08:00 (CET/CEST)</c:v>
                </c:pt>
                <c:pt idx="2686">
                  <c:v>13.12.2022 20:00 - 13.12.2022 21:00 (CET/CEST)</c:v>
                </c:pt>
                <c:pt idx="2687">
                  <c:v>24.11.2022 04:00 - 24.11.2022 05:00 (CET/CEST)</c:v>
                </c:pt>
                <c:pt idx="2688">
                  <c:v>05.07.2022 17:00 - 05.07.2022 18:00 (CET/CEST)</c:v>
                </c:pt>
                <c:pt idx="2689">
                  <c:v>03.09.2022 23:00 - 04.09.2022 00:00 (CET/CEST)</c:v>
                </c:pt>
                <c:pt idx="2690">
                  <c:v>05.09.2022 08:00 - 05.09.2022 09:00 (CET/CEST)</c:v>
                </c:pt>
                <c:pt idx="2691">
                  <c:v>13.04.2022 09:00 - 13.04.2022 10:00 (CET/CEST)</c:v>
                </c:pt>
                <c:pt idx="2692">
                  <c:v>22.04.2022 15:00 - 22.04.2022 16:00 (CET/CEST)</c:v>
                </c:pt>
                <c:pt idx="2693">
                  <c:v>27.12.2022 19:00 - 27.12.2022 20:00 (CET/CEST)</c:v>
                </c:pt>
                <c:pt idx="2694">
                  <c:v>05.01.2022 23:00 - 06.01.2022 00:00 (CET/CEST)</c:v>
                </c:pt>
                <c:pt idx="2695">
                  <c:v>04.01.2022 16:00 - 04.01.2022 17:00 (CET/CEST)</c:v>
                </c:pt>
                <c:pt idx="2696">
                  <c:v>14.05.2022 06:00 - 14.05.2022 07:00 (CET/CEST)</c:v>
                </c:pt>
                <c:pt idx="2697">
                  <c:v>25.11.2022 05:00 - 25.11.2022 06:00 (CET/CEST)</c:v>
                </c:pt>
                <c:pt idx="2698">
                  <c:v>24.01.2022 06:00 - 24.01.2022 07:00 (CET/CEST)</c:v>
                </c:pt>
                <c:pt idx="2699">
                  <c:v>08.02.2022 18:00 - 08.02.2022 19:00 (CET/CEST)</c:v>
                </c:pt>
                <c:pt idx="2700">
                  <c:v>03.04.2022 16:00 - 03.04.2022 17:00 (CET/CEST)</c:v>
                </c:pt>
                <c:pt idx="2701">
                  <c:v>06.07.2022 21:00 - 06.07.2022 22:00 (CET/CEST)</c:v>
                </c:pt>
                <c:pt idx="2702">
                  <c:v>17.07.2022 04:00 - 17.07.2022 05:00 (CET/CEST)</c:v>
                </c:pt>
                <c:pt idx="2703">
                  <c:v>04.12.2022 07:00 - 04.12.2022 08:00 (CET/CEST)</c:v>
                </c:pt>
                <c:pt idx="2704">
                  <c:v>04.12.2022 09:00 - 04.12.2022 10:00 (CET/CEST)</c:v>
                </c:pt>
                <c:pt idx="2705">
                  <c:v>06.02.2022 22:00 - 06.02.2022 23:00 (CET/CEST)</c:v>
                </c:pt>
                <c:pt idx="2706">
                  <c:v>05.10.2022 00:00 - 05.10.2022 01:00 (CET/CEST)</c:v>
                </c:pt>
                <c:pt idx="2707">
                  <c:v>23.05.2022 14:00 - 23.05.2022 15:00 (CET/CEST)</c:v>
                </c:pt>
                <c:pt idx="2708">
                  <c:v>16.07.2022 02:00 - 16.07.2022 03:00 (CET/CEST)</c:v>
                </c:pt>
                <c:pt idx="2709">
                  <c:v>29.09.2022 07:00 - 29.09.2022 08:00 (CET/CEST)</c:v>
                </c:pt>
                <c:pt idx="2710">
                  <c:v>04.12.2022 05:00 - 04.12.2022 06:00 (CET/CEST)</c:v>
                </c:pt>
                <c:pt idx="2711">
                  <c:v>03.12.2022 12:00 - 03.12.2022 13:00 (CET/CEST)</c:v>
                </c:pt>
                <c:pt idx="2712">
                  <c:v>26.12.2022 10:00 - 26.12.2022 11:00 (CET/CEST)</c:v>
                </c:pt>
                <c:pt idx="2713">
                  <c:v>08.10.2022 22:00 - 08.10.2022 23:00 (CET/CEST)</c:v>
                </c:pt>
                <c:pt idx="2714">
                  <c:v>17.12.2022 06:00 - 17.12.2022 07:00 (CET/CEST)</c:v>
                </c:pt>
                <c:pt idx="2715">
                  <c:v>20.12.2022 21:00 - 20.12.2022 22:00 (CET/CEST)</c:v>
                </c:pt>
                <c:pt idx="2716">
                  <c:v>07.05.2022 19:00 - 07.05.2022 20:00 (CET/CEST)</c:v>
                </c:pt>
                <c:pt idx="2717">
                  <c:v>03.08.2022 07:00 - 03.08.2022 08:00 (CET/CEST)</c:v>
                </c:pt>
                <c:pt idx="2718">
                  <c:v>15.10.2022 17:00 - 15.10.2022 18:00 (CET/CEST)</c:v>
                </c:pt>
                <c:pt idx="2719">
                  <c:v>03.11.2022 20:00 - 03.11.2022 21:00 (CET/CEST)</c:v>
                </c:pt>
                <c:pt idx="2720">
                  <c:v>29.11.2022 03:00 - 29.11.2022 04:00 (CET/CEST)</c:v>
                </c:pt>
                <c:pt idx="2721">
                  <c:v>07.07.2022 13:00 - 07.07.2022 14:00 (CET/CEST)</c:v>
                </c:pt>
                <c:pt idx="2722">
                  <c:v>07.09.2022 11:00 - 07.09.2022 12:00 (CET/CEST)</c:v>
                </c:pt>
                <c:pt idx="2723">
                  <c:v>22.12.2022 08:00 - 22.12.2022 09:00 (CET/CEST)</c:v>
                </c:pt>
                <c:pt idx="2724">
                  <c:v>09.02.2022 04:00 - 09.02.2022 05:00 (CET/CEST)</c:v>
                </c:pt>
                <c:pt idx="2725">
                  <c:v>13.09.2022 02:00 - 13.09.2022 03:00 (CET/CEST)</c:v>
                </c:pt>
                <c:pt idx="2726">
                  <c:v>04.11.2022 09:00 - 04.11.2022 10:00 (CET/CEST)</c:v>
                </c:pt>
                <c:pt idx="2727">
                  <c:v>02.07.2022 17:00 - 02.07.2022 18:00 (CET/CEST)</c:v>
                </c:pt>
                <c:pt idx="2728">
                  <c:v>15.10.2022 23:00 - 16.10.2022 00:00 (CET/CEST)</c:v>
                </c:pt>
                <c:pt idx="2729">
                  <c:v>08.11.2022 03:00 - 08.11.2022 04:00 (CET/CEST)</c:v>
                </c:pt>
                <c:pt idx="2730">
                  <c:v>19.11.2022 08:00 - 19.11.2022 09:00 (CET/CEST)</c:v>
                </c:pt>
                <c:pt idx="2731">
                  <c:v>05.12.2022 09:00 - 05.12.2022 10:00 (CET/CEST)</c:v>
                </c:pt>
                <c:pt idx="2732">
                  <c:v>06.02.2022 16:00 - 06.02.2022 17:00 (CET/CEST)</c:v>
                </c:pt>
                <c:pt idx="2733">
                  <c:v>03.11.2022 21:00 - 03.11.2022 22:00 (CET/CEST)</c:v>
                </c:pt>
                <c:pt idx="2734">
                  <c:v>22.04.2022 21:00 - 22.04.2022 22:00 (CET/CEST)</c:v>
                </c:pt>
                <c:pt idx="2735">
                  <c:v>07.05.2022 13:00 - 07.05.2022 14:00 (CET/CEST)</c:v>
                </c:pt>
                <c:pt idx="2736">
                  <c:v>03.12.2022 18:00 - 03.12.2022 19:00 (CET/CEST)</c:v>
                </c:pt>
                <c:pt idx="2737">
                  <c:v>03.12.2022 17:00 - 03.12.2022 18:00 (CET/CEST)</c:v>
                </c:pt>
                <c:pt idx="2738">
                  <c:v>03.01.2022 23:00 - 04.01.2022 00:00 (CET/CEST)</c:v>
                </c:pt>
                <c:pt idx="2739">
                  <c:v>24.01.2022 16:00 - 24.01.2022 17:00 (CET/CEST)</c:v>
                </c:pt>
                <c:pt idx="2740">
                  <c:v>12.03.2022 05:00 - 12.03.2022 06:00 (CET/CEST)</c:v>
                </c:pt>
                <c:pt idx="2741">
                  <c:v>18.12.2022 13:00 - 18.12.2022 14:00 (CET/CEST)</c:v>
                </c:pt>
                <c:pt idx="2742">
                  <c:v>17.03.2022 20:00 - 17.03.2022 21:00 (CET/CEST)</c:v>
                </c:pt>
                <c:pt idx="2743">
                  <c:v>22.04.2022 23:00 - 23.04.2022 00:00 (CET/CEST)</c:v>
                </c:pt>
                <c:pt idx="2744">
                  <c:v>14.06.2022 09:00 - 14.06.2022 10:00 (CET/CEST)</c:v>
                </c:pt>
                <c:pt idx="2745">
                  <c:v>04.12.2022 06:00 - 04.12.2022 07:00 (CET/CEST)</c:v>
                </c:pt>
                <c:pt idx="2746">
                  <c:v>10.02.2022 18:00 - 10.02.2022 19:00 (CET/CEST)</c:v>
                </c:pt>
                <c:pt idx="2747">
                  <c:v>22.12.2022 12:00 - 22.12.2022 13:00 (CET/CEST)</c:v>
                </c:pt>
                <c:pt idx="2748">
                  <c:v>27.03.2022 17:00 - 27.03.2022 18:00 (CET/CEST)</c:v>
                </c:pt>
                <c:pt idx="2749">
                  <c:v>03.10.2022 08:00 - 03.10.2022 09:00 (CET/CEST)</c:v>
                </c:pt>
                <c:pt idx="2750">
                  <c:v>05.11.2022 02:00 - 05.11.2022 03:00 (CET/CEST)</c:v>
                </c:pt>
                <c:pt idx="2751">
                  <c:v>18.01.2022 12:00 - 18.01.2022 13:00 (CET/CEST)</c:v>
                </c:pt>
                <c:pt idx="2752">
                  <c:v>12.03.2022 01:00 - 12.03.2022 02:00 (CET/CEST)</c:v>
                </c:pt>
                <c:pt idx="2753">
                  <c:v>22.04.2022 19:00 - 22.04.2022 20:00 (CET/CEST)</c:v>
                </c:pt>
                <c:pt idx="2754">
                  <c:v>13.03.2022 03:00 - 13.03.2022 04:00 (CET/CEST)</c:v>
                </c:pt>
                <c:pt idx="2755">
                  <c:v>04.02.2022 17:00 - 04.02.2022 18:00 (CET/CEST)</c:v>
                </c:pt>
                <c:pt idx="2756">
                  <c:v>12.03.2022 16:00 - 12.03.2022 17:00 (CET/CEST)</c:v>
                </c:pt>
                <c:pt idx="2757">
                  <c:v>18.09.2022 04:00 - 18.09.2022 05:00 (CET/CEST)</c:v>
                </c:pt>
                <c:pt idx="2758">
                  <c:v>03.01.2022 01:00 - 03.01.2022 02:00 (CET/CEST)</c:v>
                </c:pt>
                <c:pt idx="2759">
                  <c:v>03.08.2022 08:00 - 03.08.2022 09:00 (CET/CEST)</c:v>
                </c:pt>
                <c:pt idx="2760">
                  <c:v>05.10.2022 04:00 - 05.10.2022 05:00 (CET/CEST)</c:v>
                </c:pt>
                <c:pt idx="2761">
                  <c:v>12.03.2022 19:00 - 12.03.2022 20:00 (CET/CEST)</c:v>
                </c:pt>
                <c:pt idx="2762">
                  <c:v>14.09.2022 20:00 - 14.09.2022 21:00 (CET/CEST)</c:v>
                </c:pt>
                <c:pt idx="2763">
                  <c:v>03.12.2022 10:00 - 03.12.2022 11:00 (CET/CEST)</c:v>
                </c:pt>
                <c:pt idx="2764">
                  <c:v>24.01.2022 07:00 - 24.01.2022 08:00 (CET/CEST)</c:v>
                </c:pt>
                <c:pt idx="2765">
                  <c:v>05.12.2022 06:00 - 05.12.2022 07:00 (CET/CEST)</c:v>
                </c:pt>
                <c:pt idx="2766">
                  <c:v>24.01.2022 08:00 - 24.01.2022 09:00 (CET/CEST)</c:v>
                </c:pt>
                <c:pt idx="2767">
                  <c:v>24.01.2022 11:00 - 24.01.2022 12:00 (CET/CEST)</c:v>
                </c:pt>
                <c:pt idx="2768">
                  <c:v>16.03.2022 22:00 - 16.03.2022 23:00 (CET/CEST)</c:v>
                </c:pt>
                <c:pt idx="2769">
                  <c:v>24.01.2022 21:00 - 24.01.2022 22:00 (CET/CEST)</c:v>
                </c:pt>
                <c:pt idx="2770">
                  <c:v>10.10.2022 12:00 - 10.10.2022 13:00 (CET/CEST)</c:v>
                </c:pt>
                <c:pt idx="2771">
                  <c:v>18.05.2022 00:00 - 18.05.2022 01:00 (CET/CEST)</c:v>
                </c:pt>
                <c:pt idx="2772">
                  <c:v>06.06.2022 11:00 - 06.06.2022 12:00 (CET/CEST)</c:v>
                </c:pt>
                <c:pt idx="2773">
                  <c:v>02.11.2022 21:00 - 02.11.2022 22:00 (CET/CEST)</c:v>
                </c:pt>
                <c:pt idx="2774">
                  <c:v>06.07.2022 13:00 - 06.07.2022 14:00 (CET/CEST)</c:v>
                </c:pt>
                <c:pt idx="2775">
                  <c:v>01.10.2022 21:00 - 01.10.2022 22:00 (CET/CEST)</c:v>
                </c:pt>
                <c:pt idx="2776">
                  <c:v>04.10.2022 15:00 - 04.10.2022 16:00 (CET/CEST)</c:v>
                </c:pt>
                <c:pt idx="2777">
                  <c:v>04.10.2022 17:00 - 04.10.2022 18:00 (CET/CEST)</c:v>
                </c:pt>
                <c:pt idx="2778">
                  <c:v>10.03.2022 12:00 - 10.03.2022 13:00 (CET/CEST)</c:v>
                </c:pt>
                <c:pt idx="2779">
                  <c:v>24.04.2022 16:00 - 24.04.2022 17:00 (CET/CEST)</c:v>
                </c:pt>
                <c:pt idx="2780">
                  <c:v>03.11.2022 18:00 - 03.11.2022 19:00 (CET/CEST)</c:v>
                </c:pt>
                <c:pt idx="2781">
                  <c:v>24.01.2022 03:00 - 24.01.2022 04:00 (CET/CEST)</c:v>
                </c:pt>
                <c:pt idx="2782">
                  <c:v>10.02.2022 12:00 - 10.02.2022 13:00 (CET/CEST)</c:v>
                </c:pt>
                <c:pt idx="2783">
                  <c:v>05.12.2022 08:00 - 05.12.2022 09:00 (CET/CEST)</c:v>
                </c:pt>
                <c:pt idx="2784">
                  <c:v>25.10.2022 09:00 - 25.10.2022 10:00 (CET/CEST)</c:v>
                </c:pt>
                <c:pt idx="2785">
                  <c:v>22.12.2022 05:00 - 22.12.2022 06:00 (CET/CEST)</c:v>
                </c:pt>
                <c:pt idx="2786">
                  <c:v>02.10.2022 01:00 - 02.10.2022 02:00 (CET/CEST)</c:v>
                </c:pt>
                <c:pt idx="2787">
                  <c:v>11.01.2022 17:00 - 11.01.2022 18:00 (CET/CEST)</c:v>
                </c:pt>
                <c:pt idx="2788">
                  <c:v>17.10.2022 10:00 - 17.10.2022 11:00 (CET/CEST)</c:v>
                </c:pt>
                <c:pt idx="2789">
                  <c:v>21.01.2022 19:00 - 21.01.2022 20:00 (CET/CEST)</c:v>
                </c:pt>
                <c:pt idx="2790">
                  <c:v>26.03.2022 08:00 - 26.03.2022 09:00 (CET/CEST)</c:v>
                </c:pt>
                <c:pt idx="2791">
                  <c:v>04.01.2022 15:00 - 04.01.2022 16:00 (CET/CEST)</c:v>
                </c:pt>
                <c:pt idx="2792">
                  <c:v>06.04.2022 22:00 - 06.04.2022 23:00 (CET/CEST)</c:v>
                </c:pt>
                <c:pt idx="2793">
                  <c:v>06.01.2022 01:00 - 06.01.2022 02:00 (CET/CEST)</c:v>
                </c:pt>
                <c:pt idx="2794">
                  <c:v>11.01.2022 12:00 - 11.01.2022 13:00 (CET/CEST)</c:v>
                </c:pt>
                <c:pt idx="2795">
                  <c:v>25.01.2022 04:00 - 25.01.2022 05:00 (CET/CEST)</c:v>
                </c:pt>
                <c:pt idx="2796">
                  <c:v>03.08.2022 09:00 - 03.08.2022 10:00 (CET/CEST)</c:v>
                </c:pt>
                <c:pt idx="2797">
                  <c:v>06.08.2022 06:00 - 06.08.2022 07:00 (CET/CEST)</c:v>
                </c:pt>
                <c:pt idx="2798">
                  <c:v>03.11.2022 19:00 - 03.11.2022 20:00 (CET/CEST)</c:v>
                </c:pt>
                <c:pt idx="2799">
                  <c:v>17.01.2022 21:00 - 17.01.2022 22:00 (CET/CEST)</c:v>
                </c:pt>
                <c:pt idx="2800">
                  <c:v>10.02.2022 17:00 - 10.02.2022 18:00 (CET/CEST)</c:v>
                </c:pt>
                <c:pt idx="2801">
                  <c:v>06.04.2022 08:00 - 06.04.2022 09:00 (CET/CEST)</c:v>
                </c:pt>
                <c:pt idx="2802">
                  <c:v>24.06.2022 14:00 - 24.06.2022 15:00 (CET/CEST)</c:v>
                </c:pt>
                <c:pt idx="2803">
                  <c:v>01.02.2022 05:00 - 01.02.2022 06:00 (CET/CEST)</c:v>
                </c:pt>
                <c:pt idx="2804">
                  <c:v>10.02.2022 16:00 - 10.02.2022 17:00 (CET/CEST)</c:v>
                </c:pt>
                <c:pt idx="2805">
                  <c:v>25.05.2022 01:00 - 25.05.2022 02:00 (CET/CEST)</c:v>
                </c:pt>
                <c:pt idx="2806">
                  <c:v>17.09.2022 23:00 - 18.09.2022 00:00 (CET/CEST)</c:v>
                </c:pt>
                <c:pt idx="2807">
                  <c:v>03.08.2022 13:00 - 03.08.2022 14:00 (CET/CEST)</c:v>
                </c:pt>
                <c:pt idx="2808">
                  <c:v>18.09.2022 00:00 - 18.09.2022 01:00 (CET/CEST)</c:v>
                </c:pt>
                <c:pt idx="2809">
                  <c:v>02.10.2022 02:00 - 02.10.2022 03:00 (CET/CEST)</c:v>
                </c:pt>
                <c:pt idx="2810">
                  <c:v>18.12.2022 18:00 - 18.12.2022 19:00 (CET/CEST)</c:v>
                </c:pt>
                <c:pt idx="2811">
                  <c:v>24.04.2022 20:00 - 24.04.2022 21:00 (CET/CEST)</c:v>
                </c:pt>
                <c:pt idx="2812">
                  <c:v>18.02.2022 20:00 - 18.02.2022 21:00 (CET/CEST)</c:v>
                </c:pt>
                <c:pt idx="2813">
                  <c:v>14.09.2022 16:00 - 14.09.2022 17:00 (CET/CEST)</c:v>
                </c:pt>
                <c:pt idx="2814">
                  <c:v>17.07.2022 05:00 - 17.07.2022 06:00 (CET/CEST)</c:v>
                </c:pt>
                <c:pt idx="2815">
                  <c:v>04.09.2022 00:00 - 04.09.2022 01:00 (CET/CEST)</c:v>
                </c:pt>
                <c:pt idx="2816">
                  <c:v>08.07.2022 19:00 - 08.07.2022 20:00 (CET/CEST)</c:v>
                </c:pt>
                <c:pt idx="2817">
                  <c:v>29.09.2022 14:00 - 29.09.2022 15:00 (CET/CEST)</c:v>
                </c:pt>
                <c:pt idx="2818">
                  <c:v>04.10.2022 13:00 - 04.10.2022 14:00 (CET/CEST)</c:v>
                </c:pt>
                <c:pt idx="2819">
                  <c:v>04.10.2022 18:00 - 04.10.2022 19:00 (CET/CEST)</c:v>
                </c:pt>
                <c:pt idx="2820">
                  <c:v>14.09.2022 19:00 - 14.09.2022 20:00 (CET/CEST)</c:v>
                </c:pt>
                <c:pt idx="2821">
                  <c:v>10.03.2022 06:00 - 10.03.2022 07:00 (CET/CEST)</c:v>
                </c:pt>
                <c:pt idx="2822">
                  <c:v>05.07.2022 18:00 - 05.07.2022 19:00 (CET/CEST)</c:v>
                </c:pt>
                <c:pt idx="2823">
                  <c:v>04.10.2022 14:00 - 04.10.2022 15:00 (CET/CEST)</c:v>
                </c:pt>
                <c:pt idx="2824">
                  <c:v>02.10.2022 08:00 - 02.10.2022 09:00 (CET/CEST)</c:v>
                </c:pt>
                <c:pt idx="2825">
                  <c:v>04.02.2022 13:00 - 04.02.2022 14:00 (CET/CEST)</c:v>
                </c:pt>
                <c:pt idx="2826">
                  <c:v>01.03.2022 05:00 - 01.03.2022 06:00 (CET/CEST)</c:v>
                </c:pt>
                <c:pt idx="2827">
                  <c:v>26.05.2022 21:00 - 26.05.2022 22:00 (CET/CEST)</c:v>
                </c:pt>
                <c:pt idx="2828">
                  <c:v>06.09.2022 03:00 - 06.09.2022 04:00 (CET/CEST)</c:v>
                </c:pt>
                <c:pt idx="2829">
                  <c:v>05.10.2022 05:00 - 05.10.2022 06:00 (CET/CEST)</c:v>
                </c:pt>
                <c:pt idx="2830">
                  <c:v>11.04.2022 01:00 - 11.04.2022 02:00 (CET/CEST)</c:v>
                </c:pt>
                <c:pt idx="2831">
                  <c:v>02.10.2022 06:00 - 02.10.2022 07:00 (CET/CEST)</c:v>
                </c:pt>
                <c:pt idx="2832">
                  <c:v>10.03.2022 04:00 - 10.03.2022 05:00 (CET/CEST)</c:v>
                </c:pt>
                <c:pt idx="2833">
                  <c:v>14.07.2022 10:00 - 14.07.2022 11:00 (CET/CEST)</c:v>
                </c:pt>
                <c:pt idx="2834">
                  <c:v>04.09.2022 02:00 - 04.09.2022 03:00 (CET/CEST)</c:v>
                </c:pt>
                <c:pt idx="2835">
                  <c:v>09.02.2022 00:00 - 09.02.2022 01:00 (CET/CEST)</c:v>
                </c:pt>
                <c:pt idx="2836">
                  <c:v>19.11.2022 03:00 - 19.11.2022 04:00 (CET/CEST)</c:v>
                </c:pt>
                <c:pt idx="2837">
                  <c:v>16.02.2022 07:00 - 16.02.2022 08:00 (CET/CEST)</c:v>
                </c:pt>
                <c:pt idx="2838">
                  <c:v>10.03.2022 10:00 - 10.03.2022 11:00 (CET/CEST)</c:v>
                </c:pt>
                <c:pt idx="2839">
                  <c:v>26.09.2022 05:00 - 26.09.2022 06:00 (CET/CEST)</c:v>
                </c:pt>
                <c:pt idx="2840">
                  <c:v>25.12.2022 09:00 - 25.12.2022 10:00 (CET/CEST)</c:v>
                </c:pt>
                <c:pt idx="2841">
                  <c:v>07.07.2022 10:00 - 07.07.2022 11:00 (CET/CEST)</c:v>
                </c:pt>
                <c:pt idx="2842">
                  <c:v>08.11.2022 02:00 - 08.11.2022 03:00 (CET/CEST)</c:v>
                </c:pt>
                <c:pt idx="2843">
                  <c:v>27.03.2022 19:00 - 27.03.2022 20:00 (CET/CEST)</c:v>
                </c:pt>
                <c:pt idx="2844">
                  <c:v>24.01.2022 15:00 - 24.01.2022 16:00 (CET/CEST)</c:v>
                </c:pt>
                <c:pt idx="2845">
                  <c:v>09.02.2022 03:00 - 09.02.2022 04:00 (CET/CEST)</c:v>
                </c:pt>
                <c:pt idx="2846">
                  <c:v>10.02.2022 04:00 - 10.02.2022 05:00 (CET/CEST)</c:v>
                </c:pt>
                <c:pt idx="2847">
                  <c:v>03.12.2022 04:00 - 03.12.2022 05:00 (CET/CEST)</c:v>
                </c:pt>
                <c:pt idx="2848">
                  <c:v>10.03.2022 07:00 - 10.03.2022 08:00 (CET/CEST)</c:v>
                </c:pt>
                <c:pt idx="2849">
                  <c:v>10.03.2022 09:00 - 10.03.2022 10:00 (CET/CEST)</c:v>
                </c:pt>
                <c:pt idx="2850">
                  <c:v>15.07.2022 20:00 - 15.07.2022 21:00 (CET/CEST)</c:v>
                </c:pt>
                <c:pt idx="2851">
                  <c:v>14.12.2022 04:00 - 14.12.2022 05:00 (CET/CEST)</c:v>
                </c:pt>
                <c:pt idx="2852">
                  <c:v>12.05.2022 21:00 - 12.05.2022 22:00 (CET/CEST)</c:v>
                </c:pt>
                <c:pt idx="2853">
                  <c:v>10.03.2022 11:00 - 10.03.2022 12:00 (CET/CEST)</c:v>
                </c:pt>
                <c:pt idx="2854">
                  <c:v>07.07.2022 15:00 - 07.07.2022 16:00 (CET/CEST)</c:v>
                </c:pt>
                <c:pt idx="2855">
                  <c:v>17.09.2022 22:00 - 17.09.2022 23:00 (CET/CEST)</c:v>
                </c:pt>
                <c:pt idx="2856">
                  <c:v>24.06.2022 13:00 - 24.06.2022 14:00 (CET/CEST)</c:v>
                </c:pt>
                <c:pt idx="2857">
                  <c:v>22.12.2022 22:00 - 22.12.2022 23:00 (CET/CEST)</c:v>
                </c:pt>
                <c:pt idx="2858">
                  <c:v>24.01.2022 10:00 - 24.01.2022 11:00 (CET/CEST)</c:v>
                </c:pt>
                <c:pt idx="2859">
                  <c:v>10.02.2022 19:00 - 10.02.2022 20:00 (CET/CEST)</c:v>
                </c:pt>
                <c:pt idx="2860">
                  <c:v>10.05.2022 04:00 - 10.05.2022 05:00 (CET/CEST)</c:v>
                </c:pt>
                <c:pt idx="2861">
                  <c:v>08.11.2022 04:00 - 08.11.2022 05:00 (CET/CEST)</c:v>
                </c:pt>
                <c:pt idx="2862">
                  <c:v>23.05.2022 16:00 - 23.05.2022 17:00 (CET/CEST)</c:v>
                </c:pt>
                <c:pt idx="2863">
                  <c:v>12.02.2022 02:00 - 12.02.2022 03:00 (CET/CEST)</c:v>
                </c:pt>
                <c:pt idx="2864">
                  <c:v>08.07.2022 18:00 - 08.07.2022 19:00 (CET/CEST)</c:v>
                </c:pt>
                <c:pt idx="2865">
                  <c:v>08.10.2022 02:00 - 08.10.2022 03:00 (CET/CEST)</c:v>
                </c:pt>
                <c:pt idx="2866">
                  <c:v>25.12.2022 10:00 - 25.12.2022 11:00 (CET/CEST)</c:v>
                </c:pt>
                <c:pt idx="2867">
                  <c:v>18.11.2022 23:00 - 19.11.2022 00:00 (CET/CEST)</c:v>
                </c:pt>
                <c:pt idx="2868">
                  <c:v>03.12.2022 09:00 - 03.12.2022 10:00 (CET/CEST)</c:v>
                </c:pt>
                <c:pt idx="2869">
                  <c:v>04.10.2022 16:00 - 04.10.2022 17:00 (CET/CEST)</c:v>
                </c:pt>
                <c:pt idx="2870">
                  <c:v>02.12.2022 20:00 - 02.12.2022 21:00 (CET/CEST)</c:v>
                </c:pt>
                <c:pt idx="2871">
                  <c:v>06.07.2022 23:00 - 07.07.2022 00:00 (CET/CEST)</c:v>
                </c:pt>
                <c:pt idx="2872">
                  <c:v>25.12.2022 14:00 - 25.12.2022 15:00 (CET/CEST)</c:v>
                </c:pt>
                <c:pt idx="2873">
                  <c:v>03.12.2022 06:00 - 03.12.2022 07:00 (CET/CEST)</c:v>
                </c:pt>
                <c:pt idx="2874">
                  <c:v>24.01.2022 20:00 - 24.01.2022 21:00 (CET/CEST)</c:v>
                </c:pt>
                <c:pt idx="2875">
                  <c:v>19.02.2022 01:00 - 19.02.2022 02:00 (CET/CEST)</c:v>
                </c:pt>
                <c:pt idx="2876">
                  <c:v>10.03.2022 03:00 - 10.03.2022 04:00 (CET/CEST)</c:v>
                </c:pt>
                <c:pt idx="2877">
                  <c:v>12.04.2022 16:00 - 12.04.2022 17:00 (CET/CEST)</c:v>
                </c:pt>
                <c:pt idx="2878">
                  <c:v>03.12.2022 07:00 - 03.12.2022 08:00 (CET/CEST)</c:v>
                </c:pt>
                <c:pt idx="2879">
                  <c:v>28.02.2022 16:00 - 28.02.2022 17:00 (CET/CEST)</c:v>
                </c:pt>
                <c:pt idx="2880">
                  <c:v>02.07.2022 16:00 - 02.07.2022 17:00 (CET/CEST)</c:v>
                </c:pt>
                <c:pt idx="2881">
                  <c:v>03.10.2022 09:00 - 03.10.2022 10:00 (CET/CEST)</c:v>
                </c:pt>
                <c:pt idx="2882">
                  <c:v>17.07.2022 10:00 - 17.07.2022 11:00 (CET/CEST)</c:v>
                </c:pt>
                <c:pt idx="2883">
                  <c:v>03.12.2022 03:00 - 03.12.2022 04:00 (CET/CEST)</c:v>
                </c:pt>
                <c:pt idx="2884">
                  <c:v>24.06.2022 16:00 - 24.06.2022 17:00 (CET/CEST)</c:v>
                </c:pt>
                <c:pt idx="2885">
                  <c:v>07.07.2022 08:00 - 07.07.2022 09:00 (CET/CEST)</c:v>
                </c:pt>
                <c:pt idx="2886">
                  <c:v>02.10.2022 03:00 - 02.10.2022 04:00 (CET/CEST)</c:v>
                </c:pt>
                <c:pt idx="2887">
                  <c:v>02.01.2022 09:00 - 02.01.2022 10:00 (CET/CEST)</c:v>
                </c:pt>
                <c:pt idx="2888">
                  <c:v>25.03.2022 15:00 - 25.03.2022 16:00 (CET/CEST)</c:v>
                </c:pt>
                <c:pt idx="2889">
                  <c:v>21.03.2022 05:00 - 21.03.2022 06:00 (CET/CEST)</c:v>
                </c:pt>
                <c:pt idx="2890">
                  <c:v>18.05.2022 09:00 - 18.05.2022 10:00 (CET/CEST)</c:v>
                </c:pt>
                <c:pt idx="2891">
                  <c:v>03.09.2022 17:00 - 03.09.2022 18:00 (CET/CEST)</c:v>
                </c:pt>
                <c:pt idx="2892">
                  <c:v>18.10.2022 00:00 - 18.10.2022 01:00 (CET/CEST)</c:v>
                </c:pt>
                <c:pt idx="2893">
                  <c:v>19.11.2022 02:00 - 19.11.2022 03:00 (CET/CEST)</c:v>
                </c:pt>
                <c:pt idx="2894">
                  <c:v>27.12.2022 20:00 - 27.12.2022 21:00 (CET/CEST)</c:v>
                </c:pt>
                <c:pt idx="2895">
                  <c:v>03.01.2022 03:00 - 03.01.2022 04:00 (CET/CEST)</c:v>
                </c:pt>
                <c:pt idx="2896">
                  <c:v>26.03.2022 07:00 - 26.03.2022 08:00 (CET/CEST)</c:v>
                </c:pt>
                <c:pt idx="2897">
                  <c:v>12.06.2022 12:00 - 12.06.2022 13:00 (CET/CEST)</c:v>
                </c:pt>
                <c:pt idx="2898">
                  <c:v>22.12.2022 09:00 - 22.12.2022 10:00 (CET/CEST)</c:v>
                </c:pt>
                <c:pt idx="2899">
                  <c:v>25.05.2022 12:00 - 25.05.2022 13:00 (CET/CEST)</c:v>
                </c:pt>
                <c:pt idx="2900">
                  <c:v>10.07.2022 02:00 - 10.07.2022 03:00 (CET/CEST)</c:v>
                </c:pt>
                <c:pt idx="2901">
                  <c:v>24.10.2022 11:00 - 24.10.2022 12:00 (CET/CEST)</c:v>
                </c:pt>
                <c:pt idx="2902">
                  <c:v>07.11.2022 23:00 - 08.11.2022 00:00 (CET/CEST)</c:v>
                </c:pt>
                <c:pt idx="2903">
                  <c:v>24.01.2022 09:00 - 24.01.2022 10:00 (CET/CEST)</c:v>
                </c:pt>
                <c:pt idx="2904">
                  <c:v>12.03.2022 03:00 - 12.03.2022 04:00 (CET/CEST)</c:v>
                </c:pt>
                <c:pt idx="2905">
                  <c:v>12.05.2022 22:00 - 12.05.2022 23:00 (CET/CEST)</c:v>
                </c:pt>
                <c:pt idx="2906">
                  <c:v>29.09.2022 06:00 - 29.09.2022 07:00 (CET/CEST)</c:v>
                </c:pt>
                <c:pt idx="2907">
                  <c:v>10.10.2022 13:00 - 10.10.2022 14:00 (CET/CEST)</c:v>
                </c:pt>
                <c:pt idx="2908">
                  <c:v>11.01.2022 11:00 - 11.01.2022 12:00 (CET/CEST)</c:v>
                </c:pt>
                <c:pt idx="2909">
                  <c:v>06.01.2022 23:00 - 07.01.2022 00:00 (CET/CEST)</c:v>
                </c:pt>
                <c:pt idx="2910">
                  <c:v>18.12.2022 16:00 - 18.12.2022 17:00 (CET/CEST)</c:v>
                </c:pt>
                <c:pt idx="2911">
                  <c:v>03.12.2022 05:00 - 03.12.2022 06:00 (CET/CEST)</c:v>
                </c:pt>
                <c:pt idx="2912">
                  <c:v>10.03.2022 05:00 - 10.03.2022 06:00 (CET/CEST)</c:v>
                </c:pt>
                <c:pt idx="2913">
                  <c:v>14.07.2022 07:00 - 14.07.2022 08:00 (CET/CEST)</c:v>
                </c:pt>
                <c:pt idx="2914">
                  <c:v>06.11.2022 07:00 - 06.11.2022 08:00 (CET/CEST)</c:v>
                </c:pt>
                <c:pt idx="2915">
                  <c:v>01.02.2022 07:00 - 01.02.2022 08:00 (CET/CEST)</c:v>
                </c:pt>
                <c:pt idx="2916">
                  <c:v>11.02.2022 10:00 - 11.02.2022 11:00 (CET/CEST)</c:v>
                </c:pt>
                <c:pt idx="2917">
                  <c:v>12.06.2022 14:00 - 12.06.2022 15:00 (CET/CEST)</c:v>
                </c:pt>
                <c:pt idx="2918">
                  <c:v>07.01.2022 19:00 - 07.01.2022 20:00 (CET/CEST)</c:v>
                </c:pt>
                <c:pt idx="2919">
                  <c:v>22.04.2022 07:00 - 22.04.2022 08:00 (CET/CEST)</c:v>
                </c:pt>
                <c:pt idx="2920">
                  <c:v>02.11.2022 19:00 - 02.11.2022 20:00 (CET/CEST)</c:v>
                </c:pt>
                <c:pt idx="2921">
                  <c:v>06.11.2022 14:00 - 06.11.2022 15:00 (CET/CEST)</c:v>
                </c:pt>
                <c:pt idx="2922">
                  <c:v>04.07.2022 17:00 - 04.07.2022 18:00 (CET/CEST)</c:v>
                </c:pt>
                <c:pt idx="2923">
                  <c:v>17.07.2022 03:00 - 17.07.2022 04:00 (CET/CEST)</c:v>
                </c:pt>
                <c:pt idx="2924">
                  <c:v>03.12.2022 08:00 - 03.12.2022 09:00 (CET/CEST)</c:v>
                </c:pt>
                <c:pt idx="2925">
                  <c:v>04.10.2022 23:00 - 05.10.2022 00:00 (CET/CEST)</c:v>
                </c:pt>
                <c:pt idx="2926">
                  <c:v>31.12.2022 06:00 - 31.12.2022 07:00 (CET/CEST)</c:v>
                </c:pt>
                <c:pt idx="2927">
                  <c:v>24.10.2022 01:00 - 24.10.2022 02:00 (CET/CEST)</c:v>
                </c:pt>
                <c:pt idx="2928">
                  <c:v>27.11.2022 16:00 - 27.11.2022 17:00 (CET/CEST)</c:v>
                </c:pt>
                <c:pt idx="2929">
                  <c:v>03.12.2022 15:00 - 03.12.2022 16:00 (CET/CEST)</c:v>
                </c:pt>
                <c:pt idx="2930">
                  <c:v>19.11.2022 07:00 - 19.11.2022 08:00 (CET/CEST)</c:v>
                </c:pt>
                <c:pt idx="2931">
                  <c:v>10.03.2022 08:00 - 10.03.2022 09:00 (CET/CEST)</c:v>
                </c:pt>
                <c:pt idx="2932">
                  <c:v>07.09.2022 01:00 - 07.09.2022 02:00 (CET/CEST)</c:v>
                </c:pt>
                <c:pt idx="2933">
                  <c:v>01.01.2022 17:00 - 01.01.2022 18:00 (CET/CEST)</c:v>
                </c:pt>
                <c:pt idx="2934">
                  <c:v>26.07.2022 03:00 - 26.07.2022 04:00 (CET/CEST)</c:v>
                </c:pt>
                <c:pt idx="2935">
                  <c:v>25.12.2022 13:00 - 25.12.2022 14:00 (CET/CEST)</c:v>
                </c:pt>
                <c:pt idx="2936">
                  <c:v>22.12.2022 11:00 - 22.12.2022 12:00 (CET/CEST)</c:v>
                </c:pt>
                <c:pt idx="2937">
                  <c:v>07.04.2022 07:00 - 07.04.2022 08:00 (CET/CEST)</c:v>
                </c:pt>
                <c:pt idx="2938">
                  <c:v>03.09.2022 21:00 - 03.09.2022 22:00 (CET/CEST)</c:v>
                </c:pt>
                <c:pt idx="2939">
                  <c:v>29.09.2022 15:00 - 29.09.2022 16:00 (CET/CEST)</c:v>
                </c:pt>
                <c:pt idx="2940">
                  <c:v>31.12.2022 13:00 - 31.12.2022 14:00 (CET/CEST)</c:v>
                </c:pt>
                <c:pt idx="2941">
                  <c:v>14.11.2022 06:00 - 14.11.2022 07:00 (CET/CEST)</c:v>
                </c:pt>
                <c:pt idx="2942">
                  <c:v>14.01.2022 16:00 - 14.01.2022 17:00 (CET/CEST)</c:v>
                </c:pt>
                <c:pt idx="2943">
                  <c:v>21.03.2022 08:00 - 21.03.2022 09:00 (CET/CEST)</c:v>
                </c:pt>
                <c:pt idx="2944">
                  <c:v>05.09.2022 02:00 - 05.09.2022 03:00 (CET/CEST)</c:v>
                </c:pt>
                <c:pt idx="2945">
                  <c:v>14.11.2022 19:00 - 14.11.2022 20:00 (CET/CEST)</c:v>
                </c:pt>
                <c:pt idx="2946">
                  <c:v>16.01.2022 09:00 - 16.01.2022 10:00 (CET/CEST)</c:v>
                </c:pt>
                <c:pt idx="2947">
                  <c:v>04.09.2022 01:00 - 04.09.2022 02:00 (CET/CEST)</c:v>
                </c:pt>
                <c:pt idx="2948">
                  <c:v>24.10.2022 00:00 - 24.10.2022 01:00 (CET/CEST)</c:v>
                </c:pt>
                <c:pt idx="2949">
                  <c:v>05.12.2022 10:00 - 05.12.2022 11:00 (CET/CEST)</c:v>
                </c:pt>
                <c:pt idx="2950">
                  <c:v>22.12.2022 07:00 - 22.12.2022 08:00 (CET/CEST)</c:v>
                </c:pt>
                <c:pt idx="2951">
                  <c:v>02.08.2022 20:00 - 02.08.2022 21:00 (CET/CEST)</c:v>
                </c:pt>
                <c:pt idx="2952">
                  <c:v>18.09.2022 01:00 - 18.09.2022 02:00 (CET/CEST)</c:v>
                </c:pt>
                <c:pt idx="2953">
                  <c:v>02.11.2022 22:00 - 02.11.2022 23:00 (CET/CEST)</c:v>
                </c:pt>
                <c:pt idx="2954">
                  <c:v>16.01.2022 08:00 - 16.01.2022 09:00 (CET/CEST)</c:v>
                </c:pt>
                <c:pt idx="2955">
                  <c:v>08.07.2022 00:00 - 08.07.2022 01:00 (CET/CEST)</c:v>
                </c:pt>
                <c:pt idx="2956">
                  <c:v>27.03.2022 20:00 - 27.03.2022 21:00 (CET/CEST)</c:v>
                </c:pt>
                <c:pt idx="2957">
                  <c:v>12.03.2022 18:00 - 12.03.2022 19:00 (CET/CEST)</c:v>
                </c:pt>
                <c:pt idx="2958">
                  <c:v>27.03.2022 16:00 - 27.03.2022 17:00 (CET/CEST)</c:v>
                </c:pt>
                <c:pt idx="2959">
                  <c:v>06.07.2022 08:00 - 06.07.2022 09:00 (CET/CEST)</c:v>
                </c:pt>
                <c:pt idx="2960">
                  <c:v>14.12.2022 05:00 - 14.12.2022 06:00 (CET/CEST)</c:v>
                </c:pt>
                <c:pt idx="2961">
                  <c:v>01.10.2022 11:00 - 01.10.2022 12:00 (CET/CEST)</c:v>
                </c:pt>
                <c:pt idx="2962">
                  <c:v>24.10.2022 02:00 - 24.10.2022 03:00 (CET/CEST)</c:v>
                </c:pt>
                <c:pt idx="2963">
                  <c:v>18.02.2022 19:00 - 18.02.2022 20:00 (CET/CEST)</c:v>
                </c:pt>
                <c:pt idx="2964">
                  <c:v>05.01.2022 10:00 - 05.01.2022 11:00 (CET/CEST)</c:v>
                </c:pt>
                <c:pt idx="2965">
                  <c:v>19.11.2022 10:00 - 19.11.2022 11:00 (CET/CEST)</c:v>
                </c:pt>
                <c:pt idx="2966">
                  <c:v>04.10.2022 22:00 - 04.10.2022 23:00 (CET/CEST)</c:v>
                </c:pt>
                <c:pt idx="2967">
                  <c:v>27.05.2022 00:00 - 27.05.2022 01:00 (CET/CEST)</c:v>
                </c:pt>
                <c:pt idx="2968">
                  <c:v>12.03.2022 02:00 - 12.03.2022 03:00 (CET/CEST)</c:v>
                </c:pt>
                <c:pt idx="2969">
                  <c:v>17.03.2022 21:00 - 17.03.2022 22:00 (CET/CEST)</c:v>
                </c:pt>
                <c:pt idx="2970">
                  <c:v>27.07.2022 21:00 - 27.07.2022 22:00 (CET/CEST)</c:v>
                </c:pt>
                <c:pt idx="2971">
                  <c:v>03.08.2022 16:00 - 03.08.2022 17:00 (CET/CEST)</c:v>
                </c:pt>
                <c:pt idx="2972">
                  <c:v>10.10.2022 05:00 - 10.10.2022 06:00 (CET/CEST)</c:v>
                </c:pt>
                <c:pt idx="2973">
                  <c:v>10.05.2022 21:00 - 10.05.2022 22:00 (CET/CEST)</c:v>
                </c:pt>
                <c:pt idx="2974">
                  <c:v>18.09.2022 10:00 - 18.09.2022 11:00 (CET/CEST)</c:v>
                </c:pt>
                <c:pt idx="2975">
                  <c:v>26.09.2022 20:00 - 26.09.2022 21:00 (CET/CEST)</c:v>
                </c:pt>
                <c:pt idx="2976">
                  <c:v>03.10.2022 15:00 - 03.10.2022 16:00 (CET/CEST)</c:v>
                </c:pt>
                <c:pt idx="2977">
                  <c:v>03.01.2022 02:00 - 03.01.2022 03:00 (CET/CEST)</c:v>
                </c:pt>
                <c:pt idx="2978">
                  <c:v>16.02.2022 03:00 - 16.02.2022 04:00 (CET/CEST)</c:v>
                </c:pt>
                <c:pt idx="2979">
                  <c:v>10.10.2022 19:00 - 10.10.2022 20:00 (CET/CEST)</c:v>
                </c:pt>
                <c:pt idx="2980">
                  <c:v>08.01.2022 18:00 - 08.01.2022 19:00 (CET/CEST)</c:v>
                </c:pt>
                <c:pt idx="2981">
                  <c:v>22.02.2022 03:00 - 22.02.2022 04:00 (CET/CEST)</c:v>
                </c:pt>
                <c:pt idx="2982">
                  <c:v>12.03.2022 17:00 - 12.03.2022 18:00 (CET/CEST)</c:v>
                </c:pt>
                <c:pt idx="2983">
                  <c:v>16.01.2022 02:00 - 16.01.2022 03:00 (CET/CEST)</c:v>
                </c:pt>
                <c:pt idx="2984">
                  <c:v>13.06.2022 12:00 - 13.06.2022 13:00 (CET/CEST)</c:v>
                </c:pt>
                <c:pt idx="2985">
                  <c:v>04.07.2022 18:00 - 04.07.2022 19:00 (CET/CEST)</c:v>
                </c:pt>
                <c:pt idx="2986">
                  <c:v>05.07.2022 15:00 - 05.07.2022 16:00 (CET/CEST)</c:v>
                </c:pt>
                <c:pt idx="2987">
                  <c:v>08.01.2022 12:00 - 08.01.2022 13:00 (CET/CEST)</c:v>
                </c:pt>
                <c:pt idx="2988">
                  <c:v>18.10.2022 19:00 - 18.10.2022 20:00 (CET/CEST)</c:v>
                </c:pt>
                <c:pt idx="2989">
                  <c:v>21.10.2022 00:00 - 21.10.2022 01:00 (CET/CEST)</c:v>
                </c:pt>
                <c:pt idx="2990">
                  <c:v>05.08.2022 22:00 - 05.08.2022 23:00 (CET/CEST)</c:v>
                </c:pt>
                <c:pt idx="2991">
                  <c:v>23.10.2022 23:00 - 24.10.2022 00:00 (CET/CEST)</c:v>
                </c:pt>
                <c:pt idx="2992">
                  <c:v>03.10.2022 16:00 - 03.10.2022 17:00 (CET/CEST)</c:v>
                </c:pt>
                <c:pt idx="2993">
                  <c:v>28.12.2022 18:00 - 28.12.2022 19:00 (CET/CEST)</c:v>
                </c:pt>
                <c:pt idx="2994">
                  <c:v>16.01.2022 07:00 - 16.01.2022 08:00 (CET/CEST)</c:v>
                </c:pt>
                <c:pt idx="2995">
                  <c:v>18.02.2022 09:00 - 18.02.2022 10:00 (CET/CEST)</c:v>
                </c:pt>
                <c:pt idx="2996">
                  <c:v>14.07.2022 06:00 - 14.07.2022 07:00 (CET/CEST)</c:v>
                </c:pt>
                <c:pt idx="2997">
                  <c:v>17.07.2022 11:00 - 17.07.2022 12:00 (CET/CEST)</c:v>
                </c:pt>
                <c:pt idx="2998">
                  <c:v>29.01.2022 20:00 - 29.01.2022 21:00 (CET/CEST)</c:v>
                </c:pt>
                <c:pt idx="2999">
                  <c:v>07.11.2022 22:00 - 07.11.2022 23:00 (CET/CEST)</c:v>
                </c:pt>
                <c:pt idx="3000">
                  <c:v>20.02.2022 09:00 - 20.02.2022 10:00 (CET/CEST)</c:v>
                </c:pt>
                <c:pt idx="3001">
                  <c:v>27.03.2022 15:00 - 27.03.2022 16:00 (CET/CEST)</c:v>
                </c:pt>
                <c:pt idx="3002">
                  <c:v>09.10.2022 23:00 - 10.10.2022 00:00 (CET/CEST)</c:v>
                </c:pt>
                <c:pt idx="3003">
                  <c:v>17.12.2022 05:00 - 17.12.2022 06:00 (CET/CEST)</c:v>
                </c:pt>
                <c:pt idx="3004">
                  <c:v>16.01.2022 03:00 - 16.01.2022 04:00 (CET/CEST)</c:v>
                </c:pt>
                <c:pt idx="3005">
                  <c:v>03.08.2022 05:00 - 03.08.2022 06:00 (CET/CEST)</c:v>
                </c:pt>
                <c:pt idx="3006">
                  <c:v>19.11.2022 09:00 - 19.11.2022 10:00 (CET/CEST)</c:v>
                </c:pt>
                <c:pt idx="3007">
                  <c:v>07.01.2022 20:00 - 07.01.2022 21:00 (CET/CEST)</c:v>
                </c:pt>
                <c:pt idx="3008">
                  <c:v>03.09.2022 15:00 - 03.09.2022 16:00 (CET/CEST)</c:v>
                </c:pt>
                <c:pt idx="3009">
                  <c:v>02.06.2022 21:00 - 02.06.2022 22:00 (CET/CEST)</c:v>
                </c:pt>
                <c:pt idx="3010">
                  <c:v>03.09.2022 14:00 - 03.09.2022 15:00 (CET/CEST)</c:v>
                </c:pt>
                <c:pt idx="3011">
                  <c:v>05.07.2022 19:00 - 05.07.2022 20:00 (CET/CEST)</c:v>
                </c:pt>
                <c:pt idx="3012">
                  <c:v>21.01.2022 12:00 - 21.01.2022 13:00 (CET/CEST)</c:v>
                </c:pt>
                <c:pt idx="3013">
                  <c:v>23.04.2022 18:00 - 23.04.2022 19:00 (CET/CEST)</c:v>
                </c:pt>
                <c:pt idx="3014">
                  <c:v>03.11.2022 15:00 - 03.11.2022 16:00 (CET/CEST)</c:v>
                </c:pt>
                <c:pt idx="3015">
                  <c:v>24.10.2022 04:00 - 24.10.2022 05:00 (CET/CEST)</c:v>
                </c:pt>
                <c:pt idx="3016">
                  <c:v>03.11.2022 22:00 - 03.11.2022 23:00 (CET/CEST)</c:v>
                </c:pt>
                <c:pt idx="3017">
                  <c:v>17.05.2022 23:00 - 18.05.2022 00:00 (CET/CEST)</c:v>
                </c:pt>
                <c:pt idx="3018">
                  <c:v>19.11.2022 01:00 - 19.11.2022 02:00 (CET/CEST)</c:v>
                </c:pt>
                <c:pt idx="3019">
                  <c:v>22.04.2022 20:00 - 22.04.2022 21:00 (CET/CEST)</c:v>
                </c:pt>
                <c:pt idx="3020">
                  <c:v>04.09.2022 23:00 - 05.09.2022 00:00 (CET/CEST)</c:v>
                </c:pt>
                <c:pt idx="3021">
                  <c:v>19.11.2022 06:00 - 19.11.2022 07:00 (CET/CEST)</c:v>
                </c:pt>
                <c:pt idx="3022">
                  <c:v>04.02.2022 01:00 - 04.02.2022 02:00 (CET/CEST)</c:v>
                </c:pt>
                <c:pt idx="3023">
                  <c:v>07.06.2022 19:00 - 07.06.2022 20:00 (CET/CEST)</c:v>
                </c:pt>
                <c:pt idx="3024">
                  <c:v>03.04.2022 15:00 - 03.04.2022 16:00 (CET/CEST)</c:v>
                </c:pt>
                <c:pt idx="3025">
                  <c:v>29.11.2022 04:00 - 29.11.2022 05:00 (CET/CEST)</c:v>
                </c:pt>
                <c:pt idx="3026">
                  <c:v>14.07.2022 05:00 - 14.07.2022 06:00 (CET/CEST)</c:v>
                </c:pt>
                <c:pt idx="3027">
                  <c:v>18.09.2022 03:00 - 18.09.2022 04:00 (CET/CEST)</c:v>
                </c:pt>
                <c:pt idx="3028">
                  <c:v>19.11.2022 11:00 - 19.11.2022 12:00 (CET/CEST)</c:v>
                </c:pt>
                <c:pt idx="3029">
                  <c:v>27.11.2022 11:00 - 27.11.2022 12:00 (CET/CEST)</c:v>
                </c:pt>
                <c:pt idx="3030">
                  <c:v>03.09.2022 18:00 - 03.09.2022 19:00 (CET/CEST)</c:v>
                </c:pt>
                <c:pt idx="3031">
                  <c:v>26.10.2022 22:00 - 26.10.2022 23:00 (CET/CEST)</c:v>
                </c:pt>
                <c:pt idx="3032">
                  <c:v>07.07.2022 12:00 - 07.07.2022 13:00 (CET/CEST)</c:v>
                </c:pt>
                <c:pt idx="3033">
                  <c:v>07.11.2022 18:00 - 07.11.2022 19:00 (CET/CEST)</c:v>
                </c:pt>
                <c:pt idx="3034">
                  <c:v>18.12.2022 17:00 - 18.12.2022 18:00 (CET/CEST)</c:v>
                </c:pt>
                <c:pt idx="3035">
                  <c:v>12.04.2022 19:00 - 12.04.2022 20:00 (CET/CEST)</c:v>
                </c:pt>
                <c:pt idx="3036">
                  <c:v>06.07.2022 04:00 - 06.07.2022 05:00 (CET/CEST)</c:v>
                </c:pt>
                <c:pt idx="3037">
                  <c:v>30.09.2022 20:00 - 30.09.2022 21:00 (CET/CEST)</c:v>
                </c:pt>
                <c:pt idx="3038">
                  <c:v>11.04.2022 02:00 - 11.04.2022 03:00 (CET/CEST)</c:v>
                </c:pt>
                <c:pt idx="3039">
                  <c:v>06.06.2022 07:00 - 06.06.2022 08:00 (CET/CEST)</c:v>
                </c:pt>
                <c:pt idx="3040">
                  <c:v>04.11.2022 07:00 - 04.11.2022 08:00 (CET/CEST)</c:v>
                </c:pt>
                <c:pt idx="3041">
                  <c:v>21.01.2022 09:00 - 21.01.2022 10:00 (CET/CEST)</c:v>
                </c:pt>
                <c:pt idx="3042">
                  <c:v>10.02.2022 20:00 - 10.02.2022 21:00 (CET/CEST)</c:v>
                </c:pt>
                <c:pt idx="3043">
                  <c:v>02.10.2022 05:00 - 02.10.2022 06:00 (CET/CEST)</c:v>
                </c:pt>
                <c:pt idx="3044">
                  <c:v>16.02.2022 04:00 - 16.02.2022 05:00 (CET/CEST)</c:v>
                </c:pt>
                <c:pt idx="3045">
                  <c:v>03.04.2022 13:00 - 03.04.2022 14:00 (CET/CEST)</c:v>
                </c:pt>
                <c:pt idx="3046">
                  <c:v>06.11.2022 15:00 - 06.11.2022 16:00 (CET/CEST)</c:v>
                </c:pt>
                <c:pt idx="3047">
                  <c:v>22.12.2022 06:00 - 22.12.2022 07:00 (CET/CEST)</c:v>
                </c:pt>
                <c:pt idx="3048">
                  <c:v>27.03.2022 13:00 - 27.03.2022 14:00 (CET/CEST)</c:v>
                </c:pt>
                <c:pt idx="3049">
                  <c:v>22.12.2022 10:00 - 22.12.2022 11:00 (CET/CEST)</c:v>
                </c:pt>
                <c:pt idx="3050">
                  <c:v>12.09.2022 19:00 - 12.09.2022 20:00 (CET/CEST)</c:v>
                </c:pt>
                <c:pt idx="3051">
                  <c:v>01.02.2022 06:00 - 01.02.2022 07:00 (CET/CEST)</c:v>
                </c:pt>
                <c:pt idx="3052">
                  <c:v>03.02.2022 15:00 - 03.02.2022 16:00 (CET/CEST)</c:v>
                </c:pt>
                <c:pt idx="3053">
                  <c:v>05.01.2022 09:00 - 05.01.2022 10:00 (CET/CEST)</c:v>
                </c:pt>
                <c:pt idx="3054">
                  <c:v>25.02.2022 22:00 - 25.02.2022 23:00 (CET/CEST)</c:v>
                </c:pt>
                <c:pt idx="3055">
                  <c:v>06.06.2022 08:00 - 06.06.2022 09:00 (CET/CEST)</c:v>
                </c:pt>
                <c:pt idx="3056">
                  <c:v>06.09.2022 04:00 - 06.09.2022 05:00 (CET/CEST)</c:v>
                </c:pt>
                <c:pt idx="3057">
                  <c:v>13.12.2022 19:00 - 13.12.2022 20:00 (CET/CEST)</c:v>
                </c:pt>
                <c:pt idx="3058">
                  <c:v>10.02.2022 09:00 - 10.02.2022 10:00 (CET/CEST)</c:v>
                </c:pt>
                <c:pt idx="3059">
                  <c:v>07.11.2022 19:00 - 07.11.2022 20:00 (CET/CEST)</c:v>
                </c:pt>
                <c:pt idx="3060">
                  <c:v>24.04.2022 21:00 - 24.04.2022 22:00 (CET/CEST)</c:v>
                </c:pt>
                <c:pt idx="3061">
                  <c:v>03.09.2022 16:00 - 03.09.2022 17:00 (CET/CEST)</c:v>
                </c:pt>
                <c:pt idx="3062">
                  <c:v>07.09.2022 08:00 - 07.09.2022 09:00 (CET/CEST)</c:v>
                </c:pt>
                <c:pt idx="3063">
                  <c:v>01.02.2022 02:00 - 01.02.2022 03:00 (CET/CEST)</c:v>
                </c:pt>
                <c:pt idx="3064">
                  <c:v>28.02.2022 18:00 - 28.02.2022 19:00 (CET/CEST)</c:v>
                </c:pt>
                <c:pt idx="3065">
                  <c:v>27.11.2022 10:00 - 27.11.2022 11:00 (CET/CEST)</c:v>
                </c:pt>
                <c:pt idx="3066">
                  <c:v>28.12.2022 15:00 - 28.12.2022 16:00 (CET/CEST)</c:v>
                </c:pt>
                <c:pt idx="3067">
                  <c:v>10.02.2022 08:00 - 10.02.2022 09:00 (CET/CEST)</c:v>
                </c:pt>
                <c:pt idx="3068">
                  <c:v>06.08.2022 19:00 - 06.08.2022 20:00 (CET/CEST)</c:v>
                </c:pt>
                <c:pt idx="3069">
                  <c:v>28.05.2022 13:00 - 28.05.2022 14:00 (CET/CEST)</c:v>
                </c:pt>
                <c:pt idx="3070">
                  <c:v>05.07.2022 14:00 - 05.07.2022 15:00 (CET/CEST)</c:v>
                </c:pt>
                <c:pt idx="3071">
                  <c:v>04.09.2022 22:00 - 04.09.2022 23:00 (CET/CEST)</c:v>
                </c:pt>
                <c:pt idx="3072">
                  <c:v>18.09.2022 02:00 - 18.09.2022 03:00 (CET/CEST)</c:v>
                </c:pt>
                <c:pt idx="3073">
                  <c:v>07.05.2022 12:00 - 07.05.2022 13:00 (CET/CEST)</c:v>
                </c:pt>
                <c:pt idx="3074">
                  <c:v>14.06.2022 10:00 - 14.06.2022 11:00 (CET/CEST)</c:v>
                </c:pt>
                <c:pt idx="3075">
                  <c:v>06.07.2022 05:00 - 06.07.2022 06:00 (CET/CEST)</c:v>
                </c:pt>
                <c:pt idx="3076">
                  <c:v>18.09.2022 05:00 - 18.09.2022 06:00 (CET/CEST)</c:v>
                </c:pt>
                <c:pt idx="3077">
                  <c:v>18.02.2022 21:00 - 18.02.2022 22:00 (CET/CEST)</c:v>
                </c:pt>
                <c:pt idx="3078">
                  <c:v>10.11.2022 07:00 - 10.11.2022 08:00 (CET/CEST)</c:v>
                </c:pt>
                <c:pt idx="3079">
                  <c:v>07.11.2022 21:00 - 07.11.2022 22:00 (CET/CEST)</c:v>
                </c:pt>
                <c:pt idx="3080">
                  <c:v>21.12.2022 14:00 - 21.12.2022 15:00 (CET/CEST)</c:v>
                </c:pt>
                <c:pt idx="3081">
                  <c:v>24.04.2022 22:00 - 24.04.2022 23:00 (CET/CEST)</c:v>
                </c:pt>
                <c:pt idx="3082">
                  <c:v>31.12.2022 07:00 - 31.12.2022 08:00 (CET/CEST)</c:v>
                </c:pt>
                <c:pt idx="3083">
                  <c:v>25.05.2022 03:00 - 25.05.2022 04:00 (CET/CEST)</c:v>
                </c:pt>
                <c:pt idx="3084">
                  <c:v>02.07.2022 15:00 - 02.07.2022 16:00 (CET/CEST)</c:v>
                </c:pt>
                <c:pt idx="3085">
                  <c:v>06.11.2022 13:00 - 06.11.2022 14:00 (CET/CEST)</c:v>
                </c:pt>
                <c:pt idx="3086">
                  <c:v>07.09.2022 10:00 - 07.09.2022 11:00 (CET/CEST)</c:v>
                </c:pt>
                <c:pt idx="3087">
                  <c:v>02.12.2022 17:00 - 02.12.2022 18:00 (CET/CEST)</c:v>
                </c:pt>
                <c:pt idx="3088">
                  <c:v>08.01.2022 05:00 - 08.01.2022 06:00 (CET/CEST)</c:v>
                </c:pt>
                <c:pt idx="3089">
                  <c:v>24.10.2022 03:00 - 24.10.2022 04:00 (CET/CEST)</c:v>
                </c:pt>
                <c:pt idx="3090">
                  <c:v>19.11.2022 12:00 - 19.11.2022 13:00 (CET/CEST)</c:v>
                </c:pt>
                <c:pt idx="3091">
                  <c:v>10.02.2022 05:00 - 10.02.2022 06:00 (CET/CEST)</c:v>
                </c:pt>
                <c:pt idx="3092">
                  <c:v>10.02.2022 11:00 - 10.02.2022 12:00 (CET/CEST)</c:v>
                </c:pt>
                <c:pt idx="3093">
                  <c:v>01.10.2022 20:00 - 01.10.2022 21:00 (CET/CEST)</c:v>
                </c:pt>
                <c:pt idx="3094">
                  <c:v>06.07.2022 03:00 - 06.07.2022 04:00 (CET/CEST)</c:v>
                </c:pt>
                <c:pt idx="3095">
                  <c:v>25.11.2022 11:00 - 25.11.2022 12:00 (CET/CEST)</c:v>
                </c:pt>
                <c:pt idx="3096">
                  <c:v>11.05.2022 20:00 - 11.05.2022 21:00 (CET/CEST)</c:v>
                </c:pt>
                <c:pt idx="3097">
                  <c:v>01.01.2022 03:00 - 01.01.2022 04:00 (CET/CEST)</c:v>
                </c:pt>
                <c:pt idx="3098">
                  <c:v>24.05.2022 10:00 - 24.05.2022 11:00 (CET/CEST)</c:v>
                </c:pt>
                <c:pt idx="3099">
                  <c:v>04.09.2022 03:00 - 04.09.2022 04:00 (CET/CEST)</c:v>
                </c:pt>
                <c:pt idx="3100">
                  <c:v>03.12.2022 01:00 - 03.12.2022 02:00 (CET/CEST)</c:v>
                </c:pt>
                <c:pt idx="3101">
                  <c:v>12.05.2022 03:00 - 12.05.2022 04:00 (CET/CEST)</c:v>
                </c:pt>
                <c:pt idx="3102">
                  <c:v>02.11.2022 23:00 - 03.11.2022 00:00 (CET/CEST)</c:v>
                </c:pt>
                <c:pt idx="3103">
                  <c:v>18.12.2022 14:00 - 18.12.2022 15:00 (CET/CEST)</c:v>
                </c:pt>
                <c:pt idx="3104">
                  <c:v>07.09.2022 07:00 - 07.09.2022 08:00 (CET/CEST)</c:v>
                </c:pt>
                <c:pt idx="3105">
                  <c:v>25.05.2022 00:00 - 25.05.2022 01:00 (CET/CEST)</c:v>
                </c:pt>
                <c:pt idx="3106">
                  <c:v>17.03.2022 22:00 - 17.03.2022 23:00 (CET/CEST)</c:v>
                </c:pt>
                <c:pt idx="3107">
                  <c:v>10.07.2022 03:00 - 10.07.2022 04:00 (CET/CEST)</c:v>
                </c:pt>
                <c:pt idx="3108">
                  <c:v>02.12.2022 23:00 - 03.12.2022 00:00 (CET/CEST)</c:v>
                </c:pt>
                <c:pt idx="3109">
                  <c:v>18.12.2022 15:00 - 18.12.2022 16:00 (CET/CEST)</c:v>
                </c:pt>
                <c:pt idx="3110">
                  <c:v>04.07.2022 14:00 - 04.07.2022 15:00 (CET/CEST)</c:v>
                </c:pt>
                <c:pt idx="3111">
                  <c:v>18.02.2022 12:00 - 18.02.2022 13:00 (CET/CEST)</c:v>
                </c:pt>
                <c:pt idx="3112">
                  <c:v>01.04.2022 17:00 - 01.04.2022 18:00 (CET/CEST)</c:v>
                </c:pt>
                <c:pt idx="3113">
                  <c:v>21.01.2022 10:00 - 21.01.2022 11:00 (CET/CEST)</c:v>
                </c:pt>
                <c:pt idx="3114">
                  <c:v>03.02.2022 23:00 - 04.02.2022 00:00 (CET/CEST)</c:v>
                </c:pt>
                <c:pt idx="3115">
                  <c:v>24.06.2022 12:00 - 24.06.2022 13:00 (CET/CEST)</c:v>
                </c:pt>
                <c:pt idx="3116">
                  <c:v>09.10.2022 22:00 - 09.10.2022 23:00 (CET/CEST)</c:v>
                </c:pt>
                <c:pt idx="3117">
                  <c:v>27.10.2022 23:00 - 28.10.2022 00:00 (CET/CEST)</c:v>
                </c:pt>
                <c:pt idx="3118">
                  <c:v>28.10.2022 01:00 - 28.10.2022 02:00 (CET/CEST)</c:v>
                </c:pt>
                <c:pt idx="3119">
                  <c:v>03.12.2022 00:00 - 03.12.2022 01:00 (CET/CEST)</c:v>
                </c:pt>
                <c:pt idx="3120">
                  <c:v>03.02.2022 00:00 - 03.02.2022 01:00 (CET/CEST)</c:v>
                </c:pt>
                <c:pt idx="3121">
                  <c:v>09.01.2022 11:00 - 09.01.2022 12:00 (CET/CEST)</c:v>
                </c:pt>
                <c:pt idx="3122">
                  <c:v>04.07.2022 16:00 - 04.07.2022 17:00 (CET/CEST)</c:v>
                </c:pt>
                <c:pt idx="3123">
                  <c:v>07.09.2022 06:00 - 07.09.2022 07:00 (CET/CEST)</c:v>
                </c:pt>
                <c:pt idx="3124">
                  <c:v>24.11.2022 05:00 - 24.11.2022 06:00 (CET/CEST)</c:v>
                </c:pt>
                <c:pt idx="3125">
                  <c:v>03.12.2022 13:00 - 03.12.2022 14:00 (CET/CEST)</c:v>
                </c:pt>
                <c:pt idx="3126">
                  <c:v>12.06.2022 20:00 - 12.06.2022 21:00 (CET/CEST)</c:v>
                </c:pt>
                <c:pt idx="3127">
                  <c:v>29.03.2022 00:00 - 29.03.2022 01:00 (CET/CEST)</c:v>
                </c:pt>
                <c:pt idx="3128">
                  <c:v>28.10.2022 02:00 - 28.10.2022 03:00 (CET/CEST)</c:v>
                </c:pt>
                <c:pt idx="3129">
                  <c:v>29.01.2022 19:00 - 29.01.2022 20:00 (CET/CEST)</c:v>
                </c:pt>
                <c:pt idx="3130">
                  <c:v>23.05.2022 13:00 - 23.05.2022 14:00 (CET/CEST)</c:v>
                </c:pt>
                <c:pt idx="3131">
                  <c:v>17.10.2022 09:00 - 17.10.2022 10:00 (CET/CEST)</c:v>
                </c:pt>
                <c:pt idx="3132">
                  <c:v>07.09.2022 04:00 - 07.09.2022 05:00 (CET/CEST)</c:v>
                </c:pt>
                <c:pt idx="3133">
                  <c:v>20.12.2022 22:00 - 20.12.2022 23:00 (CET/CEST)</c:v>
                </c:pt>
                <c:pt idx="3134">
                  <c:v>08.01.2022 13:00 - 08.01.2022 14:00 (CET/CEST)</c:v>
                </c:pt>
                <c:pt idx="3135">
                  <c:v>23.01.2022 22:00 - 23.01.2022 23:00 (CET/CEST)</c:v>
                </c:pt>
                <c:pt idx="3136">
                  <c:v>24.04.2022 03:00 - 24.04.2022 04:00 (CET/CEST)</c:v>
                </c:pt>
                <c:pt idx="3137">
                  <c:v>11.05.2022 10:00 - 11.05.2022 11:00 (CET/CEST)</c:v>
                </c:pt>
                <c:pt idx="3138">
                  <c:v>18.09.2022 08:00 - 18.09.2022 09:00 (CET/CEST)</c:v>
                </c:pt>
                <c:pt idx="3139">
                  <c:v>07.07.2022 17:00 - 07.07.2022 18:00 (CET/CEST)</c:v>
                </c:pt>
                <c:pt idx="3140">
                  <c:v>23.10.2022 22:00 - 23.10.2022 23:00 (CET/CEST)</c:v>
                </c:pt>
                <c:pt idx="3141">
                  <c:v>08.10.2022 23:00 - 09.10.2022 00:00 (CET/CEST)</c:v>
                </c:pt>
                <c:pt idx="3142">
                  <c:v>28.02.2022 17:00 - 28.02.2022 18:00 (CET/CEST)</c:v>
                </c:pt>
                <c:pt idx="3143">
                  <c:v>29.09.2022 16:00 - 29.09.2022 17:00 (CET/CEST)</c:v>
                </c:pt>
                <c:pt idx="3144">
                  <c:v>02.06.2022 07:00 - 02.06.2022 08:00 (CET/CEST)</c:v>
                </c:pt>
                <c:pt idx="3145">
                  <c:v>05.09.2022 00:00 - 05.09.2022 01:00 (CET/CEST)</c:v>
                </c:pt>
                <c:pt idx="3146">
                  <c:v>21.01.2022 20:00 - 21.01.2022 21:00 (CET/CEST)</c:v>
                </c:pt>
                <c:pt idx="3147">
                  <c:v>06.02.2022 17:00 - 06.02.2022 18:00 (CET/CEST)</c:v>
                </c:pt>
                <c:pt idx="3148">
                  <c:v>03.11.2022 23:00 - 04.11.2022 00:00 (CET/CEST)</c:v>
                </c:pt>
                <c:pt idx="3149">
                  <c:v>29.01.2022 21:00 - 29.01.2022 22:00 (CET/CEST)</c:v>
                </c:pt>
                <c:pt idx="3150">
                  <c:v>18.09.2022 09:00 - 18.09.2022 10:00 (CET/CEST)</c:v>
                </c:pt>
                <c:pt idx="3151">
                  <c:v>05.09.2022 01:00 - 05.09.2022 02:00 (CET/CEST)</c:v>
                </c:pt>
                <c:pt idx="3152">
                  <c:v>04.11.2022 02:00 - 04.11.2022 03:00 (CET/CEST)</c:v>
                </c:pt>
                <c:pt idx="3153">
                  <c:v>14.06.2022 14:00 - 14.06.2022 15:00 (CET/CEST)</c:v>
                </c:pt>
                <c:pt idx="3154">
                  <c:v>04.07.2022 21:00 - 04.07.2022 22:00 (CET/CEST)</c:v>
                </c:pt>
                <c:pt idx="3155">
                  <c:v>14.12.2022 06:00 - 14.12.2022 07:00 (CET/CEST)</c:v>
                </c:pt>
                <c:pt idx="3156">
                  <c:v>24.10.2022 05:00 - 24.10.2022 06:00 (CET/CEST)</c:v>
                </c:pt>
                <c:pt idx="3157">
                  <c:v>14.11.2022 20:00 - 14.11.2022 21:00 (CET/CEST)</c:v>
                </c:pt>
                <c:pt idx="3158">
                  <c:v>10.03.2022 02:00 - 10.03.2022 03:00 (CET/CEST)</c:v>
                </c:pt>
                <c:pt idx="3159">
                  <c:v>02.07.2022 14:00 - 02.07.2022 15:00 (CET/CEST)</c:v>
                </c:pt>
                <c:pt idx="3160">
                  <c:v>08.11.2022 00:00 - 08.11.2022 01:00 (CET/CEST)</c:v>
                </c:pt>
                <c:pt idx="3161">
                  <c:v>10.02.2022 07:00 - 10.02.2022 08:00 (CET/CEST)</c:v>
                </c:pt>
                <c:pt idx="3162">
                  <c:v>12.01.2022 13:00 - 12.01.2022 14:00 (CET/CEST)</c:v>
                </c:pt>
                <c:pt idx="3163">
                  <c:v>17.09.2022 20:00 - 17.09.2022 21:00 (CET/CEST)</c:v>
                </c:pt>
                <c:pt idx="3164">
                  <c:v>16.02.2022 10:00 - 16.02.2022 11:00 (CET/CEST)</c:v>
                </c:pt>
                <c:pt idx="3165">
                  <c:v>07.09.2022 02:00 - 07.09.2022 03:00 (CET/CEST)</c:v>
                </c:pt>
                <c:pt idx="3166">
                  <c:v>16.09.2022 08:00 - 16.09.2022 09:00 (CET/CEST)</c:v>
                </c:pt>
                <c:pt idx="3167">
                  <c:v>27.03.2022 14:00 - 27.03.2022 15:00 (CET/CEST)</c:v>
                </c:pt>
                <c:pt idx="3168">
                  <c:v>02.10.2022 04:00 - 02.10.2022 05:00 (CET/CEST)</c:v>
                </c:pt>
                <c:pt idx="3169">
                  <c:v>07.05.2022 20:00 - 07.05.2022 21:00 (CET/CEST)</c:v>
                </c:pt>
                <c:pt idx="3170">
                  <c:v>11.03.2022 00:00 - 11.03.2022 01:00 (CET/CEST)</c:v>
                </c:pt>
                <c:pt idx="3171">
                  <c:v>17.07.2022 01:00 - 17.07.2022 02:00 (CET/CEST)</c:v>
                </c:pt>
                <c:pt idx="3172">
                  <c:v>19.11.2022 13:00 - 19.11.2022 14:00 (CET/CEST)</c:v>
                </c:pt>
                <c:pt idx="3173">
                  <c:v>22.11.2022 04:00 - 22.11.2022 05:00 (CET/CEST)</c:v>
                </c:pt>
                <c:pt idx="3174">
                  <c:v>04.07.2022 22:00 - 04.07.2022 23:00 (CET/CEST)</c:v>
                </c:pt>
                <c:pt idx="3175">
                  <c:v>27.11.2022 12:00 - 27.11.2022 13:00 (CET/CEST)</c:v>
                </c:pt>
                <c:pt idx="3176">
                  <c:v>18.05.2022 10:00 - 18.05.2022 11:00 (CET/CEST)</c:v>
                </c:pt>
                <c:pt idx="3177">
                  <c:v>26.10.2022 21:00 - 26.10.2022 22:00 (CET/CEST)</c:v>
                </c:pt>
                <c:pt idx="3178">
                  <c:v>14.06.2022 15:00 - 14.06.2022 16:00 (CET/CEST)</c:v>
                </c:pt>
                <c:pt idx="3179">
                  <c:v>26.05.2022 22:00 - 26.05.2022 23:00 (CET/CEST)</c:v>
                </c:pt>
                <c:pt idx="3180">
                  <c:v>17.07.2022 09:00 - 17.07.2022 10:00 (CET/CEST)</c:v>
                </c:pt>
                <c:pt idx="3181">
                  <c:v>18.09.2022 06:00 - 18.09.2022 07:00 (CET/CEST)</c:v>
                </c:pt>
                <c:pt idx="3182">
                  <c:v>06.02.2022 21:00 - 06.02.2022 22:00 (CET/CEST)</c:v>
                </c:pt>
                <c:pt idx="3183">
                  <c:v>08.11.2022 01:00 - 08.11.2022 02:00 (CET/CEST)</c:v>
                </c:pt>
                <c:pt idx="3184">
                  <c:v>06.07.2022 02:00 - 06.07.2022 03:00 (CET/CEST)</c:v>
                </c:pt>
                <c:pt idx="3185">
                  <c:v>17.09.2022 21:00 - 17.09.2022 22:00 (CET/CEST)</c:v>
                </c:pt>
                <c:pt idx="3186">
                  <c:v>07.09.2022 03:00 - 07.09.2022 04:00 (CET/CEST)</c:v>
                </c:pt>
                <c:pt idx="3187">
                  <c:v>24.04.2022 23:00 - 25.04.2022 00:00 (CET/CEST)</c:v>
                </c:pt>
                <c:pt idx="3188">
                  <c:v>01.08.2022 11:00 - 01.08.2022 12:00 (CET/CEST)</c:v>
                </c:pt>
                <c:pt idx="3189">
                  <c:v>04.01.2022 14:00 - 04.01.2022 15:00 (CET/CEST)</c:v>
                </c:pt>
                <c:pt idx="3190">
                  <c:v>24.04.2022 07:00 - 24.04.2022 08:00 (CET/CEST)</c:v>
                </c:pt>
                <c:pt idx="3191">
                  <c:v>08.10.2022 03:00 - 08.10.2022 04:00 (CET/CEST)</c:v>
                </c:pt>
                <c:pt idx="3192">
                  <c:v>05.12.2022 11:00 - 05.12.2022 12:00 (CET/CEST)</c:v>
                </c:pt>
                <c:pt idx="3193">
                  <c:v>12.03.2022 21:00 - 12.03.2022 22:00 (CET/CEST)</c:v>
                </c:pt>
                <c:pt idx="3194">
                  <c:v>19.11.2022 04:00 - 19.11.2022 05:00 (CET/CEST)</c:v>
                </c:pt>
                <c:pt idx="3195">
                  <c:v>03.05.2022 00:00 - 03.05.2022 01:00 (CET/CEST)</c:v>
                </c:pt>
                <c:pt idx="3196">
                  <c:v>07.01.2022 16:00 - 07.01.2022 17:00 (CET/CEST)</c:v>
                </c:pt>
                <c:pt idx="3197">
                  <c:v>04.02.2022 00:00 - 04.02.2022 01:00 (CET/CEST)</c:v>
                </c:pt>
                <c:pt idx="3198">
                  <c:v>29.10.2022 05:00 - 29.10.2022 06:00 (CET/CEST)</c:v>
                </c:pt>
                <c:pt idx="3199">
                  <c:v>03.11.2022 16:00 - 03.11.2022 17:00 (CET/CEST)</c:v>
                </c:pt>
                <c:pt idx="3200">
                  <c:v>07.09.2022 09:00 - 07.09.2022 10:00 (CET/CEST)</c:v>
                </c:pt>
                <c:pt idx="3201">
                  <c:v>15.11.2022 07:00 - 15.11.2022 08:00 (CET/CEST)</c:v>
                </c:pt>
                <c:pt idx="3202">
                  <c:v>26.10.2022 23:00 - 27.10.2022 00:00 (CET/CEST)</c:v>
                </c:pt>
                <c:pt idx="3203">
                  <c:v>04.11.2022 04:00 - 04.11.2022 05:00 (CET/CEST)</c:v>
                </c:pt>
                <c:pt idx="3204">
                  <c:v>09.11.2022 15:00 - 09.11.2022 16:00 (CET/CEST)</c:v>
                </c:pt>
                <c:pt idx="3205">
                  <c:v>10.02.2022 21:00 - 10.02.2022 22:00 (CET/CEST)</c:v>
                </c:pt>
                <c:pt idx="3206">
                  <c:v>24.04.2022 04:00 - 24.04.2022 05:00 (CET/CEST)</c:v>
                </c:pt>
                <c:pt idx="3207">
                  <c:v>07.09.2022 05:00 - 07.09.2022 06:00 (CET/CEST)</c:v>
                </c:pt>
                <c:pt idx="3208">
                  <c:v>25.12.2022 15:00 - 25.12.2022 16:00 (CET/CEST)</c:v>
                </c:pt>
                <c:pt idx="3209">
                  <c:v>14.06.2022 13:00 - 14.06.2022 14:00 (CET/CEST)</c:v>
                </c:pt>
                <c:pt idx="3210">
                  <c:v>06.07.2022 12:00 - 06.07.2022 13:00 (CET/CEST)</c:v>
                </c:pt>
                <c:pt idx="3211">
                  <c:v>25.10.2022 16:00 - 25.10.2022 17:00 (CET/CEST)</c:v>
                </c:pt>
                <c:pt idx="3212">
                  <c:v>11.06.2022 15:00 - 11.06.2022 16:00 (CET/CEST)</c:v>
                </c:pt>
                <c:pt idx="3213">
                  <c:v>02.01.2022 17:00 - 02.01.2022 18:00 (CET/CEST)</c:v>
                </c:pt>
                <c:pt idx="3214">
                  <c:v>12.02.2022 01:00 - 12.02.2022 02:00 (CET/CEST)</c:v>
                </c:pt>
                <c:pt idx="3215">
                  <c:v>23.04.2022 14:00 - 23.04.2022 15:00 (CET/CEST)</c:v>
                </c:pt>
                <c:pt idx="3216">
                  <c:v>25.12.2022 08:00 - 25.12.2022 09:00 (CET/CEST)</c:v>
                </c:pt>
                <c:pt idx="3217">
                  <c:v>03.12.2022 02:00 - 03.12.2022 03:00 (CET/CEST)</c:v>
                </c:pt>
                <c:pt idx="3218">
                  <c:v>10.02.2022 06:00 - 10.02.2022 07:00 (CET/CEST)</c:v>
                </c:pt>
                <c:pt idx="3219">
                  <c:v>17.07.2022 02:00 - 17.07.2022 03:00 (CET/CEST)</c:v>
                </c:pt>
                <c:pt idx="3220">
                  <c:v>25.07.2022 04:00 - 25.07.2022 05:00 (CET/CEST)</c:v>
                </c:pt>
                <c:pt idx="3221">
                  <c:v>06.07.2022 09:00 - 06.07.2022 10:00 (CET/CEST)</c:v>
                </c:pt>
                <c:pt idx="3222">
                  <c:v>01.08.2022 14:00 - 01.08.2022 15:00 (CET/CEST)</c:v>
                </c:pt>
                <c:pt idx="3223">
                  <c:v>15.11.2022 05:00 - 15.11.2022 06:00 (CET/CEST)</c:v>
                </c:pt>
                <c:pt idx="3224">
                  <c:v>16.01.2022 01:00 - 16.01.2022 02:00 (CET/CEST)</c:v>
                </c:pt>
                <c:pt idx="3225">
                  <c:v>03.02.2022 08:00 - 03.02.2022 09:00 (CET/CEST)</c:v>
                </c:pt>
                <c:pt idx="3226">
                  <c:v>07.04.2022 00:00 - 07.04.2022 01:00 (CET/CEST)</c:v>
                </c:pt>
                <c:pt idx="3227">
                  <c:v>01.08.2022 12:00 - 01.08.2022 13:00 (CET/CEST)</c:v>
                </c:pt>
                <c:pt idx="3228">
                  <c:v>29.01.2022 22:00 - 29.01.2022 23:00 (CET/CEST)</c:v>
                </c:pt>
                <c:pt idx="3229">
                  <c:v>17.03.2022 23:00 - 18.03.2022 00:00 (CET/CEST)</c:v>
                </c:pt>
                <c:pt idx="3230">
                  <c:v>11.04.2022 03:00 - 11.04.2022 04:00 (CET/CEST)</c:v>
                </c:pt>
                <c:pt idx="3231">
                  <c:v>02.05.2022 23:00 - 03.05.2022 00:00 (CET/CEST)</c:v>
                </c:pt>
                <c:pt idx="3232">
                  <c:v>09.10.2022 21:00 - 09.10.2022 22:00 (CET/CEST)</c:v>
                </c:pt>
                <c:pt idx="3233">
                  <c:v>15.11.2022 08:00 - 15.11.2022 09:00 (CET/CEST)</c:v>
                </c:pt>
                <c:pt idx="3234">
                  <c:v>03.02.2022 22:00 - 03.02.2022 23:00 (CET/CEST)</c:v>
                </c:pt>
                <c:pt idx="3235">
                  <c:v>13.09.2022 00:00 - 13.09.2022 01:00 (CET/CEST)</c:v>
                </c:pt>
                <c:pt idx="3236">
                  <c:v>01.08.2022 13:00 - 01.08.2022 14:00 (CET/CEST)</c:v>
                </c:pt>
                <c:pt idx="3237">
                  <c:v>01.04.2022 18:00 - 01.04.2022 19:00 (CET/CEST)</c:v>
                </c:pt>
                <c:pt idx="3238">
                  <c:v>11.01.2022 10:00 - 11.01.2022 11:00 (CET/CEST)</c:v>
                </c:pt>
                <c:pt idx="3239">
                  <c:v>19.11.2022 00:00 - 19.11.2022 01:00 (CET/CEST)</c:v>
                </c:pt>
                <c:pt idx="3240">
                  <c:v>08.01.2022 03:00 - 08.01.2022 04:00 (CET/CEST)</c:v>
                </c:pt>
                <c:pt idx="3241">
                  <c:v>04.09.2022 04:00 - 04.09.2022 05:00 (CET/CEST)</c:v>
                </c:pt>
                <c:pt idx="3242">
                  <c:v>04.11.2022 03:00 - 04.11.2022 04:00 (CET/CEST)</c:v>
                </c:pt>
                <c:pt idx="3243">
                  <c:v>19.11.2022 05:00 - 19.11.2022 06:00 (CET/CEST)</c:v>
                </c:pt>
                <c:pt idx="3244">
                  <c:v>29.11.2022 05:00 - 29.11.2022 06:00 (CET/CEST)</c:v>
                </c:pt>
                <c:pt idx="3245">
                  <c:v>04.07.2022 23:00 - 05.07.2022 00:00 (CET/CEST)</c:v>
                </c:pt>
                <c:pt idx="3246">
                  <c:v>02.08.2022 17:00 - 02.08.2022 18:00 (CET/CEST)</c:v>
                </c:pt>
                <c:pt idx="3247">
                  <c:v>10.11.2022 09:00 - 10.11.2022 10:00 (CET/CEST)</c:v>
                </c:pt>
                <c:pt idx="3248">
                  <c:v>16.01.2022 05:00 - 16.01.2022 06:00 (CET/CEST)</c:v>
                </c:pt>
                <c:pt idx="3249">
                  <c:v>16.01.2022 06:00 - 16.01.2022 07:00 (CET/CEST)</c:v>
                </c:pt>
                <c:pt idx="3250">
                  <c:v>26.07.2022 02:00 - 26.07.2022 03:00 (CET/CEST)</c:v>
                </c:pt>
                <c:pt idx="3251">
                  <c:v>11.10.2022 16:00 - 11.10.2022 17:00 (CET/CEST)</c:v>
                </c:pt>
                <c:pt idx="3252">
                  <c:v>25.12.2022 17:00 - 25.12.2022 18:00 (CET/CEST)</c:v>
                </c:pt>
                <c:pt idx="3253">
                  <c:v>09.09.2022 04:00 - 09.09.2022 05:00 (CET/CEST)</c:v>
                </c:pt>
                <c:pt idx="3254">
                  <c:v>18.09.2022 07:00 - 18.09.2022 08:00 (CET/CEST)</c:v>
                </c:pt>
                <c:pt idx="3255">
                  <c:v>04.02.2022 14:00 - 04.02.2022 15:00 (CET/CEST)</c:v>
                </c:pt>
                <c:pt idx="3256">
                  <c:v>02.05.2022 22:00 - 02.05.2022 23:00 (CET/CEST)</c:v>
                </c:pt>
                <c:pt idx="3257">
                  <c:v>06.07.2022 07:00 - 06.07.2022 08:00 (CET/CEST)</c:v>
                </c:pt>
                <c:pt idx="3258">
                  <c:v>02.11.2022 20:00 - 02.11.2022 21:00 (CET/CEST)</c:v>
                </c:pt>
                <c:pt idx="3259">
                  <c:v>10.05.2022 03:00 - 10.05.2022 04:00 (CET/CEST)</c:v>
                </c:pt>
                <c:pt idx="3260">
                  <c:v>02.02.2022 16:00 - 02.02.2022 17:00 (CET/CEST)</c:v>
                </c:pt>
                <c:pt idx="3261">
                  <c:v>10.10.2022 18:00 - 10.10.2022 19:00 (CET/CEST)</c:v>
                </c:pt>
                <c:pt idx="3262">
                  <c:v>06.01.2022 22:00 - 06.01.2022 23:00 (CET/CEST)</c:v>
                </c:pt>
                <c:pt idx="3263">
                  <c:v>10.02.2022 10:00 - 10.02.2022 11:00 (CET/CEST)</c:v>
                </c:pt>
                <c:pt idx="3264">
                  <c:v>06.07.2022 06:00 - 06.07.2022 07:00 (CET/CEST)</c:v>
                </c:pt>
                <c:pt idx="3265">
                  <c:v>07.07.2022 23:00 - 08.07.2022 00:00 (CET/CEST)</c:v>
                </c:pt>
                <c:pt idx="3266">
                  <c:v>10.07.2022 07:00 - 10.07.2022 08:00 (CET/CEST)</c:v>
                </c:pt>
                <c:pt idx="3267">
                  <c:v>03.09.2022 00:00 - 03.09.2022 01:00 (CET/CEST)</c:v>
                </c:pt>
                <c:pt idx="3268">
                  <c:v>29.09.2022 20:00 - 29.09.2022 21:00 (CET/CEST)</c:v>
                </c:pt>
                <c:pt idx="3269">
                  <c:v>10.10.2022 00:00 - 10.10.2022 01:00 (CET/CEST)</c:v>
                </c:pt>
                <c:pt idx="3270">
                  <c:v>08.10.2022 12:00 - 08.10.2022 13:00 (CET/CEST)</c:v>
                </c:pt>
                <c:pt idx="3271">
                  <c:v>22.12.2022 23:00 - 23.12.2022 00:00 (CET/CEST)</c:v>
                </c:pt>
                <c:pt idx="3272">
                  <c:v>22.07.2022 13:00 - 22.07.2022 14:00 (CET/CEST)</c:v>
                </c:pt>
                <c:pt idx="3273">
                  <c:v>07.06.2022 18:00 - 07.06.2022 19:00 (CET/CEST)</c:v>
                </c:pt>
                <c:pt idx="3274">
                  <c:v>08.07.2022 03:00 - 08.07.2022 04:00 (CET/CEST)</c:v>
                </c:pt>
                <c:pt idx="3275">
                  <c:v>27.03.2022 12:00 - 27.03.2022 13:00 (CET/CEST)</c:v>
                </c:pt>
                <c:pt idx="3276">
                  <c:v>04.01.2022 00:00 - 04.01.2022 01:00 (CET/CEST)</c:v>
                </c:pt>
                <c:pt idx="3277">
                  <c:v>25.04.2022 00:00 - 25.04.2022 01:00 (CET/CEST)</c:v>
                </c:pt>
                <c:pt idx="3278">
                  <c:v>07.06.2022 20:00 - 07.06.2022 21:00 (CET/CEST)</c:v>
                </c:pt>
                <c:pt idx="3279">
                  <c:v>02.07.2022 18:00 - 02.07.2022 19:00 (CET/CEST)</c:v>
                </c:pt>
                <c:pt idx="3280">
                  <c:v>23.04.2022 13:00 - 23.04.2022 14:00 (CET/CEST)</c:v>
                </c:pt>
                <c:pt idx="3281">
                  <c:v>16.01.2022 04:00 - 16.01.2022 05:00 (CET/CEST)</c:v>
                </c:pt>
                <c:pt idx="3282">
                  <c:v>21.01.2022 21:00 - 21.01.2022 22:00 (CET/CEST)</c:v>
                </c:pt>
                <c:pt idx="3283">
                  <c:v>06.02.2022 20:00 - 06.02.2022 21:00 (CET/CEST)</c:v>
                </c:pt>
                <c:pt idx="3284">
                  <c:v>07.05.2022 11:00 - 07.05.2022 12:00 (CET/CEST)</c:v>
                </c:pt>
                <c:pt idx="3285">
                  <c:v>02.01.2022 10:00 - 02.01.2022 11:00 (CET/CEST)</c:v>
                </c:pt>
                <c:pt idx="3286">
                  <c:v>12.04.2022 18:00 - 12.04.2022 19:00 (CET/CEST)</c:v>
                </c:pt>
                <c:pt idx="3287">
                  <c:v>28.01.2022 10:00 - 28.01.2022 11:00 (CET/CEST)</c:v>
                </c:pt>
                <c:pt idx="3288">
                  <c:v>21.03.2022 09:00 - 21.03.2022 10:00 (CET/CEST)</c:v>
                </c:pt>
                <c:pt idx="3289">
                  <c:v>25.07.2022 05:00 - 25.07.2022 06:00 (CET/CEST)</c:v>
                </c:pt>
                <c:pt idx="3290">
                  <c:v>08.01.2022 17:00 - 08.01.2022 18:00 (CET/CEST)</c:v>
                </c:pt>
                <c:pt idx="3291">
                  <c:v>02.07.2022 13:00 - 02.07.2022 14:00 (CET/CEST)</c:v>
                </c:pt>
                <c:pt idx="3292">
                  <c:v>28.10.2022 00:00 - 28.10.2022 01:00 (CET/CEST)</c:v>
                </c:pt>
                <c:pt idx="3293">
                  <c:v>01.03.2022 06:00 - 01.03.2022 07:00 (CET/CEST)</c:v>
                </c:pt>
                <c:pt idx="3294">
                  <c:v>14.03.2022 04:00 - 14.03.2022 05:00 (CET/CEST)</c:v>
                </c:pt>
                <c:pt idx="3295">
                  <c:v>22.07.2022 14:00 - 22.07.2022 15:00 (CET/CEST)</c:v>
                </c:pt>
                <c:pt idx="3296">
                  <c:v>04.11.2022 00:00 - 04.11.2022 01:00 (CET/CEST)</c:v>
                </c:pt>
                <c:pt idx="3297">
                  <c:v>04.11.2022 01:00 - 04.11.2022 02:00 (CET/CEST)</c:v>
                </c:pt>
                <c:pt idx="3298">
                  <c:v>28.10.2022 03:00 - 28.10.2022 04:00 (CET/CEST)</c:v>
                </c:pt>
                <c:pt idx="3299">
                  <c:v>02.12.2022 18:00 - 02.12.2022 19:00 (CET/CEST)</c:v>
                </c:pt>
                <c:pt idx="3300">
                  <c:v>29.09.2022 17:00 - 29.09.2022 18:00 (CET/CEST)</c:v>
                </c:pt>
                <c:pt idx="3301">
                  <c:v>07.07.2022 16:00 - 07.07.2022 17:00 (CET/CEST)</c:v>
                </c:pt>
                <c:pt idx="3302">
                  <c:v>05.08.2022 21:00 - 05.08.2022 22:00 (CET/CEST)</c:v>
                </c:pt>
                <c:pt idx="3303">
                  <c:v>18.10.2022 20:00 - 18.10.2022 21:00 (CET/CEST)</c:v>
                </c:pt>
                <c:pt idx="3304">
                  <c:v>01.11.2022 01:00 - 01.11.2022 02:00 (CET/CEST)</c:v>
                </c:pt>
                <c:pt idx="3305">
                  <c:v>24.04.2022 02:00 - 24.04.2022 03:00 (CET/CEST)</c:v>
                </c:pt>
                <c:pt idx="3306">
                  <c:v>15.11.2022 06:00 - 15.11.2022 07:00 (CET/CEST)</c:v>
                </c:pt>
                <c:pt idx="3307">
                  <c:v>25.12.2022 16:00 - 25.12.2022 17:00 (CET/CEST)</c:v>
                </c:pt>
                <c:pt idx="3308">
                  <c:v>08.01.2022 16:00 - 08.01.2022 17:00 (CET/CEST)</c:v>
                </c:pt>
                <c:pt idx="3309">
                  <c:v>11.03.2022 05:00 - 11.03.2022 06:00 (CET/CEST)</c:v>
                </c:pt>
                <c:pt idx="3310">
                  <c:v>25.07.2022 06:00 - 25.07.2022 07:00 (CET/CEST)</c:v>
                </c:pt>
                <c:pt idx="3311">
                  <c:v>26.12.2022 09:00 - 26.12.2022 10:00 (CET/CEST)</c:v>
                </c:pt>
                <c:pt idx="3312">
                  <c:v>16.03.2022 21:00 - 16.03.2022 22:00 (CET/CEST)</c:v>
                </c:pt>
                <c:pt idx="3313">
                  <c:v>02.06.2022 22:00 - 02.06.2022 23:00 (CET/CEST)</c:v>
                </c:pt>
                <c:pt idx="3314">
                  <c:v>06.06.2022 12:00 - 06.06.2022 13:00 (CET/CEST)</c:v>
                </c:pt>
                <c:pt idx="3315">
                  <c:v>07.06.2022 16:00 - 07.06.2022 17:00 (CET/CEST)</c:v>
                </c:pt>
                <c:pt idx="3316">
                  <c:v>08.07.2022 02:00 - 08.07.2022 03:00 (CET/CEST)</c:v>
                </c:pt>
                <c:pt idx="3317">
                  <c:v>07.11.2022 20:00 - 07.11.2022 21:00 (CET/CEST)</c:v>
                </c:pt>
                <c:pt idx="3318">
                  <c:v>12.04.2022 15:00 - 12.04.2022 16:00 (CET/CEST)</c:v>
                </c:pt>
                <c:pt idx="3319">
                  <c:v>03.09.2022 19:00 - 03.09.2022 20:00 (CET/CEST)</c:v>
                </c:pt>
                <c:pt idx="3320">
                  <c:v>03.09.2022 20:00 - 03.09.2022 21:00 (CET/CEST)</c:v>
                </c:pt>
                <c:pt idx="3321">
                  <c:v>02.12.2022 19:00 - 02.12.2022 20:00 (CET/CEST)</c:v>
                </c:pt>
                <c:pt idx="3322">
                  <c:v>04.09.2022 05:00 - 04.09.2022 06:00 (CET/CEST)</c:v>
                </c:pt>
                <c:pt idx="3323">
                  <c:v>27.10.2022 00:00 - 27.10.2022 01:00 (CET/CEST)</c:v>
                </c:pt>
                <c:pt idx="3324">
                  <c:v>07.01.2022 21:00 - 07.01.2022 22:00 (CET/CEST)</c:v>
                </c:pt>
                <c:pt idx="3325">
                  <c:v>14.01.2022 17:00 - 14.01.2022 18:00 (CET/CEST)</c:v>
                </c:pt>
                <c:pt idx="3326">
                  <c:v>03.12.2022 14:00 - 03.12.2022 15:00 (CET/CEST)</c:v>
                </c:pt>
                <c:pt idx="3327">
                  <c:v>17.06.2022 22:00 - 17.06.2022 23:00 (CET/CEST)</c:v>
                </c:pt>
                <c:pt idx="3328">
                  <c:v>11.04.2022 04:00 - 11.04.2022 05:00 (CET/CEST)</c:v>
                </c:pt>
                <c:pt idx="3329">
                  <c:v>25.11.2022 12:00 - 25.11.2022 13:00 (CET/CEST)</c:v>
                </c:pt>
                <c:pt idx="3330">
                  <c:v>17.09.2022 19:00 - 17.09.2022 20:00 (CET/CEST)</c:v>
                </c:pt>
                <c:pt idx="3331">
                  <c:v>27.11.2022 15:00 - 27.11.2022 16:00 (CET/CEST)</c:v>
                </c:pt>
                <c:pt idx="3332">
                  <c:v>06.06.2022 06:00 - 06.06.2022 07:00 (CET/CEST)</c:v>
                </c:pt>
                <c:pt idx="3333">
                  <c:v>06.09.2022 05:00 - 06.09.2022 06:00 (CET/CEST)</c:v>
                </c:pt>
                <c:pt idx="3334">
                  <c:v>27.11.2022 09:00 - 27.11.2022 10:00 (CET/CEST)</c:v>
                </c:pt>
                <c:pt idx="3335">
                  <c:v>06.01.2022 02:00 - 06.01.2022 03:00 (CET/CEST)</c:v>
                </c:pt>
                <c:pt idx="3336">
                  <c:v>08.01.2022 04:00 - 08.01.2022 05:00 (CET/CEST)</c:v>
                </c:pt>
                <c:pt idx="3337">
                  <c:v>26.09.2022 21:00 - 26.09.2022 22:00 (CET/CEST)</c:v>
                </c:pt>
                <c:pt idx="3338">
                  <c:v>13.03.2022 02:00 - 13.03.2022 03:00 (CET/CEST)</c:v>
                </c:pt>
                <c:pt idx="3339">
                  <c:v>05.07.2022 13:00 - 05.07.2022 14:00 (CET/CEST)</c:v>
                </c:pt>
                <c:pt idx="3340">
                  <c:v>06.02.2022 18:00 - 06.02.2022 19:00 (CET/CEST)</c:v>
                </c:pt>
                <c:pt idx="3341">
                  <c:v>03.08.2022 06:00 - 03.08.2022 07:00 (CET/CEST)</c:v>
                </c:pt>
                <c:pt idx="3342">
                  <c:v>13.05.2022 10:00 - 13.05.2022 11:00 (CET/CEST)</c:v>
                </c:pt>
                <c:pt idx="3343">
                  <c:v>29.09.2022 19:00 - 29.09.2022 20:00 (CET/CEST)</c:v>
                </c:pt>
                <c:pt idx="3344">
                  <c:v>06.02.2022 19:00 - 06.02.2022 20:00 (CET/CEST)</c:v>
                </c:pt>
                <c:pt idx="3345">
                  <c:v>01.08.2022 10:00 - 01.08.2022 11:00 (CET/CEST)</c:v>
                </c:pt>
                <c:pt idx="3346">
                  <c:v>15.11.2022 11:00 - 15.11.2022 12:00 (CET/CEST)</c:v>
                </c:pt>
                <c:pt idx="3347">
                  <c:v>10.05.2022 23:00 - 11.05.2022 00:00 (CET/CEST)</c:v>
                </c:pt>
                <c:pt idx="3348">
                  <c:v>02.09.2022 23:00 - 03.09.2022 00:00 (CET/CEST)</c:v>
                </c:pt>
                <c:pt idx="3349">
                  <c:v>21.01.2022 11:00 - 21.01.2022 12:00 (CET/CEST)</c:v>
                </c:pt>
                <c:pt idx="3350">
                  <c:v>21.04.2022 17:00 - 21.04.2022 18:00 (CET/CEST)</c:v>
                </c:pt>
                <c:pt idx="3351">
                  <c:v>04.09.2022 15:00 - 04.09.2022 16:00 (CET/CEST)</c:v>
                </c:pt>
                <c:pt idx="3352">
                  <c:v>01.10.2022 19:00 - 01.10.2022 20:00 (CET/CEST)</c:v>
                </c:pt>
                <c:pt idx="3353">
                  <c:v>25.12.2022 18:00 - 25.12.2022 19:00 (CET/CEST)</c:v>
                </c:pt>
                <c:pt idx="3354">
                  <c:v>08.01.2022 15:00 - 08.01.2022 16:00 (CET/CEST)</c:v>
                </c:pt>
                <c:pt idx="3355">
                  <c:v>11.01.2022 09:00 - 11.01.2022 10:00 (CET/CEST)</c:v>
                </c:pt>
                <c:pt idx="3356">
                  <c:v>11.03.2022 04:00 - 11.03.2022 05:00 (CET/CEST)</c:v>
                </c:pt>
                <c:pt idx="3357">
                  <c:v>27.11.2022 13:00 - 27.11.2022 14:00 (CET/CEST)</c:v>
                </c:pt>
                <c:pt idx="3358">
                  <c:v>14.03.2022 08:00 - 14.03.2022 09:00 (CET/CEST)</c:v>
                </c:pt>
                <c:pt idx="3359">
                  <c:v>13.04.2022 10:00 - 13.04.2022 11:00 (CET/CEST)</c:v>
                </c:pt>
                <c:pt idx="3360">
                  <c:v>03.08.2022 04:00 - 03.08.2022 05:00 (CET/CEST)</c:v>
                </c:pt>
                <c:pt idx="3361">
                  <c:v>10.10.2022 04:00 - 10.10.2022 05:00 (CET/CEST)</c:v>
                </c:pt>
                <c:pt idx="3362">
                  <c:v>29.03.2022 01:00 - 29.03.2022 02:00 (CET/CEST)</c:v>
                </c:pt>
                <c:pt idx="3363">
                  <c:v>11.06.2022 20:00 - 11.06.2022 21:00 (CET/CEST)</c:v>
                </c:pt>
                <c:pt idx="3364">
                  <c:v>17.06.2022 23:00 - 18.06.2022 00:00 (CET/CEST)</c:v>
                </c:pt>
                <c:pt idx="3365">
                  <c:v>24.04.2022 01:00 - 24.04.2022 02:00 (CET/CEST)</c:v>
                </c:pt>
                <c:pt idx="3366">
                  <c:v>01.08.2022 15:00 - 01.08.2022 16:00 (CET/CEST)</c:v>
                </c:pt>
                <c:pt idx="3367">
                  <c:v>05.11.2022 22:00 - 05.11.2022 23:00 (CET/CEST)</c:v>
                </c:pt>
                <c:pt idx="3368">
                  <c:v>03.09.2022 01:00 - 03.09.2022 02:00 (CET/CEST)</c:v>
                </c:pt>
                <c:pt idx="3369">
                  <c:v>10.10.2022 14:00 - 10.10.2022 15:00 (CET/CEST)</c:v>
                </c:pt>
                <c:pt idx="3370">
                  <c:v>03.11.2022 00:00 - 03.11.2022 01:00 (CET/CEST)</c:v>
                </c:pt>
                <c:pt idx="3371">
                  <c:v>11.03.2022 03:00 - 11.03.2022 04:00 (CET/CEST)</c:v>
                </c:pt>
                <c:pt idx="3372">
                  <c:v>13.09.2022 01:00 - 13.09.2022 02:00 (CET/CEST)</c:v>
                </c:pt>
                <c:pt idx="3373">
                  <c:v>16.10.2022 22:00 - 16.10.2022 23:00 (CET/CEST)</c:v>
                </c:pt>
                <c:pt idx="3374">
                  <c:v>21.04.2022 14:00 - 21.04.2022 15:00 (CET/CEST)</c:v>
                </c:pt>
                <c:pt idx="3375">
                  <c:v>10.05.2022 00:00 - 10.05.2022 01:00 (CET/CEST)</c:v>
                </c:pt>
                <c:pt idx="3376">
                  <c:v>04.09.2022 21:00 - 04.09.2022 22:00 (CET/CEST)</c:v>
                </c:pt>
                <c:pt idx="3377">
                  <c:v>07.06.2022 17:00 - 07.06.2022 18:00 (CET/CEST)</c:v>
                </c:pt>
                <c:pt idx="3378">
                  <c:v>25.01.2022 05:00 - 25.01.2022 06:00 (CET/CEST)</c:v>
                </c:pt>
                <c:pt idx="3379">
                  <c:v>07.01.2022 23:00 - 08.01.2022 00:00 (CET/CEST)</c:v>
                </c:pt>
                <c:pt idx="3380">
                  <c:v>22.04.2022 00:00 - 22.04.2022 01:00 (CET/CEST)</c:v>
                </c:pt>
                <c:pt idx="3381">
                  <c:v>22.07.2022 15:00 - 22.07.2022 16:00 (CET/CEST)</c:v>
                </c:pt>
                <c:pt idx="3382">
                  <c:v>26.03.2022 09:00 - 26.03.2022 10:00 (CET/CEST)</c:v>
                </c:pt>
                <c:pt idx="3383">
                  <c:v>23.04.2022 00:00 - 23.04.2022 01:00 (CET/CEST)</c:v>
                </c:pt>
                <c:pt idx="3384">
                  <c:v>03.09.2022 13:00 - 03.09.2022 14:00 (CET/CEST)</c:v>
                </c:pt>
                <c:pt idx="3385">
                  <c:v>24.02.2022 19:00 - 24.02.2022 20:00 (CET/CEST)</c:v>
                </c:pt>
                <c:pt idx="3386">
                  <c:v>12.11.2022 06:00 - 12.11.2022 07:00 (CET/CEST)</c:v>
                </c:pt>
                <c:pt idx="3387">
                  <c:v>07.01.2022 18:00 - 07.01.2022 19:00 (CET/CEST)</c:v>
                </c:pt>
                <c:pt idx="3388">
                  <c:v>22.07.2022 16:00 - 22.07.2022 17:00 (CET/CEST)</c:v>
                </c:pt>
                <c:pt idx="3389">
                  <c:v>06.07.2022 10:00 - 06.07.2022 11:00 (CET/CEST)</c:v>
                </c:pt>
                <c:pt idx="3390">
                  <c:v>08.01.2022 14:00 - 08.01.2022 15:00 (CET/CEST)</c:v>
                </c:pt>
                <c:pt idx="3391">
                  <c:v>14.03.2022 01:00 - 14.03.2022 02:00 (CET/CEST)</c:v>
                </c:pt>
                <c:pt idx="3392">
                  <c:v>14.01.2022 18:00 - 14.01.2022 19:00 (CET/CEST)</c:v>
                </c:pt>
                <c:pt idx="3393">
                  <c:v>04.09.2022 14:00 - 04.09.2022 15:00 (CET/CEST)</c:v>
                </c:pt>
                <c:pt idx="3394">
                  <c:v>10.03.2022 01:00 - 10.03.2022 02:00 (CET/CEST)</c:v>
                </c:pt>
                <c:pt idx="3395">
                  <c:v>24.05.2022 23:00 - 25.05.2022 00:00 (CET/CEST)</c:v>
                </c:pt>
                <c:pt idx="3396">
                  <c:v>13.07.2022 11:00 - 13.07.2022 12:00 (CET/CEST)</c:v>
                </c:pt>
                <c:pt idx="3397">
                  <c:v>29.09.2022 18:00 - 29.09.2022 19:00 (CET/CEST)</c:v>
                </c:pt>
                <c:pt idx="3398">
                  <c:v>04.11.2022 06:00 - 04.11.2022 07:00 (CET/CEST)</c:v>
                </c:pt>
                <c:pt idx="3399">
                  <c:v>15.10.2022 16:00 - 15.10.2022 17:00 (CET/CEST)</c:v>
                </c:pt>
                <c:pt idx="3400">
                  <c:v>28.02.2022 12:00 - 28.02.2022 13:00 (CET/CEST)</c:v>
                </c:pt>
                <c:pt idx="3401">
                  <c:v>10.05.2022 22:00 - 10.05.2022 23:00 (CET/CEST)</c:v>
                </c:pt>
                <c:pt idx="3402">
                  <c:v>06.07.2022 01:00 - 06.07.2022 02:00 (CET/CEST)</c:v>
                </c:pt>
                <c:pt idx="3403">
                  <c:v>04.10.2022 12:00 - 04.10.2022 13:00 (CET/CEST)</c:v>
                </c:pt>
                <c:pt idx="3404">
                  <c:v>28.01.2022 19:00 - 28.01.2022 20:00 (CET/CEST)</c:v>
                </c:pt>
                <c:pt idx="3405">
                  <c:v>06.04.2022 23:00 - 07.04.2022 00:00 (CET/CEST)</c:v>
                </c:pt>
                <c:pt idx="3406">
                  <c:v>10.05.2022 02:00 - 10.05.2022 03:00 (CET/CEST)</c:v>
                </c:pt>
                <c:pt idx="3407">
                  <c:v>16.09.2022 09:00 - 16.09.2022 10:00 (CET/CEST)</c:v>
                </c:pt>
                <c:pt idx="3408">
                  <c:v>04.02.2022 16:00 - 04.02.2022 17:00 (CET/CEST)</c:v>
                </c:pt>
                <c:pt idx="3409">
                  <c:v>18.02.2022 10:00 - 18.02.2022 11:00 (CET/CEST)</c:v>
                </c:pt>
                <c:pt idx="3410">
                  <c:v>11.03.2022 02:00 - 11.03.2022 03:00 (CET/CEST)</c:v>
                </c:pt>
                <c:pt idx="3411">
                  <c:v>04.09.2022 06:00 - 04.09.2022 07:00 (CET/CEST)</c:v>
                </c:pt>
                <c:pt idx="3412">
                  <c:v>15.04.2022 07:00 - 15.04.2022 08:00 (CET/CEST)</c:v>
                </c:pt>
                <c:pt idx="3413">
                  <c:v>14.06.2022 16:00 - 14.06.2022 17:00 (CET/CEST)</c:v>
                </c:pt>
                <c:pt idx="3414">
                  <c:v>03.10.2022 17:00 - 03.10.2022 18:00 (CET/CEST)</c:v>
                </c:pt>
                <c:pt idx="3415">
                  <c:v>17.05.2022 22:00 - 17.05.2022 23:00 (CET/CEST)</c:v>
                </c:pt>
                <c:pt idx="3416">
                  <c:v>24.04.2022 06:00 - 24.04.2022 07:00 (CET/CEST)</c:v>
                </c:pt>
                <c:pt idx="3417">
                  <c:v>24.10.2022 10:00 - 24.10.2022 11:00 (CET/CEST)</c:v>
                </c:pt>
                <c:pt idx="3418">
                  <c:v>15.11.2022 09:00 - 15.11.2022 10:00 (CET/CEST)</c:v>
                </c:pt>
                <c:pt idx="3419">
                  <c:v>04.07.2022 13:00 - 04.07.2022 14:00 (CET/CEST)</c:v>
                </c:pt>
                <c:pt idx="3420">
                  <c:v>01.04.2022 16:00 - 01.04.2022 17:00 (CET/CEST)</c:v>
                </c:pt>
                <c:pt idx="3421">
                  <c:v>20.02.2022 02:00 - 20.02.2022 03:00 (CET/CEST)</c:v>
                </c:pt>
                <c:pt idx="3422">
                  <c:v>25.03.2022 14:00 - 25.03.2022 15:00 (CET/CEST)</c:v>
                </c:pt>
                <c:pt idx="3423">
                  <c:v>06.11.2022 12:00 - 06.11.2022 13:00 (CET/CEST)</c:v>
                </c:pt>
                <c:pt idx="3424">
                  <c:v>10.11.2022 08:00 - 10.11.2022 09:00 (CET/CEST)</c:v>
                </c:pt>
                <c:pt idx="3425">
                  <c:v>01.02.2022 01:00 - 01.02.2022 02:00 (CET/CEST)</c:v>
                </c:pt>
                <c:pt idx="3426">
                  <c:v>07.05.2022 10:00 - 07.05.2022 11:00 (CET/CEST)</c:v>
                </c:pt>
                <c:pt idx="3427">
                  <c:v>17.07.2022 06:00 - 17.07.2022 07:00 (CET/CEST)</c:v>
                </c:pt>
                <c:pt idx="3428">
                  <c:v>04.09.2022 16:00 - 04.09.2022 17:00 (CET/CEST)</c:v>
                </c:pt>
                <c:pt idx="3429">
                  <c:v>17.01.2022 22:00 - 17.01.2022 23:00 (CET/CEST)</c:v>
                </c:pt>
                <c:pt idx="3430">
                  <c:v>12.05.2022 23:00 - 13.05.2022 00:00 (CET/CEST)</c:v>
                </c:pt>
                <c:pt idx="3431">
                  <c:v>25.07.2022 07:00 - 25.07.2022 08:00 (CET/CEST)</c:v>
                </c:pt>
                <c:pt idx="3432">
                  <c:v>15.11.2022 04:00 - 15.11.2022 05:00 (CET/CEST)</c:v>
                </c:pt>
                <c:pt idx="3433">
                  <c:v>09.05.2022 23:00 - 10.05.2022 00:00 (CET/CEST)</c:v>
                </c:pt>
                <c:pt idx="3434">
                  <c:v>05.07.2022 00:00 - 05.07.2022 01:00 (CET/CEST)</c:v>
                </c:pt>
                <c:pt idx="3435">
                  <c:v>28.05.2022 14:00 - 28.05.2022 15:00 (CET/CEST)</c:v>
                </c:pt>
                <c:pt idx="3436">
                  <c:v>11.03.2022 01:00 - 11.03.2022 02:00 (CET/CEST)</c:v>
                </c:pt>
                <c:pt idx="3437">
                  <c:v>22.04.2022 06:00 - 22.04.2022 07:00 (CET/CEST)</c:v>
                </c:pt>
                <c:pt idx="3438">
                  <c:v>03.06.2022 00:00 - 03.06.2022 01:00 (CET/CEST)</c:v>
                </c:pt>
                <c:pt idx="3439">
                  <c:v>11.04.2022 05:00 - 11.04.2022 06:00 (CET/CEST)</c:v>
                </c:pt>
                <c:pt idx="3440">
                  <c:v>27.07.2022 22:00 - 27.07.2022 23:00 (CET/CEST)</c:v>
                </c:pt>
                <c:pt idx="3441">
                  <c:v>08.10.2022 04:00 - 08.10.2022 05:00 (CET/CEST)</c:v>
                </c:pt>
                <c:pt idx="3442">
                  <c:v>20.10.2022 12:00 - 20.10.2022 13:00 (CET/CEST)</c:v>
                </c:pt>
                <c:pt idx="3443">
                  <c:v>15.04.2022 06:00 - 15.04.2022 07:00 (CET/CEST)</c:v>
                </c:pt>
                <c:pt idx="3444">
                  <c:v>06.07.2022 11:00 - 06.07.2022 12:00 (CET/CEST)</c:v>
                </c:pt>
                <c:pt idx="3445">
                  <c:v>21.04.2022 15:00 - 21.04.2022 16:00 (CET/CEST)</c:v>
                </c:pt>
                <c:pt idx="3446">
                  <c:v>27.11.2022 08:00 - 27.11.2022 09:00 (CET/CEST)</c:v>
                </c:pt>
                <c:pt idx="3447">
                  <c:v>02.08.2022 21:00 - 02.08.2022 22:00 (CET/CEST)</c:v>
                </c:pt>
                <c:pt idx="3448">
                  <c:v>03.09.2022 02:00 - 03.09.2022 03:00 (CET/CEST)</c:v>
                </c:pt>
                <c:pt idx="3449">
                  <c:v>03.04.2022 12:00 - 03.04.2022 13:00 (CET/CEST)</c:v>
                </c:pt>
                <c:pt idx="3450">
                  <c:v>25.01.2022 21:00 - 25.01.2022 22:00 (CET/CEST)</c:v>
                </c:pt>
                <c:pt idx="3451">
                  <c:v>05.04.2022 19:00 - 05.04.2022 20:00 (CET/CEST)</c:v>
                </c:pt>
                <c:pt idx="3452">
                  <c:v>18.07.2022 12:00 - 18.07.2022 13:00 (CET/CEST)</c:v>
                </c:pt>
                <c:pt idx="3453">
                  <c:v>21.04.2022 22:00 - 21.04.2022 23:00 (CET/CEST)</c:v>
                </c:pt>
                <c:pt idx="3454">
                  <c:v>03.06.2022 02:00 - 03.06.2022 03:00 (CET/CEST)</c:v>
                </c:pt>
                <c:pt idx="3455">
                  <c:v>18.07.2022 13:00 - 18.07.2022 14:00 (CET/CEST)</c:v>
                </c:pt>
                <c:pt idx="3456">
                  <c:v>30.01.2022 20:00 - 30.01.2022 21:00 (CET/CEST)</c:v>
                </c:pt>
                <c:pt idx="3457">
                  <c:v>02.06.2022 06:00 - 02.06.2022 07:00 (CET/CEST)</c:v>
                </c:pt>
                <c:pt idx="3458">
                  <c:v>04.02.2022 15:00 - 04.02.2022 16:00 (CET/CEST)</c:v>
                </c:pt>
                <c:pt idx="3459">
                  <c:v>05.08.2022 20:00 - 05.08.2022 21:00 (CET/CEST)</c:v>
                </c:pt>
                <c:pt idx="3460">
                  <c:v>03.02.2022 21:00 - 03.02.2022 22:00 (CET/CEST)</c:v>
                </c:pt>
                <c:pt idx="3461">
                  <c:v>12.02.2022 00:00 - 12.02.2022 01:00 (CET/CEST)</c:v>
                </c:pt>
                <c:pt idx="3462">
                  <c:v>10.05.2022 01:00 - 10.05.2022 02:00 (CET/CEST)</c:v>
                </c:pt>
                <c:pt idx="3463">
                  <c:v>04.09.2022 13:00 - 04.09.2022 14:00 (CET/CEST)</c:v>
                </c:pt>
                <c:pt idx="3464">
                  <c:v>10.10.2022 03:00 - 10.10.2022 04:00 (CET/CEST)</c:v>
                </c:pt>
                <c:pt idx="3465">
                  <c:v>02.05.2022 21:00 - 02.05.2022 22:00 (CET/CEST)</c:v>
                </c:pt>
                <c:pt idx="3466">
                  <c:v>24.07.2022 16:00 - 24.07.2022 17:00 (CET/CEST)</c:v>
                </c:pt>
                <c:pt idx="3467">
                  <c:v>03.02.2022 16:00 - 03.02.2022 17:00 (CET/CEST)</c:v>
                </c:pt>
                <c:pt idx="3468">
                  <c:v>27.11.2022 07:00 - 27.11.2022 08:00 (CET/CEST)</c:v>
                </c:pt>
                <c:pt idx="3469">
                  <c:v>02.06.2022 23:00 - 03.06.2022 00:00 (CET/CEST)</c:v>
                </c:pt>
                <c:pt idx="3470">
                  <c:v>17.12.2022 04:00 - 17.12.2022 05:00 (CET/CEST)</c:v>
                </c:pt>
                <c:pt idx="3471">
                  <c:v>30.01.2022 00:00 - 30.01.2022 01:00 (CET/CEST)</c:v>
                </c:pt>
                <c:pt idx="3472">
                  <c:v>29.11.2022 06:00 - 29.11.2022 07:00 (CET/CEST)</c:v>
                </c:pt>
                <c:pt idx="3473">
                  <c:v>02.12.2022 16:00 - 02.12.2022 17:00 (CET/CEST)</c:v>
                </c:pt>
                <c:pt idx="3474">
                  <c:v>14.06.2022 12:00 - 14.06.2022 13:00 (CET/CEST)</c:v>
                </c:pt>
                <c:pt idx="3475">
                  <c:v>05.07.2022 23:00 - 06.07.2022 00:00 (CET/CEST)</c:v>
                </c:pt>
                <c:pt idx="3476">
                  <c:v>28.05.2022 18:00 - 28.05.2022 19:00 (CET/CEST)</c:v>
                </c:pt>
                <c:pt idx="3477">
                  <c:v>22.07.2022 07:00 - 22.07.2022 08:00 (CET/CEST)</c:v>
                </c:pt>
                <c:pt idx="3478">
                  <c:v>24.07.2022 15:00 - 24.07.2022 16:00 (CET/CEST)</c:v>
                </c:pt>
                <c:pt idx="3479">
                  <c:v>25.10.2022 17:00 - 25.10.2022 18:00 (CET/CEST)</c:v>
                </c:pt>
                <c:pt idx="3480">
                  <c:v>04.01.2022 12:00 - 04.01.2022 13:00 (CET/CEST)</c:v>
                </c:pt>
                <c:pt idx="3481">
                  <c:v>16.02.2022 09:00 - 16.02.2022 10:00 (CET/CEST)</c:v>
                </c:pt>
                <c:pt idx="3482">
                  <c:v>07.05.2022 09:00 - 07.05.2022 10:00 (CET/CEST)</c:v>
                </c:pt>
                <c:pt idx="3483">
                  <c:v>16.10.2022 05:00 - 16.10.2022 06:00 (CET/CEST)</c:v>
                </c:pt>
                <c:pt idx="3484">
                  <c:v>28.05.2022 17:00 - 28.05.2022 18:00 (CET/CEST)</c:v>
                </c:pt>
                <c:pt idx="3485">
                  <c:v>26.10.2022 20:00 - 26.10.2022 21:00 (CET/CEST)</c:v>
                </c:pt>
                <c:pt idx="3486">
                  <c:v>12.04.2022 14:00 - 12.04.2022 15:00 (CET/CEST)</c:v>
                </c:pt>
                <c:pt idx="3487">
                  <c:v>08.06.2022 02:00 - 08.06.2022 03:00 (CET/CEST)</c:v>
                </c:pt>
                <c:pt idx="3488">
                  <c:v>20.07.2022 20:00 - 20.07.2022 21:00 (CET/CEST)</c:v>
                </c:pt>
                <c:pt idx="3489">
                  <c:v>27.11.2022 14:00 - 27.11.2022 15:00 (CET/CEST)</c:v>
                </c:pt>
                <c:pt idx="3490">
                  <c:v>05.12.2022 12:00 - 05.12.2022 13:00 (CET/CEST)</c:v>
                </c:pt>
                <c:pt idx="3491">
                  <c:v>20.03.2022 10:00 - 20.03.2022 11:00 (CET/CEST)</c:v>
                </c:pt>
                <c:pt idx="3492">
                  <c:v>21.04.2022 23:00 - 22.04.2022 00:00 (CET/CEST)</c:v>
                </c:pt>
                <c:pt idx="3493">
                  <c:v>03.06.2022 03:00 - 03.06.2022 04:00 (CET/CEST)</c:v>
                </c:pt>
                <c:pt idx="3494">
                  <c:v>30.01.2022 01:00 - 30.01.2022 02:00 (CET/CEST)</c:v>
                </c:pt>
                <c:pt idx="3495">
                  <c:v>21.10.2022 01:00 - 21.10.2022 02:00 (CET/CEST)</c:v>
                </c:pt>
                <c:pt idx="3496">
                  <c:v>07.01.2022 22:00 - 07.01.2022 23:00 (CET/CEST)</c:v>
                </c:pt>
                <c:pt idx="3497">
                  <c:v>12.03.2022 23:00 - 13.03.2022 00:00 (CET/CEST)</c:v>
                </c:pt>
                <c:pt idx="3498">
                  <c:v>22.07.2022 12:00 - 22.07.2022 13:00 (CET/CEST)</c:v>
                </c:pt>
                <c:pt idx="3499">
                  <c:v>05.11.2022 03:00 - 05.11.2022 04:00 (CET/CEST)</c:v>
                </c:pt>
                <c:pt idx="3500">
                  <c:v>14.06.2022 11:00 - 14.06.2022 12:00 (CET/CEST)</c:v>
                </c:pt>
                <c:pt idx="3501">
                  <c:v>24.07.2022 14:00 - 24.07.2022 15:00 (CET/CEST)</c:v>
                </c:pt>
                <c:pt idx="3502">
                  <c:v>18.03.2022 00:00 - 18.03.2022 01:00 (CET/CEST)</c:v>
                </c:pt>
                <c:pt idx="3503">
                  <c:v>14.06.2022 18:00 - 14.06.2022 19:00 (CET/CEST)</c:v>
                </c:pt>
                <c:pt idx="3504">
                  <c:v>14.03.2022 00:00 - 14.03.2022 01:00 (CET/CEST)</c:v>
                </c:pt>
                <c:pt idx="3505">
                  <c:v>22.07.2022 08:00 - 22.07.2022 09:00 (CET/CEST)</c:v>
                </c:pt>
                <c:pt idx="3506">
                  <c:v>25.11.2022 13:00 - 25.11.2022 14:00 (CET/CEST)</c:v>
                </c:pt>
                <c:pt idx="3507">
                  <c:v>09.11.2022 16:00 - 09.11.2022 17:00 (CET/CEST)</c:v>
                </c:pt>
                <c:pt idx="3508">
                  <c:v>29.03.2022 02:00 - 29.03.2022 03:00 (CET/CEST)</c:v>
                </c:pt>
                <c:pt idx="3509">
                  <c:v>05.07.2022 09:00 - 05.07.2022 10:00 (CET/CEST)</c:v>
                </c:pt>
                <c:pt idx="3510">
                  <c:v>17.09.2022 18:00 - 17.09.2022 19:00 (CET/CEST)</c:v>
                </c:pt>
                <c:pt idx="3511">
                  <c:v>18.01.2022 11:00 - 18.01.2022 12:00 (CET/CEST)</c:v>
                </c:pt>
                <c:pt idx="3512">
                  <c:v>11.05.2022 09:00 - 11.05.2022 10:00 (CET/CEST)</c:v>
                </c:pt>
                <c:pt idx="3513">
                  <c:v>04.09.2022 07:00 - 04.09.2022 08:00 (CET/CEST)</c:v>
                </c:pt>
                <c:pt idx="3514">
                  <c:v>22.02.2022 04:00 - 22.02.2022 05:00 (CET/CEST)</c:v>
                </c:pt>
                <c:pt idx="3515">
                  <c:v>18.05.2022 11:00 - 18.05.2022 12:00 (CET/CEST)</c:v>
                </c:pt>
                <c:pt idx="3516">
                  <c:v>10.07.2022 11:00 - 10.07.2022 12:00 (CET/CEST)</c:v>
                </c:pt>
                <c:pt idx="3517">
                  <c:v>22.07.2022 10:00 - 22.07.2022 11:00 (CET/CEST)</c:v>
                </c:pt>
                <c:pt idx="3518">
                  <c:v>02.12.2022 22:00 - 02.12.2022 23:00 (CET/CEST)</c:v>
                </c:pt>
                <c:pt idx="3519">
                  <c:v>20.02.2022 08:00 - 20.02.2022 09:00 (CET/CEST)</c:v>
                </c:pt>
                <c:pt idx="3520">
                  <c:v>17.07.2022 08:00 - 17.07.2022 09:00 (CET/CEST)</c:v>
                </c:pt>
                <c:pt idx="3521">
                  <c:v>10.07.2022 04:00 - 10.07.2022 05:00 (CET/CEST)</c:v>
                </c:pt>
                <c:pt idx="3522">
                  <c:v>05.11.2022 23:00 - 06.11.2022 00:00 (CET/CEST)</c:v>
                </c:pt>
                <c:pt idx="3523">
                  <c:v>03.02.2022 18:00 - 03.02.2022 19:00 (CET/CEST)</c:v>
                </c:pt>
                <c:pt idx="3524">
                  <c:v>12.06.2022 11:00 - 12.06.2022 12:00 (CET/CEST)</c:v>
                </c:pt>
                <c:pt idx="3525">
                  <c:v>27.10.2022 01:00 - 27.10.2022 02:00 (CET/CEST)</c:v>
                </c:pt>
                <c:pt idx="3526">
                  <c:v>26.09.2022 22:00 - 26.09.2022 23:00 (CET/CEST)</c:v>
                </c:pt>
                <c:pt idx="3527">
                  <c:v>21.04.2022 16:00 - 21.04.2022 17:00 (CET/CEST)</c:v>
                </c:pt>
                <c:pt idx="3528">
                  <c:v>23.04.2022 19:00 - 23.04.2022 20:00 (CET/CEST)</c:v>
                </c:pt>
                <c:pt idx="3529">
                  <c:v>07.04.2022 06:00 - 07.04.2022 07:00 (CET/CEST)</c:v>
                </c:pt>
                <c:pt idx="3530">
                  <c:v>22.07.2022 06:00 - 22.07.2022 07:00 (CET/CEST)</c:v>
                </c:pt>
                <c:pt idx="3531">
                  <c:v>30.01.2022 05:00 - 30.01.2022 06:00 (CET/CEST)</c:v>
                </c:pt>
                <c:pt idx="3532">
                  <c:v>02.07.2022 12:00 - 02.07.2022 13:00 (CET/CEST)</c:v>
                </c:pt>
                <c:pt idx="3533">
                  <c:v>20.07.2022 21:00 - 20.07.2022 22:00 (CET/CEST)</c:v>
                </c:pt>
                <c:pt idx="3534">
                  <c:v>19.11.2022 14:00 - 19.11.2022 15:00 (CET/CEST)</c:v>
                </c:pt>
                <c:pt idx="3535">
                  <c:v>20.11.2022 03:00 - 20.11.2022 04:00 (CET/CEST)</c:v>
                </c:pt>
                <c:pt idx="3536">
                  <c:v>12.09.2022 18:00 - 12.09.2022 19:00 (CET/CEST)</c:v>
                </c:pt>
                <c:pt idx="3537">
                  <c:v>16.01.2022 00:00 - 16.01.2022 01:00 (CET/CEST)</c:v>
                </c:pt>
                <c:pt idx="3538">
                  <c:v>04.07.2022 19:00 - 04.07.2022 20:00 (CET/CEST)</c:v>
                </c:pt>
                <c:pt idx="3539">
                  <c:v>23.04.2022 12:00 - 23.04.2022 13:00 (CET/CEST)</c:v>
                </c:pt>
                <c:pt idx="3540">
                  <c:v>22.07.2022 09:00 - 22.07.2022 10:00 (CET/CEST)</c:v>
                </c:pt>
                <c:pt idx="3541">
                  <c:v>03.02.2022 17:00 - 03.02.2022 18:00 (CET/CEST)</c:v>
                </c:pt>
                <c:pt idx="3542">
                  <c:v>23.04.2022 22:00 - 23.04.2022 23:00 (CET/CEST)</c:v>
                </c:pt>
                <c:pt idx="3543">
                  <c:v>23.05.2022 12:00 - 23.05.2022 13:00 (CET/CEST)</c:v>
                </c:pt>
                <c:pt idx="3544">
                  <c:v>22.07.2022 11:00 - 22.07.2022 12:00 (CET/CEST)</c:v>
                </c:pt>
                <c:pt idx="3545">
                  <c:v>22.07.2022 17:00 - 22.07.2022 18:00 (CET/CEST)</c:v>
                </c:pt>
                <c:pt idx="3546">
                  <c:v>24.11.2022 06:00 - 24.11.2022 07:00 (CET/CEST)</c:v>
                </c:pt>
                <c:pt idx="3547">
                  <c:v>13.03.2022 01:00 - 13.03.2022 02:00 (CET/CEST)</c:v>
                </c:pt>
                <c:pt idx="3548">
                  <c:v>01.02.2022 00:00 - 01.02.2022 01:00 (CET/CEST)</c:v>
                </c:pt>
                <c:pt idx="3549">
                  <c:v>15.07.2022 21:00 - 15.07.2022 22:00 (CET/CEST)</c:v>
                </c:pt>
                <c:pt idx="3550">
                  <c:v>21.06.2022 06:00 - 21.06.2022 07:00 (CET/CEST)</c:v>
                </c:pt>
                <c:pt idx="3551">
                  <c:v>04.07.2022 20:00 - 04.07.2022 21:00 (CET/CEST)</c:v>
                </c:pt>
                <c:pt idx="3552">
                  <c:v>14.06.2022 17:00 - 14.06.2022 18:00 (CET/CEST)</c:v>
                </c:pt>
                <c:pt idx="3553">
                  <c:v>06.06.2022 13:00 - 06.06.2022 14:00 (CET/CEST)</c:v>
                </c:pt>
                <c:pt idx="3554">
                  <c:v>16.10.2022 00:00 - 16.10.2022 01:00 (CET/CEST)</c:v>
                </c:pt>
                <c:pt idx="3555">
                  <c:v>09.11.2022 23:00 - 10.11.2022 00:00 (CET/CEST)</c:v>
                </c:pt>
                <c:pt idx="3556">
                  <c:v>21.03.2022 10:00 - 21.03.2022 11:00 (CET/CEST)</c:v>
                </c:pt>
                <c:pt idx="3557">
                  <c:v>28.02.2022 00:00 - 28.02.2022 01:00 (CET/CEST)</c:v>
                </c:pt>
                <c:pt idx="3558">
                  <c:v>01.01.2022 04:00 - 01.01.2022 05:00 (CET/CEST)</c:v>
                </c:pt>
                <c:pt idx="3559">
                  <c:v>07.07.2022 18:00 - 07.07.2022 19:00 (CET/CEST)</c:v>
                </c:pt>
                <c:pt idx="3560">
                  <c:v>01.10.2022 12:00 - 01.10.2022 13:00 (CET/CEST)</c:v>
                </c:pt>
                <c:pt idx="3561">
                  <c:v>21.06.2022 05:00 - 21.06.2022 06:00 (CET/CEST)</c:v>
                </c:pt>
                <c:pt idx="3562">
                  <c:v>18.09.2022 11:00 - 18.09.2022 12:00 (CET/CEST)</c:v>
                </c:pt>
                <c:pt idx="3563">
                  <c:v>23.01.2022 21:00 - 23.01.2022 22:00 (CET/CEST)</c:v>
                </c:pt>
                <c:pt idx="3564">
                  <c:v>21.04.2022 13:00 - 21.04.2022 14:00 (CET/CEST)</c:v>
                </c:pt>
                <c:pt idx="3565">
                  <c:v>15.04.2022 05:00 - 15.04.2022 06:00 (CET/CEST)</c:v>
                </c:pt>
                <c:pt idx="3566">
                  <c:v>05.07.2022 12:00 - 05.07.2022 13:00 (CET/CEST)</c:v>
                </c:pt>
                <c:pt idx="3567">
                  <c:v>26.05.2022 23:00 - 27.05.2022 00:00 (CET/CEST)</c:v>
                </c:pt>
                <c:pt idx="3568">
                  <c:v>10.10.2022 15:00 - 10.10.2022 16:00 (CET/CEST)</c:v>
                </c:pt>
                <c:pt idx="3569">
                  <c:v>24.04.2022 00:00 - 24.04.2022 01:00 (CET/CEST)</c:v>
                </c:pt>
                <c:pt idx="3570">
                  <c:v>29.09.2022 05:00 - 29.09.2022 06:00 (CET/CEST)</c:v>
                </c:pt>
                <c:pt idx="3571">
                  <c:v>03.06.2022 01:00 - 03.06.2022 02:00 (CET/CEST)</c:v>
                </c:pt>
                <c:pt idx="3572">
                  <c:v>29.09.2022 21:00 - 29.09.2022 22:00 (CET/CEST)</c:v>
                </c:pt>
                <c:pt idx="3573">
                  <c:v>21.12.2022 13:00 - 21.12.2022 14:00 (CET/CEST)</c:v>
                </c:pt>
                <c:pt idx="3574">
                  <c:v>07.05.2022 21:00 - 07.05.2022 22:00 (CET/CEST)</c:v>
                </c:pt>
                <c:pt idx="3575">
                  <c:v>17.07.2022 16:00 - 17.07.2022 17:00 (CET/CEST)</c:v>
                </c:pt>
                <c:pt idx="3576">
                  <c:v>17.07.2022 17:00 - 17.07.2022 18:00 (CET/CEST)</c:v>
                </c:pt>
                <c:pt idx="3577">
                  <c:v>09.10.2022 00:00 - 09.10.2022 01:00 (CET/CEST)</c:v>
                </c:pt>
                <c:pt idx="3578">
                  <c:v>27.02.2022 23:00 - 28.02.2022 00:00 (CET/CEST)</c:v>
                </c:pt>
                <c:pt idx="3579">
                  <c:v>04.09.2022 12:00 - 04.09.2022 13:00 (CET/CEST)</c:v>
                </c:pt>
                <c:pt idx="3580">
                  <c:v>23.04.2022 23:00 - 24.04.2022 00:00 (CET/CEST)</c:v>
                </c:pt>
                <c:pt idx="3581">
                  <c:v>29.03.2022 15:00 - 29.03.2022 16:00 (CET/CEST)</c:v>
                </c:pt>
                <c:pt idx="3582">
                  <c:v>03.05.2022 01:00 - 03.05.2022 02:00 (CET/CEST)</c:v>
                </c:pt>
                <c:pt idx="3583">
                  <c:v>14.05.2022 20:00 - 14.05.2022 21:00 (CET/CEST)</c:v>
                </c:pt>
                <c:pt idx="3584">
                  <c:v>29.05.2022 17:00 - 29.05.2022 18:00 (CET/CEST)</c:v>
                </c:pt>
                <c:pt idx="3585">
                  <c:v>27.11.2022 06:00 - 27.11.2022 07:00 (CET/CEST)</c:v>
                </c:pt>
                <c:pt idx="3586">
                  <c:v>24.04.2022 05:00 - 24.04.2022 06:00 (CET/CEST)</c:v>
                </c:pt>
                <c:pt idx="3587">
                  <c:v>04.09.2022 09:00 - 04.09.2022 10:00 (CET/CEST)</c:v>
                </c:pt>
                <c:pt idx="3588">
                  <c:v>04.09.2022 17:00 - 04.09.2022 18:00 (CET/CEST)</c:v>
                </c:pt>
                <c:pt idx="3589">
                  <c:v>29.10.2022 06:00 - 29.10.2022 07:00 (CET/CEST)</c:v>
                </c:pt>
                <c:pt idx="3590">
                  <c:v>05.11.2022 19:00 - 05.11.2022 20:00 (CET/CEST)</c:v>
                </c:pt>
                <c:pt idx="3591">
                  <c:v>06.07.2022 00:00 - 06.07.2022 01:00 (CET/CEST)</c:v>
                </c:pt>
                <c:pt idx="3592">
                  <c:v>12.05.2022 02:00 - 12.05.2022 03:00 (CET/CEST)</c:v>
                </c:pt>
                <c:pt idx="3593">
                  <c:v>16.02.2022 08:00 - 16.02.2022 09:00 (CET/CEST)</c:v>
                </c:pt>
                <c:pt idx="3594">
                  <c:v>01.04.2022 19:00 - 01.04.2022 20:00 (CET/CEST)</c:v>
                </c:pt>
                <c:pt idx="3595">
                  <c:v>07.04.2022 01:00 - 07.04.2022 02:00 (CET/CEST)</c:v>
                </c:pt>
                <c:pt idx="3596">
                  <c:v>25.12.2022 19:00 - 25.12.2022 20:00 (CET/CEST)</c:v>
                </c:pt>
                <c:pt idx="3597">
                  <c:v>21.04.2022 18:00 - 21.04.2022 19:00 (CET/CEST)</c:v>
                </c:pt>
                <c:pt idx="3598">
                  <c:v>05.07.2022 21:00 - 05.07.2022 22:00 (CET/CEST)</c:v>
                </c:pt>
                <c:pt idx="3599">
                  <c:v>08.01.2022 00:00 - 08.01.2022 01:00 (CET/CEST)</c:v>
                </c:pt>
                <c:pt idx="3600">
                  <c:v>11.01.2022 08:00 - 11.01.2022 09:00 (CET/CEST)</c:v>
                </c:pt>
                <c:pt idx="3601">
                  <c:v>24.02.2022 14:00 - 24.02.2022 15:00 (CET/CEST)</c:v>
                </c:pt>
                <c:pt idx="3602">
                  <c:v>25.08.2022 16:00 - 25.08.2022 17:00 (CET/CEST)</c:v>
                </c:pt>
                <c:pt idx="3603">
                  <c:v>02.02.2022 23:00 - 03.02.2022 00:00 (CET/CEST)</c:v>
                </c:pt>
                <c:pt idx="3604">
                  <c:v>25.04.2022 01:00 - 25.04.2022 02:00 (CET/CEST)</c:v>
                </c:pt>
                <c:pt idx="3605">
                  <c:v>13.06.2022 00:00 - 13.06.2022 01:00 (CET/CEST)</c:v>
                </c:pt>
                <c:pt idx="3606">
                  <c:v>08.10.2022 05:00 - 08.10.2022 06:00 (CET/CEST)</c:v>
                </c:pt>
                <c:pt idx="3607">
                  <c:v>22.07.2022 05:00 - 22.07.2022 06:00 (CET/CEST)</c:v>
                </c:pt>
                <c:pt idx="3608">
                  <c:v>02.05.2022 18:00 - 02.05.2022 19:00 (CET/CEST)</c:v>
                </c:pt>
                <c:pt idx="3609">
                  <c:v>07.05.2022 22:00 - 07.05.2022 23:00 (CET/CEST)</c:v>
                </c:pt>
                <c:pt idx="3610">
                  <c:v>05.07.2022 01:00 - 05.07.2022 02:00 (CET/CEST)</c:v>
                </c:pt>
                <c:pt idx="3611">
                  <c:v>11.01.2022 18:00 - 11.01.2022 19:00 (CET/CEST)</c:v>
                </c:pt>
                <c:pt idx="3612">
                  <c:v>14.01.2022 19:00 - 14.01.2022 20:00 (CET/CEST)</c:v>
                </c:pt>
                <c:pt idx="3613">
                  <c:v>18.02.2022 22:00 - 18.02.2022 23:00 (CET/CEST)</c:v>
                </c:pt>
                <c:pt idx="3614">
                  <c:v>02.05.2022 17:00 - 02.05.2022 18:00 (CET/CEST)</c:v>
                </c:pt>
                <c:pt idx="3615">
                  <c:v>01.08.2022 09:00 - 01.08.2022 10:00 (CET/CEST)</c:v>
                </c:pt>
                <c:pt idx="3616">
                  <c:v>03.09.2022 03:00 - 03.09.2022 04:00 (CET/CEST)</c:v>
                </c:pt>
                <c:pt idx="3617">
                  <c:v>28.12.2022 16:00 - 28.12.2022 17:00 (CET/CEST)</c:v>
                </c:pt>
                <c:pt idx="3618">
                  <c:v>03.04.2022 11:00 - 03.04.2022 12:00 (CET/CEST)</c:v>
                </c:pt>
                <c:pt idx="3619">
                  <c:v>16.09.2022 10:00 - 16.09.2022 11:00 (CET/CEST)</c:v>
                </c:pt>
                <c:pt idx="3620">
                  <c:v>30.09.2022 19:00 - 30.09.2022 20:00 (CET/CEST)</c:v>
                </c:pt>
                <c:pt idx="3621">
                  <c:v>10.10.2022 01:00 - 10.10.2022 02:00 (CET/CEST)</c:v>
                </c:pt>
                <c:pt idx="3622">
                  <c:v>17.12.2022 03:00 - 17.12.2022 04:00 (CET/CEST)</c:v>
                </c:pt>
                <c:pt idx="3623">
                  <c:v>11.02.2022 09:00 - 11.02.2022 10:00 (CET/CEST)</c:v>
                </c:pt>
                <c:pt idx="3624">
                  <c:v>18.10.2022 21:00 - 18.10.2022 22:00 (CET/CEST)</c:v>
                </c:pt>
                <c:pt idx="3625">
                  <c:v>03.02.2022 19:00 - 03.02.2022 20:00 (CET/CEST)</c:v>
                </c:pt>
                <c:pt idx="3626">
                  <c:v>03.02.2022 20:00 - 03.02.2022 21:00 (CET/CEST)</c:v>
                </c:pt>
                <c:pt idx="3627">
                  <c:v>17.06.2022 21:00 - 17.06.2022 22:00 (CET/CEST)</c:v>
                </c:pt>
                <c:pt idx="3628">
                  <c:v>28.02.2022 01:00 - 28.02.2022 02:00 (CET/CEST)</c:v>
                </c:pt>
                <c:pt idx="3629">
                  <c:v>25.07.2022 03:00 - 25.07.2022 04:00 (CET/CEST)</c:v>
                </c:pt>
                <c:pt idx="3630">
                  <c:v>06.09.2022 06:00 - 06.09.2022 07:00 (CET/CEST)</c:v>
                </c:pt>
                <c:pt idx="3631">
                  <c:v>21.06.2022 14:00 - 21.06.2022 15:00 (CET/CEST)</c:v>
                </c:pt>
                <c:pt idx="3632">
                  <c:v>09.01.2022 12:00 - 09.01.2022 13:00 (CET/CEST)</c:v>
                </c:pt>
                <c:pt idx="3633">
                  <c:v>04.01.2022 13:00 - 04.01.2022 14:00 (CET/CEST)</c:v>
                </c:pt>
                <c:pt idx="3634">
                  <c:v>10.07.2022 05:00 - 10.07.2022 06:00 (CET/CEST)</c:v>
                </c:pt>
                <c:pt idx="3635">
                  <c:v>25.11.2022 04:00 - 25.11.2022 05:00 (CET/CEST)</c:v>
                </c:pt>
                <c:pt idx="3636">
                  <c:v>16.09.2022 11:00 - 16.09.2022 12:00 (CET/CEST)</c:v>
                </c:pt>
                <c:pt idx="3637">
                  <c:v>27.10.2022 22:00 - 27.10.2022 23:00 (CET/CEST)</c:v>
                </c:pt>
                <c:pt idx="3638">
                  <c:v>02.05.2022 20:00 - 02.05.2022 21:00 (CET/CEST)</c:v>
                </c:pt>
                <c:pt idx="3639">
                  <c:v>02.08.2022 14:00 - 02.08.2022 15:00 (CET/CEST)</c:v>
                </c:pt>
                <c:pt idx="3640">
                  <c:v>15.11.2022 10:00 - 15.11.2022 11:00 (CET/CEST)</c:v>
                </c:pt>
                <c:pt idx="3641">
                  <c:v>20.11.2022 05:00 - 20.11.2022 06:00 (CET/CEST)</c:v>
                </c:pt>
                <c:pt idx="3642">
                  <c:v>01.08.2022 17:00 - 01.08.2022 18:00 (CET/CEST)</c:v>
                </c:pt>
                <c:pt idx="3643">
                  <c:v>02.12.2022 21:00 - 02.12.2022 22:00 (CET/CEST)</c:v>
                </c:pt>
                <c:pt idx="3644">
                  <c:v>10.07.2022 06:00 - 10.07.2022 07:00 (CET/CEST)</c:v>
                </c:pt>
                <c:pt idx="3645">
                  <c:v>19.11.2022 17:00 - 19.11.2022 18:00 (CET/CEST)</c:v>
                </c:pt>
                <c:pt idx="3646">
                  <c:v>02.05.2022 19:00 - 02.05.2022 20:00 (CET/CEST)</c:v>
                </c:pt>
                <c:pt idx="3647">
                  <c:v>03.08.2022 17:00 - 03.08.2022 18:00 (CET/CEST)</c:v>
                </c:pt>
                <c:pt idx="3648">
                  <c:v>10.07.2022 08:00 - 10.07.2022 09:00 (CET/CEST)</c:v>
                </c:pt>
                <c:pt idx="3649">
                  <c:v>24.07.2022 13:00 - 24.07.2022 14:00 (CET/CEST)</c:v>
                </c:pt>
                <c:pt idx="3650">
                  <c:v>24.10.2022 06:00 - 24.10.2022 07:00 (CET/CEST)</c:v>
                </c:pt>
                <c:pt idx="3651">
                  <c:v>03.06.2022 04:00 - 03.06.2022 05:00 (CET/CEST)</c:v>
                </c:pt>
                <c:pt idx="3652">
                  <c:v>20.11.2022 04:00 - 20.11.2022 05:00 (CET/CEST)</c:v>
                </c:pt>
                <c:pt idx="3653">
                  <c:v>25.05.2022 04:00 - 25.05.2022 05:00 (CET/CEST)</c:v>
                </c:pt>
                <c:pt idx="3654">
                  <c:v>05.07.2022 10:00 - 05.07.2022 11:00 (CET/CEST)</c:v>
                </c:pt>
                <c:pt idx="3655">
                  <c:v>05.12.2022 13:00 - 05.12.2022 14:00 (CET/CEST)</c:v>
                </c:pt>
                <c:pt idx="3656">
                  <c:v>21.05.2022 13:00 - 21.05.2022 14:00 (CET/CEST)</c:v>
                </c:pt>
                <c:pt idx="3657">
                  <c:v>16.07.2022 01:00 - 16.07.2022 02:00 (CET/CEST)</c:v>
                </c:pt>
                <c:pt idx="3658">
                  <c:v>25.08.2022 15:00 - 25.08.2022 16:00 (CET/CEST)</c:v>
                </c:pt>
                <c:pt idx="3659">
                  <c:v>23.04.2022 11:00 - 23.04.2022 12:00 (CET/CEST)</c:v>
                </c:pt>
                <c:pt idx="3660">
                  <c:v>10.10.2022 16:00 - 10.10.2022 17:00 (CET/CEST)</c:v>
                </c:pt>
                <c:pt idx="3661">
                  <c:v>13.06.2022 01:00 - 13.06.2022 02:00 (CET/CEST)</c:v>
                </c:pt>
                <c:pt idx="3662">
                  <c:v>07.01.2022 17:00 - 07.01.2022 18:00 (CET/CEST)</c:v>
                </c:pt>
                <c:pt idx="3663">
                  <c:v>05.07.2022 20:00 - 05.07.2022 21:00 (CET/CEST)</c:v>
                </c:pt>
                <c:pt idx="3664">
                  <c:v>17.07.2022 12:00 - 17.07.2022 13:00 (CET/CEST)</c:v>
                </c:pt>
                <c:pt idx="3665">
                  <c:v>14.11.2022 21:00 - 14.11.2022 22:00 (CET/CEST)</c:v>
                </c:pt>
                <c:pt idx="3666">
                  <c:v>28.10.2022 21:00 - 28.10.2022 22:00 (CET/CEST)</c:v>
                </c:pt>
                <c:pt idx="3667">
                  <c:v>19.11.2022 18:00 - 19.11.2022 19:00 (CET/CEST)</c:v>
                </c:pt>
                <c:pt idx="3668">
                  <c:v>29.01.2022 23:00 - 30.01.2022 00:00 (CET/CEST)</c:v>
                </c:pt>
                <c:pt idx="3669">
                  <c:v>17.09.2022 17:00 - 17.09.2022 18:00 (CET/CEST)</c:v>
                </c:pt>
                <c:pt idx="3670">
                  <c:v>12.09.2022 17:00 - 12.09.2022 18:00 (CET/CEST)</c:v>
                </c:pt>
                <c:pt idx="3671">
                  <c:v>14.12.2022 07:00 - 14.12.2022 08:00 (CET/CEST)</c:v>
                </c:pt>
                <c:pt idx="3672">
                  <c:v>25.08.2022 17:00 - 25.08.2022 18:00 (CET/CEST)</c:v>
                </c:pt>
                <c:pt idx="3673">
                  <c:v>16.10.2022 04:00 - 16.10.2022 05:00 (CET/CEST)</c:v>
                </c:pt>
                <c:pt idx="3674">
                  <c:v>22.04.2022 01:00 - 22.04.2022 02:00 (CET/CEST)</c:v>
                </c:pt>
                <c:pt idx="3675">
                  <c:v>21.05.2022 16:00 - 21.05.2022 17:00 (CET/CEST)</c:v>
                </c:pt>
                <c:pt idx="3676">
                  <c:v>22.04.2022 05:00 - 22.04.2022 06:00 (CET/CEST)</c:v>
                </c:pt>
                <c:pt idx="3677">
                  <c:v>09.05.2022 22:00 - 09.05.2022 23:00 (CET/CEST)</c:v>
                </c:pt>
                <c:pt idx="3678">
                  <c:v>24.02.2022 18:00 - 24.02.2022 19:00 (CET/CEST)</c:v>
                </c:pt>
                <c:pt idx="3679">
                  <c:v>05.07.2022 22:00 - 05.07.2022 23:00 (CET/CEST)</c:v>
                </c:pt>
                <c:pt idx="3680">
                  <c:v>01.08.2022 18:00 - 01.08.2022 19:00 (CET/CEST)</c:v>
                </c:pt>
                <c:pt idx="3681">
                  <c:v>03.08.2022 03:00 - 03.08.2022 04:00 (CET/CEST)</c:v>
                </c:pt>
                <c:pt idx="3682">
                  <c:v>07.05.2022 23:00 - 08.05.2022 00:00 (CET/CEST)</c:v>
                </c:pt>
                <c:pt idx="3683">
                  <c:v>23.10.2022 21:00 - 23.10.2022 22:00 (CET/CEST)</c:v>
                </c:pt>
                <c:pt idx="3684">
                  <c:v>17.12.2022 02:00 - 17.12.2022 03:00 (CET/CEST)</c:v>
                </c:pt>
                <c:pt idx="3685">
                  <c:v>27.03.2022 11:00 - 27.03.2022 12:00 (CET/CEST)</c:v>
                </c:pt>
                <c:pt idx="3686">
                  <c:v>04.09.2022 11:00 - 04.09.2022 12:00 (CET/CEST)</c:v>
                </c:pt>
                <c:pt idx="3687">
                  <c:v>02.09.2022 22:00 - 02.09.2022 23:00 (CET/CEST)</c:v>
                </c:pt>
                <c:pt idx="3688">
                  <c:v>04.09.2022 08:00 - 04.09.2022 09:00 (CET/CEST)</c:v>
                </c:pt>
                <c:pt idx="3689">
                  <c:v>10.10.2022 17:00 - 10.10.2022 18:00 (CET/CEST)</c:v>
                </c:pt>
                <c:pt idx="3690">
                  <c:v>24.06.2022 19:00 - 24.06.2022 20:00 (CET/CEST)</c:v>
                </c:pt>
                <c:pt idx="3691">
                  <c:v>12.06.2022 23:00 - 13.06.2022 00:00 (CET/CEST)</c:v>
                </c:pt>
                <c:pt idx="3692">
                  <c:v>17.09.2022 00:00 - 17.09.2022 01:00 (CET/CEST)</c:v>
                </c:pt>
                <c:pt idx="3693">
                  <c:v>24.10.2022 09:00 - 24.10.2022 10:00 (CET/CEST)</c:v>
                </c:pt>
                <c:pt idx="3694">
                  <c:v>09.11.2022 19:00 - 09.11.2022 20:00 (CET/CEST)</c:v>
                </c:pt>
                <c:pt idx="3695">
                  <c:v>15.04.2022 04:00 - 15.04.2022 05:00 (CET/CEST)</c:v>
                </c:pt>
                <c:pt idx="3696">
                  <c:v>17.12.2022 01:00 - 17.12.2022 02:00 (CET/CEST)</c:v>
                </c:pt>
                <c:pt idx="3697">
                  <c:v>12.01.2022 12:00 - 12.01.2022 13:00 (CET/CEST)</c:v>
                </c:pt>
                <c:pt idx="3698">
                  <c:v>24.07.2022 17:00 - 24.07.2022 18:00 (CET/CEST)</c:v>
                </c:pt>
                <c:pt idx="3699">
                  <c:v>04.11.2022 05:00 - 04.11.2022 06:00 (CET/CEST)</c:v>
                </c:pt>
                <c:pt idx="3700">
                  <c:v>18.10.2022 22:00 - 18.10.2022 23:00 (CET/CEST)</c:v>
                </c:pt>
                <c:pt idx="3701">
                  <c:v>10.03.2022 00:00 - 10.03.2022 01:00 (CET/CEST)</c:v>
                </c:pt>
                <c:pt idx="3702">
                  <c:v>17.05.2022 21:00 - 17.05.2022 22:00 (CET/CEST)</c:v>
                </c:pt>
                <c:pt idx="3703">
                  <c:v>04.09.2022 10:00 - 04.09.2022 11:00 (CET/CEST)</c:v>
                </c:pt>
                <c:pt idx="3704">
                  <c:v>25.01.2022 06:00 - 25.01.2022 07:00 (CET/CEST)</c:v>
                </c:pt>
                <c:pt idx="3705">
                  <c:v>25.07.2022 09:00 - 25.07.2022 10:00 (CET/CEST)</c:v>
                </c:pt>
                <c:pt idx="3706">
                  <c:v>14.11.2022 05:00 - 14.11.2022 06:00 (CET/CEST)</c:v>
                </c:pt>
                <c:pt idx="3707">
                  <c:v>25.02.2022 23:00 - 26.02.2022 00:00 (CET/CEST)</c:v>
                </c:pt>
                <c:pt idx="3708">
                  <c:v>29.05.2022 16:00 - 29.05.2022 17:00 (CET/CEST)</c:v>
                </c:pt>
                <c:pt idx="3709">
                  <c:v>12.06.2022 21:00 - 12.06.2022 22:00 (CET/CEST)</c:v>
                </c:pt>
                <c:pt idx="3710">
                  <c:v>20.07.2022 18:00 - 20.07.2022 19:00 (CET/CEST)</c:v>
                </c:pt>
                <c:pt idx="3711">
                  <c:v>16.03.2022 20:00 - 16.03.2022 21:00 (CET/CEST)</c:v>
                </c:pt>
                <c:pt idx="3712">
                  <c:v>19.11.2022 15:00 - 19.11.2022 16:00 (CET/CEST)</c:v>
                </c:pt>
                <c:pt idx="3713">
                  <c:v>04.09.2022 20:00 - 04.09.2022 21:00 (CET/CEST)</c:v>
                </c:pt>
                <c:pt idx="3714">
                  <c:v>25.07.2022 08:00 - 25.07.2022 09:00 (CET/CEST)</c:v>
                </c:pt>
                <c:pt idx="3715">
                  <c:v>26.09.2022 04:00 - 26.09.2022 05:00 (CET/CEST)</c:v>
                </c:pt>
                <c:pt idx="3716">
                  <c:v>20.12.2022 23:00 - 21.12.2022 00:00 (CET/CEST)</c:v>
                </c:pt>
                <c:pt idx="3717">
                  <c:v>16.09.2022 12:00 - 16.09.2022 13:00 (CET/CEST)</c:v>
                </c:pt>
                <c:pt idx="3718">
                  <c:v>02.06.2022 05:00 - 02.06.2022 06:00 (CET/CEST)</c:v>
                </c:pt>
                <c:pt idx="3719">
                  <c:v>01.01.2022 05:00 - 01.01.2022 06:00 (CET/CEST)</c:v>
                </c:pt>
                <c:pt idx="3720">
                  <c:v>03.05.2022 03:00 - 03.05.2022 04:00 (CET/CEST)</c:v>
                </c:pt>
                <c:pt idx="3721">
                  <c:v>03.02.2022 01:00 - 03.02.2022 02:00 (CET/CEST)</c:v>
                </c:pt>
                <c:pt idx="3722">
                  <c:v>16.09.2022 23:00 - 17.09.2022 00:00 (CET/CEST)</c:v>
                </c:pt>
                <c:pt idx="3723">
                  <c:v>01.10.2022 13:00 - 01.10.2022 14:00 (CET/CEST)</c:v>
                </c:pt>
                <c:pt idx="3724">
                  <c:v>20.07.2022 15:00 - 20.07.2022 16:00 (CET/CEST)</c:v>
                </c:pt>
                <c:pt idx="3725">
                  <c:v>21.06.2022 07:00 - 21.06.2022 08:00 (CET/CEST)</c:v>
                </c:pt>
                <c:pt idx="3726">
                  <c:v>15.07.2022 23:00 - 16.07.2022 00:00 (CET/CEST)</c:v>
                </c:pt>
                <c:pt idx="3727">
                  <c:v>22.07.2022 04:00 - 22.07.2022 05:00 (CET/CEST)</c:v>
                </c:pt>
                <c:pt idx="3728">
                  <c:v>25.10.2022 18:00 - 25.10.2022 19:00 (CET/CEST)</c:v>
                </c:pt>
                <c:pt idx="3729">
                  <c:v>02.02.2022 21:00 - 02.02.2022 22:00 (CET/CEST)</c:v>
                </c:pt>
                <c:pt idx="3730">
                  <c:v>08.06.2022 03:00 - 08.06.2022 04:00 (CET/CEST)</c:v>
                </c:pt>
                <c:pt idx="3731">
                  <c:v>06.01.2022 21:00 - 06.01.2022 22:00 (CET/CEST)</c:v>
                </c:pt>
                <c:pt idx="3732">
                  <c:v>15.04.2022 08:00 - 15.04.2022 09:00 (CET/CEST)</c:v>
                </c:pt>
                <c:pt idx="3733">
                  <c:v>08.05.2022 00:00 - 08.05.2022 01:00 (CET/CEST)</c:v>
                </c:pt>
                <c:pt idx="3734">
                  <c:v>06.06.2022 14:00 - 06.06.2022 15:00 (CET/CEST)</c:v>
                </c:pt>
                <c:pt idx="3735">
                  <c:v>18.02.2022 11:00 - 18.02.2022 12:00 (CET/CEST)</c:v>
                </c:pt>
                <c:pt idx="3736">
                  <c:v>18.07.2022 14:00 - 18.07.2022 15:00 (CET/CEST)</c:v>
                </c:pt>
                <c:pt idx="3737">
                  <c:v>29.11.2022 07:00 - 29.11.2022 08:00 (CET/CEST)</c:v>
                </c:pt>
                <c:pt idx="3738">
                  <c:v>11.04.2022 06:00 - 11.04.2022 07:00 (CET/CEST)</c:v>
                </c:pt>
                <c:pt idx="3739">
                  <c:v>07.06.2022 15:00 - 07.06.2022 16:00 (CET/CEST)</c:v>
                </c:pt>
                <c:pt idx="3740">
                  <c:v>25.03.2022 13:00 - 25.03.2022 14:00 (CET/CEST)</c:v>
                </c:pt>
                <c:pt idx="3741">
                  <c:v>27.10.2022 20:00 - 27.10.2022 21:00 (CET/CEST)</c:v>
                </c:pt>
                <c:pt idx="3742">
                  <c:v>13.11.2022 23:00 - 14.11.2022 00:00 (CET/CEST)</c:v>
                </c:pt>
                <c:pt idx="3743">
                  <c:v>29.03.2022 14:00 - 29.03.2022 15:00 (CET/CEST)</c:v>
                </c:pt>
                <c:pt idx="3744">
                  <c:v>25.07.2022 18:00 - 25.07.2022 19:00 (CET/CEST)</c:v>
                </c:pt>
                <c:pt idx="3745">
                  <c:v>02.08.2022 22:00 - 02.08.2022 23:00 (CET/CEST)</c:v>
                </c:pt>
                <c:pt idx="3746">
                  <c:v>16.09.2022 15:00 - 16.09.2022 16:00 (CET/CEST)</c:v>
                </c:pt>
                <c:pt idx="3747">
                  <c:v>07.07.2022 05:00 - 07.07.2022 06:00 (CET/CEST)</c:v>
                </c:pt>
                <c:pt idx="3748">
                  <c:v>01.08.2022 16:00 - 01.08.2022 17:00 (CET/CEST)</c:v>
                </c:pt>
                <c:pt idx="3749">
                  <c:v>25.11.2022 14:00 - 25.11.2022 15:00 (CET/CEST)</c:v>
                </c:pt>
                <c:pt idx="3750">
                  <c:v>29.05.2022 15:00 - 29.05.2022 16:00 (CET/CEST)</c:v>
                </c:pt>
                <c:pt idx="3751">
                  <c:v>12.03.2022 22:00 - 12.03.2022 23:00 (CET/CEST)</c:v>
                </c:pt>
                <c:pt idx="3752">
                  <c:v>17.07.2022 07:00 - 17.07.2022 08:00 (CET/CEST)</c:v>
                </c:pt>
                <c:pt idx="3753">
                  <c:v>04.09.2022 18:00 - 04.09.2022 19:00 (CET/CEST)</c:v>
                </c:pt>
                <c:pt idx="3754">
                  <c:v>17.01.2022 23:00 - 18.01.2022 00:00 (CET/CEST)</c:v>
                </c:pt>
                <c:pt idx="3755">
                  <c:v>01.03.2022 07:00 - 01.03.2022 08:00 (CET/CEST)</c:v>
                </c:pt>
                <c:pt idx="3756">
                  <c:v>30.03.2022 22:00 - 30.03.2022 23:00 (CET/CEST)</c:v>
                </c:pt>
                <c:pt idx="3757">
                  <c:v>08.07.2022 01:00 - 08.07.2022 02:00 (CET/CEST)</c:v>
                </c:pt>
                <c:pt idx="3758">
                  <c:v>22.07.2022 18:00 - 22.07.2022 19:00 (CET/CEST)</c:v>
                </c:pt>
                <c:pt idx="3759">
                  <c:v>22.02.2022 13:00 - 22.02.2022 14:00 (CET/CEST)</c:v>
                </c:pt>
                <c:pt idx="3760">
                  <c:v>28.05.2022 15:00 - 28.05.2022 16:00 (CET/CEST)</c:v>
                </c:pt>
                <c:pt idx="3761">
                  <c:v>16.09.2022 13:00 - 16.09.2022 14:00 (CET/CEST)</c:v>
                </c:pt>
                <c:pt idx="3762">
                  <c:v>19.09.2022 17:00 - 19.09.2022 18:00 (CET/CEST)</c:v>
                </c:pt>
                <c:pt idx="3763">
                  <c:v>15.11.2022 03:00 - 15.11.2022 04:00 (CET/CEST)</c:v>
                </c:pt>
                <c:pt idx="3764">
                  <c:v>09.11.2022 17:00 - 09.11.2022 18:00 (CET/CEST)</c:v>
                </c:pt>
                <c:pt idx="3765">
                  <c:v>01.01.2022 16:00 - 01.01.2022 17:00 (CET/CEST)</c:v>
                </c:pt>
                <c:pt idx="3766">
                  <c:v>16.09.2022 14:00 - 16.09.2022 15:00 (CET/CEST)</c:v>
                </c:pt>
                <c:pt idx="3767">
                  <c:v>01.10.2022 17:00 - 01.10.2022 18:00 (CET/CEST)</c:v>
                </c:pt>
                <c:pt idx="3768">
                  <c:v>01.10.2022 18:00 - 01.10.2022 19:00 (CET/CEST)</c:v>
                </c:pt>
                <c:pt idx="3769">
                  <c:v>02.12.2022 15:00 - 02.12.2022 16:00 (CET/CEST)</c:v>
                </c:pt>
                <c:pt idx="3770">
                  <c:v>23.04.2022 21:00 - 23.04.2022 22:00 (CET/CEST)</c:v>
                </c:pt>
                <c:pt idx="3771">
                  <c:v>21.08.2022 13:00 - 21.08.2022 14:00 (CET/CEST)</c:v>
                </c:pt>
                <c:pt idx="3772">
                  <c:v>19.11.2022 16:00 - 19.11.2022 17:00 (CET/CEST)</c:v>
                </c:pt>
                <c:pt idx="3773">
                  <c:v>25.01.2022 20:00 - 25.01.2022 21:00 (CET/CEST)</c:v>
                </c:pt>
                <c:pt idx="3774">
                  <c:v>09.10.2022 20:00 - 09.10.2022 21:00 (CET/CEST)</c:v>
                </c:pt>
                <c:pt idx="3775">
                  <c:v>20.07.2022 19:00 - 20.07.2022 20:00 (CET/CEST)</c:v>
                </c:pt>
                <c:pt idx="3776">
                  <c:v>22.11.2022 03:00 - 22.11.2022 04:00 (CET/CEST)</c:v>
                </c:pt>
                <c:pt idx="3777">
                  <c:v>11.05.2022 00:00 - 11.05.2022 01:00 (CET/CEST)</c:v>
                </c:pt>
                <c:pt idx="3778">
                  <c:v>05.11.2022 04:00 - 05.11.2022 05:00 (CET/CEST)</c:v>
                </c:pt>
                <c:pt idx="3779">
                  <c:v>03.05.2022 02:00 - 03.05.2022 03:00 (CET/CEST)</c:v>
                </c:pt>
                <c:pt idx="3780">
                  <c:v>15.07.2022 22:00 - 15.07.2022 23:00 (CET/CEST)</c:v>
                </c:pt>
                <c:pt idx="3781">
                  <c:v>07.05.2022 08:00 - 07.05.2022 09:00 (CET/CEST)</c:v>
                </c:pt>
                <c:pt idx="3782">
                  <c:v>29.09.2022 22:00 - 29.09.2022 23:00 (CET/CEST)</c:v>
                </c:pt>
                <c:pt idx="3783">
                  <c:v>24.10.2022 07:00 - 24.10.2022 08:00 (CET/CEST)</c:v>
                </c:pt>
                <c:pt idx="3784">
                  <c:v>19.11.2022 19:00 - 19.11.2022 20:00 (CET/CEST)</c:v>
                </c:pt>
                <c:pt idx="3785">
                  <c:v>04.01.2022 01:00 - 04.01.2022 02:00 (CET/CEST)</c:v>
                </c:pt>
                <c:pt idx="3786">
                  <c:v>10.02.2022 22:00 - 10.02.2022 23:00 (CET/CEST)</c:v>
                </c:pt>
                <c:pt idx="3787">
                  <c:v>21.03.2022 11:00 - 21.03.2022 12:00 (CET/CEST)</c:v>
                </c:pt>
                <c:pt idx="3788">
                  <c:v>05.11.2022 05:00 - 05.11.2022 06:00 (CET/CEST)</c:v>
                </c:pt>
                <c:pt idx="3789">
                  <c:v>18.03.2022 01:00 - 18.03.2022 02:00 (CET/CEST)</c:v>
                </c:pt>
                <c:pt idx="3790">
                  <c:v>07.07.2022 19:00 - 07.07.2022 20:00 (CET/CEST)</c:v>
                </c:pt>
                <c:pt idx="3791">
                  <c:v>17.09.2022 01:00 - 17.09.2022 02:00 (CET/CEST)</c:v>
                </c:pt>
                <c:pt idx="3792">
                  <c:v>24.10.2022 08:00 - 24.10.2022 09:00 (CET/CEST)</c:v>
                </c:pt>
                <c:pt idx="3793">
                  <c:v>14.11.2022 03:00 - 14.11.2022 04:00 (CET/CEST)</c:v>
                </c:pt>
                <c:pt idx="3794">
                  <c:v>30.03.2022 21:00 - 30.03.2022 22:00 (CET/CEST)</c:v>
                </c:pt>
                <c:pt idx="3795">
                  <c:v>14.08.2022 22:00 - 14.08.2022 23:00 (CET/CEST)</c:v>
                </c:pt>
                <c:pt idx="3796">
                  <c:v>29.10.2022 07:00 - 29.10.2022 08:00 (CET/CEST)</c:v>
                </c:pt>
                <c:pt idx="3797">
                  <c:v>12.04.2022 13:00 - 12.04.2022 14:00 (CET/CEST)</c:v>
                </c:pt>
                <c:pt idx="3798">
                  <c:v>03.02.2022 07:00 - 03.02.2022 08:00 (CET/CEST)</c:v>
                </c:pt>
                <c:pt idx="3799">
                  <c:v>09.09.2022 05:00 - 09.09.2022 06:00 (CET/CEST)</c:v>
                </c:pt>
                <c:pt idx="3800">
                  <c:v>02.05.2022 16:00 - 02.05.2022 17:00 (CET/CEST)</c:v>
                </c:pt>
                <c:pt idx="3801">
                  <c:v>03.09.2022 06:00 - 03.09.2022 07:00 (CET/CEST)</c:v>
                </c:pt>
                <c:pt idx="3802">
                  <c:v>08.10.2022 07:00 - 08.10.2022 08:00 (CET/CEST)</c:v>
                </c:pt>
                <c:pt idx="3803">
                  <c:v>11.02.2022 17:00 - 11.02.2022 18:00 (CET/CEST)</c:v>
                </c:pt>
                <c:pt idx="3804">
                  <c:v>17.09.2022 16:00 - 17.09.2022 17:00 (CET/CEST)</c:v>
                </c:pt>
                <c:pt idx="3805">
                  <c:v>10.11.2022 01:00 - 10.11.2022 02:00 (CET/CEST)</c:v>
                </c:pt>
                <c:pt idx="3806">
                  <c:v>01.04.2022 15:00 - 01.04.2022 16:00 (CET/CEST)</c:v>
                </c:pt>
                <c:pt idx="3807">
                  <c:v>07.07.2022 22:00 - 07.07.2022 23:00 (CET/CEST)</c:v>
                </c:pt>
                <c:pt idx="3808">
                  <c:v>05.07.2022 02:00 - 05.07.2022 03:00 (CET/CEST)</c:v>
                </c:pt>
                <c:pt idx="3809">
                  <c:v>08.01.2022 02:00 - 08.01.2022 03:00 (CET/CEST)</c:v>
                </c:pt>
                <c:pt idx="3810">
                  <c:v>15.01.2022 23:00 - 16.01.2022 00:00 (CET/CEST)</c:v>
                </c:pt>
                <c:pt idx="3811">
                  <c:v>24.05.2022 22:00 - 24.05.2022 23:00 (CET/CEST)</c:v>
                </c:pt>
                <c:pt idx="3812">
                  <c:v>18.01.2022 00:00 - 18.01.2022 01:00 (CET/CEST)</c:v>
                </c:pt>
                <c:pt idx="3813">
                  <c:v>05.07.2022 11:00 - 05.07.2022 12:00 (CET/CEST)</c:v>
                </c:pt>
                <c:pt idx="3814">
                  <c:v>27.10.2022 02:00 - 27.10.2022 03:00 (CET/CEST)</c:v>
                </c:pt>
                <c:pt idx="3815">
                  <c:v>13.04.2022 11:00 - 13.04.2022 12:00 (CET/CEST)</c:v>
                </c:pt>
                <c:pt idx="3816">
                  <c:v>21.06.2022 04:00 - 21.06.2022 05:00 (CET/CEST)</c:v>
                </c:pt>
                <c:pt idx="3817">
                  <c:v>27.02.2022 22:00 - 27.02.2022 23:00 (CET/CEST)</c:v>
                </c:pt>
                <c:pt idx="3818">
                  <c:v>28.10.2022 20:00 - 28.10.2022 21:00 (CET/CEST)</c:v>
                </c:pt>
                <c:pt idx="3819">
                  <c:v>05.11.2022 18:00 - 05.11.2022 19:00 (CET/CEST)</c:v>
                </c:pt>
                <c:pt idx="3820">
                  <c:v>21.06.2022 15:00 - 21.06.2022 16:00 (CET/CEST)</c:v>
                </c:pt>
                <c:pt idx="3821">
                  <c:v>14.08.2022 23:00 - 15.08.2022 00:00 (CET/CEST)</c:v>
                </c:pt>
                <c:pt idx="3822">
                  <c:v>27.10.2022 19:00 - 27.10.2022 20:00 (CET/CEST)</c:v>
                </c:pt>
                <c:pt idx="3823">
                  <c:v>28.12.2022 17:00 - 28.12.2022 18:00 (CET/CEST)</c:v>
                </c:pt>
                <c:pt idx="3824">
                  <c:v>08.06.2022 04:00 - 08.06.2022 05:00 (CET/CEST)</c:v>
                </c:pt>
                <c:pt idx="3825">
                  <c:v>08.10.2022 11:00 - 08.10.2022 12:00 (CET/CEST)</c:v>
                </c:pt>
                <c:pt idx="3826">
                  <c:v>19.11.2022 20:00 - 19.11.2022 21:00 (CET/CEST)</c:v>
                </c:pt>
                <c:pt idx="3827">
                  <c:v>11.01.2022 07:00 - 11.01.2022 08:00 (CET/CEST)</c:v>
                </c:pt>
                <c:pt idx="3828">
                  <c:v>25.05.2022 11:00 - 25.05.2022 12:00 (CET/CEST)</c:v>
                </c:pt>
                <c:pt idx="3829">
                  <c:v>03.09.2022 12:00 - 03.09.2022 13:00 (CET/CEST)</c:v>
                </c:pt>
                <c:pt idx="3830">
                  <c:v>15.10.2022 15:00 - 15.10.2022 16:00 (CET/CEST)</c:v>
                </c:pt>
                <c:pt idx="3831">
                  <c:v>26.03.2022 10:00 - 26.03.2022 11:00 (CET/CEST)</c:v>
                </c:pt>
                <c:pt idx="3832">
                  <c:v>16.07.2022 00:00 - 16.07.2022 01:00 (CET/CEST)</c:v>
                </c:pt>
                <c:pt idx="3833">
                  <c:v>27.11.2022 05:00 - 27.11.2022 06:00 (CET/CEST)</c:v>
                </c:pt>
                <c:pt idx="3834">
                  <c:v>29.03.2022 03:00 - 29.03.2022 04:00 (CET/CEST)</c:v>
                </c:pt>
                <c:pt idx="3835">
                  <c:v>09.11.2022 18:00 - 09.11.2022 19:00 (CET/CEST)</c:v>
                </c:pt>
                <c:pt idx="3836">
                  <c:v>17.12.2022 00:00 - 17.12.2022 01:00 (CET/CEST)</c:v>
                </c:pt>
                <c:pt idx="3837">
                  <c:v>30.03.2022 20:00 - 30.03.2022 21:00 (CET/CEST)</c:v>
                </c:pt>
                <c:pt idx="3838">
                  <c:v>13.05.2022 00:00 - 13.05.2022 01:00 (CET/CEST)</c:v>
                </c:pt>
                <c:pt idx="3839">
                  <c:v>05.08.2022 19:00 - 05.08.2022 20:00 (CET/CEST)</c:v>
                </c:pt>
                <c:pt idx="3840">
                  <c:v>26.09.2022 23:00 - 27.09.2022 00:00 (CET/CEST)</c:v>
                </c:pt>
                <c:pt idx="3841">
                  <c:v>25.11.2022 15:00 - 25.11.2022 16:00 (CET/CEST)</c:v>
                </c:pt>
                <c:pt idx="3842">
                  <c:v>20.07.2022 14:00 - 20.07.2022 15:00 (CET/CEST)</c:v>
                </c:pt>
                <c:pt idx="3843">
                  <c:v>01.10.2022 16:00 - 01.10.2022 17:00 (CET/CEST)</c:v>
                </c:pt>
                <c:pt idx="3844">
                  <c:v>31.12.2022 14:00 - 31.12.2022 15:00 (CET/CEST)</c:v>
                </c:pt>
                <c:pt idx="3845">
                  <c:v>22.04.2022 04:00 - 22.04.2022 05:00 (CET/CEST)</c:v>
                </c:pt>
                <c:pt idx="3846">
                  <c:v>25.11.2022 03:00 - 25.11.2022 04:00 (CET/CEST)</c:v>
                </c:pt>
                <c:pt idx="3847">
                  <c:v>13.03.2022 00:00 - 13.03.2022 01:00 (CET/CEST)</c:v>
                </c:pt>
                <c:pt idx="3848">
                  <c:v>24.11.2022 07:00 - 24.11.2022 08:00 (CET/CEST)</c:v>
                </c:pt>
                <c:pt idx="3849">
                  <c:v>11.05.2022 21:00 - 11.05.2022 22:00 (CET/CEST)</c:v>
                </c:pt>
                <c:pt idx="3850">
                  <c:v>11.10.2022 17:00 - 11.10.2022 18:00 (CET/CEST)</c:v>
                </c:pt>
                <c:pt idx="3851">
                  <c:v>02.02.2022 22:00 - 02.02.2022 23:00 (CET/CEST)</c:v>
                </c:pt>
                <c:pt idx="3852">
                  <c:v>06.06.2022 05:00 - 06.06.2022 06:00 (CET/CEST)</c:v>
                </c:pt>
                <c:pt idx="3853">
                  <c:v>09.11.2022 20:00 - 09.11.2022 21:00 (CET/CEST)</c:v>
                </c:pt>
                <c:pt idx="3854">
                  <c:v>16.12.2022 22:00 - 16.12.2022 23:00 (CET/CEST)</c:v>
                </c:pt>
                <c:pt idx="3855">
                  <c:v>23.04.2022 01:00 - 23.04.2022 02:00 (CET/CEST)</c:v>
                </c:pt>
                <c:pt idx="3856">
                  <c:v>02.07.2022 19:00 - 02.07.2022 20:00 (CET/CEST)</c:v>
                </c:pt>
                <c:pt idx="3857">
                  <c:v>10.10.2022 02:00 - 10.10.2022 03:00 (CET/CEST)</c:v>
                </c:pt>
                <c:pt idx="3858">
                  <c:v>15.04.2022 03:00 - 15.04.2022 04:00 (CET/CEST)</c:v>
                </c:pt>
                <c:pt idx="3859">
                  <c:v>23.04.2022 07:00 - 23.04.2022 08:00 (CET/CEST)</c:v>
                </c:pt>
                <c:pt idx="3860">
                  <c:v>12.06.2022 22:00 - 12.06.2022 23:00 (CET/CEST)</c:v>
                </c:pt>
                <c:pt idx="3861">
                  <c:v>01.10.2022 14:00 - 01.10.2022 15:00 (CET/CEST)</c:v>
                </c:pt>
                <c:pt idx="3862">
                  <c:v>13.06.2022 02:00 - 13.06.2022 03:00 (CET/CEST)</c:v>
                </c:pt>
                <c:pt idx="3863">
                  <c:v>07.06.2022 21:00 - 07.06.2022 22:00 (CET/CEST)</c:v>
                </c:pt>
                <c:pt idx="3864">
                  <c:v>03.06.2022 05:00 - 03.06.2022 06:00 (CET/CEST)</c:v>
                </c:pt>
                <c:pt idx="3865">
                  <c:v>17.07.2022 18:00 - 17.07.2022 19:00 (CET/CEST)</c:v>
                </c:pt>
                <c:pt idx="3866">
                  <c:v>16.12.2022 23:00 - 17.12.2022 00:00 (CET/CEST)</c:v>
                </c:pt>
                <c:pt idx="3867">
                  <c:v>28.02.2022 02:00 - 28.02.2022 03:00 (CET/CEST)</c:v>
                </c:pt>
                <c:pt idx="3868">
                  <c:v>24.06.2022 10:00 - 24.06.2022 11:00 (CET/CEST)</c:v>
                </c:pt>
                <c:pt idx="3869">
                  <c:v>25.01.2022 07:00 - 25.01.2022 08:00 (CET/CEST)</c:v>
                </c:pt>
                <c:pt idx="3870">
                  <c:v>18.07.2022 11:00 - 18.07.2022 12:00 (CET/CEST)</c:v>
                </c:pt>
                <c:pt idx="3871">
                  <c:v>30.03.2022 23:00 - 31.03.2022 00:00 (CET/CEST)</c:v>
                </c:pt>
                <c:pt idx="3872">
                  <c:v>12.10.2022 22:00 - 12.10.2022 23:00 (CET/CEST)</c:v>
                </c:pt>
                <c:pt idx="3873">
                  <c:v>08.10.2022 08:00 - 08.10.2022 09:00 (CET/CEST)</c:v>
                </c:pt>
                <c:pt idx="3874">
                  <c:v>04.01.2022 11:00 - 04.01.2022 12:00 (CET/CEST)</c:v>
                </c:pt>
                <c:pt idx="3875">
                  <c:v>27.02.2022 21:00 - 27.02.2022 22:00 (CET/CEST)</c:v>
                </c:pt>
                <c:pt idx="3876">
                  <c:v>03.09.2022 04:00 - 03.09.2022 05:00 (CET/CEST)</c:v>
                </c:pt>
                <c:pt idx="3877">
                  <c:v>15.04.2022 02:00 - 15.04.2022 03:00 (CET/CEST)</c:v>
                </c:pt>
                <c:pt idx="3878">
                  <c:v>29.10.2022 08:00 - 29.10.2022 09:00 (CET/CEST)</c:v>
                </c:pt>
                <c:pt idx="3879">
                  <c:v>08.12.2022 17:00 - 08.12.2022 18:00 (CET/CEST)</c:v>
                </c:pt>
                <c:pt idx="3880">
                  <c:v>25.12.2022 07:00 - 25.12.2022 08:00 (CET/CEST)</c:v>
                </c:pt>
                <c:pt idx="3881">
                  <c:v>20.11.2022 06:00 - 20.11.2022 07:00 (CET/CEST)</c:v>
                </c:pt>
                <c:pt idx="3882">
                  <c:v>05.12.2022 14:00 - 05.12.2022 15:00 (CET/CEST)</c:v>
                </c:pt>
                <c:pt idx="3883">
                  <c:v>20.03.2022 03:00 - 20.03.2022 04:00 (CET/CEST)</c:v>
                </c:pt>
                <c:pt idx="3884">
                  <c:v>25.08.2022 18:00 - 25.08.2022 19:00 (CET/CEST)</c:v>
                </c:pt>
                <c:pt idx="3885">
                  <c:v>23.12.2022 00:00 - 23.12.2022 01:00 (CET/CEST)</c:v>
                </c:pt>
                <c:pt idx="3886">
                  <c:v>11.02.2022 23:00 - 12.02.2022 00:00 (CET/CEST)</c:v>
                </c:pt>
                <c:pt idx="3887">
                  <c:v>21.05.2022 04:00 - 21.05.2022 05:00 (CET/CEST)</c:v>
                </c:pt>
                <c:pt idx="3888">
                  <c:v>23.07.2022 19:00 - 23.07.2022 20:00 (CET/CEST)</c:v>
                </c:pt>
                <c:pt idx="3889">
                  <c:v>20.03.2022 09:00 - 20.03.2022 10:00 (CET/CEST)</c:v>
                </c:pt>
                <c:pt idx="3890">
                  <c:v>19.09.2022 18:00 - 19.09.2022 19:00 (CET/CEST)</c:v>
                </c:pt>
                <c:pt idx="3891">
                  <c:v>04.09.2022 19:00 - 04.09.2022 20:00 (CET/CEST)</c:v>
                </c:pt>
                <c:pt idx="3892">
                  <c:v>14.11.2022 00:00 - 14.11.2022 01:00 (CET/CEST)</c:v>
                </c:pt>
                <c:pt idx="3893">
                  <c:v>01.10.2022 15:00 - 01.10.2022 16:00 (CET/CEST)</c:v>
                </c:pt>
                <c:pt idx="3894">
                  <c:v>17.09.2022 14:00 - 17.09.2022 15:00 (CET/CEST)</c:v>
                </c:pt>
                <c:pt idx="3895">
                  <c:v>29.10.2022 09:00 - 29.10.2022 10:00 (CET/CEST)</c:v>
                </c:pt>
                <c:pt idx="3896">
                  <c:v>25.11.2022 17:00 - 25.11.2022 18:00 (CET/CEST)</c:v>
                </c:pt>
                <c:pt idx="3897">
                  <c:v>02.08.2022 23:00 - 03.08.2022 00:00 (CET/CEST)</c:v>
                </c:pt>
                <c:pt idx="3898">
                  <c:v>22.04.2022 02:00 - 22.04.2022 03:00 (CET/CEST)</c:v>
                </c:pt>
                <c:pt idx="3899">
                  <c:v>15.08.2022 00:00 - 15.08.2022 01:00 (CET/CEST)</c:v>
                </c:pt>
                <c:pt idx="3900">
                  <c:v>12.10.2022 23:00 - 13.10.2022 00:00 (CET/CEST)</c:v>
                </c:pt>
                <c:pt idx="3901">
                  <c:v>25.08.2022 14:00 - 25.08.2022 15:00 (CET/CEST)</c:v>
                </c:pt>
                <c:pt idx="3902">
                  <c:v>08.10.2022 06:00 - 08.10.2022 07:00 (CET/CEST)</c:v>
                </c:pt>
                <c:pt idx="3903">
                  <c:v>15.11.2022 02:00 - 15.11.2022 03:00 (CET/CEST)</c:v>
                </c:pt>
                <c:pt idx="3904">
                  <c:v>10.01.2022 05:00 - 10.01.2022 06:00 (CET/CEST)</c:v>
                </c:pt>
                <c:pt idx="3905">
                  <c:v>21.06.2022 13:00 - 21.06.2022 14:00 (CET/CEST)</c:v>
                </c:pt>
                <c:pt idx="3906">
                  <c:v>06.04.2022 07:00 - 06.04.2022 08:00 (CET/CEST)</c:v>
                </c:pt>
                <c:pt idx="3907">
                  <c:v>24.06.2022 11:00 - 24.06.2022 12:00 (CET/CEST)</c:v>
                </c:pt>
                <c:pt idx="3908">
                  <c:v>31.01.2022 23:00 - 01.02.2022 00:00 (CET/CEST)</c:v>
                </c:pt>
                <c:pt idx="3909">
                  <c:v>03.08.2022 00:00 - 03.08.2022 01:00 (CET/CEST)</c:v>
                </c:pt>
                <c:pt idx="3910">
                  <c:v>05.08.2022 18:00 - 05.08.2022 19:00 (CET/CEST)</c:v>
                </c:pt>
                <c:pt idx="3911">
                  <c:v>12.06.2022 10:00 - 12.06.2022 11:00 (CET/CEST)</c:v>
                </c:pt>
                <c:pt idx="3912">
                  <c:v>25.01.2022 08:00 - 25.01.2022 09:00 (CET/CEST)</c:v>
                </c:pt>
                <c:pt idx="3913">
                  <c:v>01.08.2022 19:00 - 01.08.2022 20:00 (CET/CEST)</c:v>
                </c:pt>
                <c:pt idx="3914">
                  <c:v>28.10.2022 04:00 - 28.10.2022 05:00 (CET/CEST)</c:v>
                </c:pt>
                <c:pt idx="3915">
                  <c:v>01.04.2022 20:00 - 01.04.2022 21:00 (CET/CEST)</c:v>
                </c:pt>
                <c:pt idx="3916">
                  <c:v>21.05.2022 05:00 - 21.05.2022 06:00 (CET/CEST)</c:v>
                </c:pt>
                <c:pt idx="3917">
                  <c:v>08.01.2022 01:00 - 08.01.2022 02:00 (CET/CEST)</c:v>
                </c:pt>
                <c:pt idx="3918">
                  <c:v>28.02.2022 03:00 - 28.02.2022 04:00 (CET/CEST)</c:v>
                </c:pt>
                <c:pt idx="3919">
                  <c:v>18.05.2022 12:00 - 18.05.2022 13:00 (CET/CEST)</c:v>
                </c:pt>
                <c:pt idx="3920">
                  <c:v>09.10.2022 01:00 - 09.10.2022 02:00 (CET/CEST)</c:v>
                </c:pt>
                <c:pt idx="3921">
                  <c:v>02.01.2022 11:00 - 02.01.2022 12:00 (CET/CEST)</c:v>
                </c:pt>
                <c:pt idx="3922">
                  <c:v>06.01.2022 03:00 - 06.01.2022 04:00 (CET/CEST)</c:v>
                </c:pt>
                <c:pt idx="3923">
                  <c:v>09.03.2022 23:00 - 10.03.2022 00:00 (CET/CEST)</c:v>
                </c:pt>
                <c:pt idx="3924">
                  <c:v>17.10.2022 08:00 - 17.10.2022 09:00 (CET/CEST)</c:v>
                </c:pt>
                <c:pt idx="3925">
                  <c:v>10.11.2022 02:00 - 10.11.2022 03:00 (CET/CEST)</c:v>
                </c:pt>
                <c:pt idx="3926">
                  <c:v>15.04.2022 09:00 - 15.04.2022 10:00 (CET/CEST)</c:v>
                </c:pt>
                <c:pt idx="3927">
                  <c:v>13.06.2022 11:00 - 13.06.2022 12:00 (CET/CEST)</c:v>
                </c:pt>
                <c:pt idx="3928">
                  <c:v>06.09.2022 08:00 - 06.09.2022 09:00 (CET/CEST)</c:v>
                </c:pt>
                <c:pt idx="3929">
                  <c:v>19.09.2022 16:00 - 19.09.2022 17:00 (CET/CEST)</c:v>
                </c:pt>
                <c:pt idx="3930">
                  <c:v>21.01.2022 22:00 - 21.01.2022 23:00 (CET/CEST)</c:v>
                </c:pt>
                <c:pt idx="3931">
                  <c:v>17.09.2022 15:00 - 17.09.2022 16:00 (CET/CEST)</c:v>
                </c:pt>
                <c:pt idx="3932">
                  <c:v>10.07.2022 12:00 - 10.07.2022 13:00 (CET/CEST)</c:v>
                </c:pt>
                <c:pt idx="3933">
                  <c:v>21.03.2022 12:00 - 21.03.2022 13:00 (CET/CEST)</c:v>
                </c:pt>
                <c:pt idx="3934">
                  <c:v>21.05.2022 17:00 - 21.05.2022 18:00 (CET/CEST)</c:v>
                </c:pt>
                <c:pt idx="3935">
                  <c:v>13.11.2022 22:00 - 13.11.2022 23:00 (CET/CEST)</c:v>
                </c:pt>
                <c:pt idx="3936">
                  <c:v>12.01.2022 11:00 - 12.01.2022 12:00 (CET/CEST)</c:v>
                </c:pt>
                <c:pt idx="3937">
                  <c:v>17.09.2022 02:00 - 17.09.2022 03:00 (CET/CEST)</c:v>
                </c:pt>
                <c:pt idx="3938">
                  <c:v>21.05.2022 15:00 - 21.05.2022 16:00 (CET/CEST)</c:v>
                </c:pt>
                <c:pt idx="3939">
                  <c:v>22.07.2022 19:00 - 22.07.2022 20:00 (CET/CEST)</c:v>
                </c:pt>
                <c:pt idx="3940">
                  <c:v>03.08.2022 02:00 - 03.08.2022 03:00 (CET/CEST)</c:v>
                </c:pt>
                <c:pt idx="3941">
                  <c:v>09.11.2022 21:00 - 09.11.2022 22:00 (CET/CEST)</c:v>
                </c:pt>
                <c:pt idx="3942">
                  <c:v>28.05.2022 19:00 - 28.05.2022 20:00 (CET/CEST)</c:v>
                </c:pt>
                <c:pt idx="3943">
                  <c:v>03.09.2022 05:00 - 03.09.2022 06:00 (CET/CEST)</c:v>
                </c:pt>
                <c:pt idx="3944">
                  <c:v>02.02.2022 17:00 - 02.02.2022 18:00 (CET/CEST)</c:v>
                </c:pt>
                <c:pt idx="3945">
                  <c:v>02.09.2022 21:00 - 02.09.2022 22:00 (CET/CEST)</c:v>
                </c:pt>
                <c:pt idx="3946">
                  <c:v>26.02.2022 01:00 - 26.02.2022 02:00 (CET/CEST)</c:v>
                </c:pt>
                <c:pt idx="3947">
                  <c:v>27.07.2022 23:00 - 28.07.2022 00:00 (CET/CEST)</c:v>
                </c:pt>
                <c:pt idx="3948">
                  <c:v>03.09.2022 07:00 - 03.09.2022 08:00 (CET/CEST)</c:v>
                </c:pt>
                <c:pt idx="3949">
                  <c:v>07.12.2022 07:00 - 07.12.2022 08:00 (CET/CEST)</c:v>
                </c:pt>
                <c:pt idx="3950">
                  <c:v>01.04.2022 07:00 - 01.04.2022 08:00 (CET/CEST)</c:v>
                </c:pt>
                <c:pt idx="3951">
                  <c:v>21.06.2022 16:00 - 21.06.2022 17:00 (CET/CEST)</c:v>
                </c:pt>
                <c:pt idx="3952">
                  <c:v>24.07.2022 12:00 - 24.07.2022 13:00 (CET/CEST)</c:v>
                </c:pt>
                <c:pt idx="3953">
                  <c:v>07.04.2022 05:00 - 07.04.2022 06:00 (CET/CEST)</c:v>
                </c:pt>
                <c:pt idx="3954">
                  <c:v>23.04.2022 08:00 - 23.04.2022 09:00 (CET/CEST)</c:v>
                </c:pt>
                <c:pt idx="3955">
                  <c:v>02.08.2022 15:00 - 02.08.2022 16:00 (CET/CEST)</c:v>
                </c:pt>
                <c:pt idx="3956">
                  <c:v>21.05.2022 12:00 - 21.05.2022 13:00 (CET/CEST)</c:v>
                </c:pt>
                <c:pt idx="3957">
                  <c:v>04.07.2022 12:00 - 04.07.2022 13:00 (CET/CEST)</c:v>
                </c:pt>
                <c:pt idx="3958">
                  <c:v>18.06.2022 02:00 - 18.06.2022 03:00 (CET/CEST)</c:v>
                </c:pt>
                <c:pt idx="3959">
                  <c:v>07.07.2022 21:00 - 07.07.2022 22:00 (CET/CEST)</c:v>
                </c:pt>
                <c:pt idx="3960">
                  <c:v>25.11.2022 18:00 - 25.11.2022 19:00 (CET/CEST)</c:v>
                </c:pt>
                <c:pt idx="3961">
                  <c:v>10.07.2022 09:00 - 10.07.2022 10:00 (CET/CEST)</c:v>
                </c:pt>
                <c:pt idx="3962">
                  <c:v>20.07.2022 12:00 - 20.07.2022 13:00 (CET/CEST)</c:v>
                </c:pt>
                <c:pt idx="3963">
                  <c:v>28.10.2022 19:00 - 28.10.2022 20:00 (CET/CEST)</c:v>
                </c:pt>
                <c:pt idx="3964">
                  <c:v>25.01.2022 19:00 - 25.01.2022 20:00 (CET/CEST)</c:v>
                </c:pt>
                <c:pt idx="3965">
                  <c:v>18.01.2022 10:00 - 18.01.2022 11:00 (CET/CEST)</c:v>
                </c:pt>
                <c:pt idx="3966">
                  <c:v>02.02.2022 20:00 - 02.02.2022 21:00 (CET/CEST)</c:v>
                </c:pt>
                <c:pt idx="3967">
                  <c:v>02.08.2022 13:00 - 02.08.2022 14:00 (CET/CEST)</c:v>
                </c:pt>
                <c:pt idx="3968">
                  <c:v>18.06.2022 00:00 - 18.06.2022 01:00 (CET/CEST)</c:v>
                </c:pt>
                <c:pt idx="3969">
                  <c:v>01.01.2022 06:00 - 01.01.2022 07:00 (CET/CEST)</c:v>
                </c:pt>
                <c:pt idx="3970">
                  <c:v>02.01.2022 16:00 - 02.01.2022 17:00 (CET/CEST)</c:v>
                </c:pt>
                <c:pt idx="3971">
                  <c:v>01.04.2022 06:00 - 01.04.2022 07:00 (CET/CEST)</c:v>
                </c:pt>
                <c:pt idx="3972">
                  <c:v>31.03.2022 01:00 - 31.03.2022 02:00 (CET/CEST)</c:v>
                </c:pt>
                <c:pt idx="3973">
                  <c:v>21.05.2022 06:00 - 21.05.2022 07:00 (CET/CEST)</c:v>
                </c:pt>
                <c:pt idx="3974">
                  <c:v>26.12.2022 08:00 - 26.12.2022 09:00 (CET/CEST)</c:v>
                </c:pt>
                <c:pt idx="3975">
                  <c:v>21.05.2022 14:00 - 21.05.2022 15:00 (CET/CEST)</c:v>
                </c:pt>
                <c:pt idx="3976">
                  <c:v>26.09.2022 03:00 - 26.09.2022 04:00 (CET/CEST)</c:v>
                </c:pt>
                <c:pt idx="3977">
                  <c:v>12.09.2022 16:00 - 12.09.2022 17:00 (CET/CEST)</c:v>
                </c:pt>
                <c:pt idx="3978">
                  <c:v>14.11.2022 01:00 - 14.11.2022 02:00 (CET/CEST)</c:v>
                </c:pt>
                <c:pt idx="3979">
                  <c:v>23.04.2022 06:00 - 23.04.2022 07:00 (CET/CEST)</c:v>
                </c:pt>
                <c:pt idx="3980">
                  <c:v>20.07.2022 13:00 - 20.07.2022 14:00 (CET/CEST)</c:v>
                </c:pt>
                <c:pt idx="3981">
                  <c:v>30.03.2022 13:00 - 30.03.2022 14:00 (CET/CEST)</c:v>
                </c:pt>
                <c:pt idx="3982">
                  <c:v>23.04.2022 10:00 - 23.04.2022 11:00 (CET/CEST)</c:v>
                </c:pt>
                <c:pt idx="3983">
                  <c:v>18.10.2022 23:00 - 19.10.2022 00:00 (CET/CEST)</c:v>
                </c:pt>
                <c:pt idx="3984">
                  <c:v>05.11.2022 20:00 - 05.11.2022 21:00 (CET/CEST)</c:v>
                </c:pt>
                <c:pt idx="3985">
                  <c:v>28.02.2022 04:00 - 28.02.2022 05:00 (CET/CEST)</c:v>
                </c:pt>
                <c:pt idx="3986">
                  <c:v>05.11.2022 12:00 - 05.11.2022 13:00 (CET/CEST)</c:v>
                </c:pt>
                <c:pt idx="3987">
                  <c:v>20.02.2022 07:00 - 20.02.2022 08:00 (CET/CEST)</c:v>
                </c:pt>
                <c:pt idx="3988">
                  <c:v>18.06.2022 01:00 - 18.06.2022 02:00 (CET/CEST)</c:v>
                </c:pt>
                <c:pt idx="3989">
                  <c:v>11.06.2022 14:00 - 11.06.2022 15:00 (CET/CEST)</c:v>
                </c:pt>
                <c:pt idx="3990">
                  <c:v>25.07.2022 02:00 - 25.07.2022 03:00 (CET/CEST)</c:v>
                </c:pt>
                <c:pt idx="3991">
                  <c:v>07.07.2022 00:00 - 07.07.2022 01:00 (CET/CEST)</c:v>
                </c:pt>
                <c:pt idx="3992">
                  <c:v>30.01.2022 02:00 - 30.01.2022 03:00 (CET/CEST)</c:v>
                </c:pt>
                <c:pt idx="3993">
                  <c:v>28.02.2022 07:00 - 28.02.2022 08:00 (CET/CEST)</c:v>
                </c:pt>
                <c:pt idx="3994">
                  <c:v>03.08.2022 01:00 - 03.08.2022 02:00 (CET/CEST)</c:v>
                </c:pt>
                <c:pt idx="3995">
                  <c:v>11.04.2022 07:00 - 11.04.2022 08:00 (CET/CEST)</c:v>
                </c:pt>
                <c:pt idx="3996">
                  <c:v>17.09.2022 13:00 - 17.09.2022 14:00 (CET/CEST)</c:v>
                </c:pt>
                <c:pt idx="3997">
                  <c:v>11.02.2022 08:00 - 11.02.2022 09:00 (CET/CEST)</c:v>
                </c:pt>
                <c:pt idx="3998">
                  <c:v>18.02.2022 23:00 - 19.02.2022 00:00 (CET/CEST)</c:v>
                </c:pt>
                <c:pt idx="3999">
                  <c:v>22.04.2022 03:00 - 22.04.2022 04:00 (CET/CEST)</c:v>
                </c:pt>
                <c:pt idx="4000">
                  <c:v>05.07.2022 04:00 - 05.07.2022 05:00 (CET/CEST)</c:v>
                </c:pt>
                <c:pt idx="4001">
                  <c:v>05.07.2022 08:00 - 05.07.2022 09:00 (CET/CEST)</c:v>
                </c:pt>
                <c:pt idx="4002">
                  <c:v>12.10.2022 21:00 - 12.10.2022 22:00 (CET/CEST)</c:v>
                </c:pt>
                <c:pt idx="4003">
                  <c:v>31.03.2022 00:00 - 31.03.2022 01:00 (CET/CEST)</c:v>
                </c:pt>
                <c:pt idx="4004">
                  <c:v>23.04.2022 20:00 - 23.04.2022 21:00 (CET/CEST)</c:v>
                </c:pt>
                <c:pt idx="4005">
                  <c:v>29.10.2022 11:00 - 29.10.2022 12:00 (CET/CEST)</c:v>
                </c:pt>
                <c:pt idx="4006">
                  <c:v>21.06.2022 09:00 - 21.06.2022 10:00 (CET/CEST)</c:v>
                </c:pt>
                <c:pt idx="4007">
                  <c:v>06.11.2022 08:00 - 06.11.2022 09:00 (CET/CEST)</c:v>
                </c:pt>
                <c:pt idx="4008">
                  <c:v>21.12.2022 12:00 - 21.12.2022 13:00 (CET/CEST)</c:v>
                </c:pt>
                <c:pt idx="4009">
                  <c:v>22.01.2022 22:00 - 22.01.2022 23:00 (CET/CEST)</c:v>
                </c:pt>
                <c:pt idx="4010">
                  <c:v>27.10.2022 21:00 - 27.10.2022 22:00 (CET/CEST)</c:v>
                </c:pt>
                <c:pt idx="4011">
                  <c:v>09.01.2022 17:00 - 09.01.2022 18:00 (CET/CEST)</c:v>
                </c:pt>
                <c:pt idx="4012">
                  <c:v>28.02.2022 08:00 - 28.02.2022 09:00 (CET/CEST)</c:v>
                </c:pt>
                <c:pt idx="4013">
                  <c:v>03.09.2022 11:00 - 03.09.2022 12:00 (CET/CEST)</c:v>
                </c:pt>
                <c:pt idx="4014">
                  <c:v>14.11.2022 22:00 - 14.11.2022 23:00 (CET/CEST)</c:v>
                </c:pt>
                <c:pt idx="4015">
                  <c:v>02.07.2022 01:00 - 02.07.2022 02:00 (CET/CEST)</c:v>
                </c:pt>
                <c:pt idx="4016">
                  <c:v>02.08.2022 16:00 - 02.08.2022 17:00 (CET/CEST)</c:v>
                </c:pt>
                <c:pt idx="4017">
                  <c:v>30.09.2022 18:00 - 30.09.2022 19:00 (CET/CEST)</c:v>
                </c:pt>
                <c:pt idx="4018">
                  <c:v>05.12.2022 15:00 - 05.12.2022 16:00 (CET/CEST)</c:v>
                </c:pt>
                <c:pt idx="4019">
                  <c:v>08.10.2022 10:00 - 08.10.2022 11:00 (CET/CEST)</c:v>
                </c:pt>
                <c:pt idx="4020">
                  <c:v>23.01.2022 20:00 - 23.01.2022 21:00 (CET/CEST)</c:v>
                </c:pt>
                <c:pt idx="4021">
                  <c:v>10.02.2022 23:00 - 11.02.2022 00:00 (CET/CEST)</c:v>
                </c:pt>
                <c:pt idx="4022">
                  <c:v>05.11.2022 10:00 - 05.11.2022 11:00 (CET/CEST)</c:v>
                </c:pt>
                <c:pt idx="4023">
                  <c:v>16.09.2022 16:00 - 16.09.2022 17:00 (CET/CEST)</c:v>
                </c:pt>
                <c:pt idx="4024">
                  <c:v>29.11.2022 08:00 - 29.11.2022 09:00 (CET/CEST)</c:v>
                </c:pt>
                <c:pt idx="4025">
                  <c:v>02.07.2022 11:00 - 02.07.2022 12:00 (CET/CEST)</c:v>
                </c:pt>
                <c:pt idx="4026">
                  <c:v>06.01.2022 20:00 - 06.01.2022 21:00 (CET/CEST)</c:v>
                </c:pt>
                <c:pt idx="4027">
                  <c:v>05.11.2022 11:00 - 05.11.2022 12:00 (CET/CEST)</c:v>
                </c:pt>
                <c:pt idx="4028">
                  <c:v>18.01.2022 06:00 - 18.01.2022 07:00 (CET/CEST)</c:v>
                </c:pt>
                <c:pt idx="4029">
                  <c:v>22.02.2022 05:00 - 22.02.2022 06:00 (CET/CEST)</c:v>
                </c:pt>
                <c:pt idx="4030">
                  <c:v>05.11.2022 06:00 - 05.11.2022 07:00 (CET/CEST)</c:v>
                </c:pt>
                <c:pt idx="4031">
                  <c:v>14.06.2022 19:00 - 14.06.2022 20:00 (CET/CEST)</c:v>
                </c:pt>
                <c:pt idx="4032">
                  <c:v>18.01.2022 04:00 - 18.01.2022 05:00 (CET/CEST)</c:v>
                </c:pt>
                <c:pt idx="4033">
                  <c:v>07.07.2022 06:00 - 07.07.2022 07:00 (CET/CEST)</c:v>
                </c:pt>
                <c:pt idx="4034">
                  <c:v>20.03.2022 08:00 - 20.03.2022 09:00 (CET/CEST)</c:v>
                </c:pt>
                <c:pt idx="4035">
                  <c:v>10.11.2022 00:00 - 10.11.2022 01:00 (CET/CEST)</c:v>
                </c:pt>
                <c:pt idx="4036">
                  <c:v>25.11.2022 02:00 - 25.11.2022 03:00 (CET/CEST)</c:v>
                </c:pt>
                <c:pt idx="4037">
                  <c:v>20.02.2022 03:00 - 20.02.2022 04:00 (CET/CEST)</c:v>
                </c:pt>
                <c:pt idx="4038">
                  <c:v>03.05.2022 04:00 - 03.05.2022 05:00 (CET/CEST)</c:v>
                </c:pt>
                <c:pt idx="4039">
                  <c:v>08.06.2022 01:00 - 08.06.2022 02:00 (CET/CEST)</c:v>
                </c:pt>
                <c:pt idx="4040">
                  <c:v>22.01.2022 21:00 - 22.01.2022 22:00 (CET/CEST)</c:v>
                </c:pt>
                <c:pt idx="4041">
                  <c:v>31.03.2022 17:00 - 31.03.2022 18:00 (CET/CEST)</c:v>
                </c:pt>
                <c:pt idx="4042">
                  <c:v>09.01.2022 16:00 - 09.01.2022 17:00 (CET/CEST)</c:v>
                </c:pt>
                <c:pt idx="4043">
                  <c:v>22.01.2022 19:00 - 22.01.2022 20:00 (CET/CEST)</c:v>
                </c:pt>
                <c:pt idx="4044">
                  <c:v>22.07.2022 03:00 - 22.07.2022 04:00 (CET/CEST)</c:v>
                </c:pt>
                <c:pt idx="4045">
                  <c:v>05.11.2022 21:00 - 05.11.2022 22:00 (CET/CEST)</c:v>
                </c:pt>
                <c:pt idx="4046">
                  <c:v>22.01.2022 18:00 - 22.01.2022 19:00 (CET/CEST)</c:v>
                </c:pt>
                <c:pt idx="4047">
                  <c:v>27.02.2022 20:00 - 27.02.2022 21:00 (CET/CEST)</c:v>
                </c:pt>
                <c:pt idx="4048">
                  <c:v>13.06.2022 03:00 - 13.06.2022 04:00 (CET/CEST)</c:v>
                </c:pt>
                <c:pt idx="4049">
                  <c:v>20.07.2022 11:00 - 20.07.2022 12:00 (CET/CEST)</c:v>
                </c:pt>
                <c:pt idx="4050">
                  <c:v>09.01.2022 13:00 - 09.01.2022 14:00 (CET/CEST)</c:v>
                </c:pt>
                <c:pt idx="4051">
                  <c:v>20.07.2022 22:00 - 20.07.2022 23:00 (CET/CEST)</c:v>
                </c:pt>
                <c:pt idx="4052">
                  <c:v>05.11.2022 07:00 - 05.11.2022 08:00 (CET/CEST)</c:v>
                </c:pt>
                <c:pt idx="4053">
                  <c:v>28.02.2022 05:00 - 28.02.2022 06:00 (CET/CEST)</c:v>
                </c:pt>
                <c:pt idx="4054">
                  <c:v>09.05.2022 21:00 - 09.05.2022 22:00 (CET/CEST)</c:v>
                </c:pt>
                <c:pt idx="4055">
                  <c:v>20.07.2022 17:00 - 20.07.2022 18:00 (CET/CEST)</c:v>
                </c:pt>
                <c:pt idx="4056">
                  <c:v>11.05.2022 01:00 - 11.05.2022 02:00 (CET/CEST)</c:v>
                </c:pt>
                <c:pt idx="4057">
                  <c:v>18.01.2022 05:00 - 18.01.2022 06:00 (CET/CEST)</c:v>
                </c:pt>
                <c:pt idx="4058">
                  <c:v>23.01.2022 14:00 - 23.01.2022 15:00 (CET/CEST)</c:v>
                </c:pt>
                <c:pt idx="4059">
                  <c:v>25.11.2022 16:00 - 25.11.2022 17:00 (CET/CEST)</c:v>
                </c:pt>
                <c:pt idx="4060">
                  <c:v>23.07.2022 18:00 - 23.07.2022 19:00 (CET/CEST)</c:v>
                </c:pt>
                <c:pt idx="4061">
                  <c:v>12.09.2022 15:00 - 12.09.2022 16:00 (CET/CEST)</c:v>
                </c:pt>
                <c:pt idx="4062">
                  <c:v>29.10.2022 10:00 - 29.10.2022 11:00 (CET/CEST)</c:v>
                </c:pt>
                <c:pt idx="4063">
                  <c:v>05.11.2022 17:00 - 05.11.2022 18:00 (CET/CEST)</c:v>
                </c:pt>
                <c:pt idx="4064">
                  <c:v>21.10.2022 02:00 - 21.10.2022 03:00 (CET/CEST)</c:v>
                </c:pt>
                <c:pt idx="4065">
                  <c:v>18.01.2022 01:00 - 18.01.2022 02:00 (CET/CEST)</c:v>
                </c:pt>
                <c:pt idx="4066">
                  <c:v>31.03.2022 22:00 - 31.03.2022 23:00 (CET/CEST)</c:v>
                </c:pt>
                <c:pt idx="4067">
                  <c:v>31.03.2022 18:00 - 31.03.2022 19:00 (CET/CEST)</c:v>
                </c:pt>
                <c:pt idx="4068">
                  <c:v>23.04.2022 09:00 - 23.04.2022 10:00 (CET/CEST)</c:v>
                </c:pt>
                <c:pt idx="4069">
                  <c:v>25.07.2022 19:00 - 25.07.2022 20:00 (CET/CEST)</c:v>
                </c:pt>
                <c:pt idx="4070">
                  <c:v>20.07.2022 16:00 - 20.07.2022 17:00 (CET/CEST)</c:v>
                </c:pt>
                <c:pt idx="4071">
                  <c:v>21.05.2022 03:00 - 21.05.2022 04:00 (CET/CEST)</c:v>
                </c:pt>
                <c:pt idx="4072">
                  <c:v>16.10.2022 03:00 - 16.10.2022 04:00 (CET/CEST)</c:v>
                </c:pt>
                <c:pt idx="4073">
                  <c:v>11.05.2022 08:00 - 11.05.2022 09:00 (CET/CEST)</c:v>
                </c:pt>
                <c:pt idx="4074">
                  <c:v>20.10.2022 11:00 - 20.10.2022 12:00 (CET/CEST)</c:v>
                </c:pt>
                <c:pt idx="4075">
                  <c:v>31.03.2022 07:00 - 31.03.2022 08:00 (CET/CEST)</c:v>
                </c:pt>
                <c:pt idx="4076">
                  <c:v>21.05.2022 07:00 - 21.05.2022 08:00 (CET/CEST)</c:v>
                </c:pt>
                <c:pt idx="4077">
                  <c:v>07.06.2022 14:00 - 07.06.2022 15:00 (CET/CEST)</c:v>
                </c:pt>
                <c:pt idx="4078">
                  <c:v>21.07.2022 17:00 - 21.07.2022 18:00 (CET/CEST)</c:v>
                </c:pt>
                <c:pt idx="4079">
                  <c:v>14.01.2022 20:00 - 14.01.2022 21:00 (CET/CEST)</c:v>
                </c:pt>
                <c:pt idx="4080">
                  <c:v>15.01.2022 22:00 - 15.01.2022 23:00 (CET/CEST)</c:v>
                </c:pt>
                <c:pt idx="4081">
                  <c:v>21.06.2022 08:00 - 21.06.2022 09:00 (CET/CEST)</c:v>
                </c:pt>
                <c:pt idx="4082">
                  <c:v>25.08.2022 22:00 - 25.08.2022 23:00 (CET/CEST)</c:v>
                </c:pt>
                <c:pt idx="4083">
                  <c:v>25.03.2022 12:00 - 25.03.2022 13:00 (CET/CEST)</c:v>
                </c:pt>
                <c:pt idx="4084">
                  <c:v>31.03.2022 23:00 - 01.04.2022 00:00 (CET/CEST)</c:v>
                </c:pt>
                <c:pt idx="4085">
                  <c:v>07.06.2022 13:00 - 07.06.2022 14:00 (CET/CEST)</c:v>
                </c:pt>
                <c:pt idx="4086">
                  <c:v>17.09.2022 04:00 - 17.09.2022 05:00 (CET/CEST)</c:v>
                </c:pt>
                <c:pt idx="4087">
                  <c:v>24.11.2022 08:00 - 24.11.2022 09:00 (CET/CEST)</c:v>
                </c:pt>
                <c:pt idx="4088">
                  <c:v>25.05.2022 05:00 - 25.05.2022 06:00 (CET/CEST)</c:v>
                </c:pt>
                <c:pt idx="4089">
                  <c:v>21.05.2022 18:00 - 21.05.2022 19:00 (CET/CEST)</c:v>
                </c:pt>
                <c:pt idx="4090">
                  <c:v>21.06.2022 03:00 - 21.06.2022 04:00 (CET/CEST)</c:v>
                </c:pt>
                <c:pt idx="4091">
                  <c:v>13.04.2022 12:00 - 13.04.2022 13:00 (CET/CEST)</c:v>
                </c:pt>
                <c:pt idx="4092">
                  <c:v>21.03.2022 13:00 - 21.03.2022 14:00 (CET/CEST)</c:v>
                </c:pt>
                <c:pt idx="4093">
                  <c:v>21.05.2022 19:00 - 21.05.2022 20:00 (CET/CEST)</c:v>
                </c:pt>
                <c:pt idx="4094">
                  <c:v>05.07.2022 03:00 - 05.07.2022 04:00 (CET/CEST)</c:v>
                </c:pt>
                <c:pt idx="4095">
                  <c:v>03.10.2022 18:00 - 03.10.2022 19:00 (CET/CEST)</c:v>
                </c:pt>
                <c:pt idx="4096">
                  <c:v>28.02.2022 06:00 - 28.02.2022 07:00 (CET/CEST)</c:v>
                </c:pt>
                <c:pt idx="4097">
                  <c:v>29.09.2022 04:00 - 29.09.2022 05:00 (CET/CEST)</c:v>
                </c:pt>
                <c:pt idx="4098">
                  <c:v>25.10.2022 19:00 - 25.10.2022 20:00 (CET/CEST)</c:v>
                </c:pt>
                <c:pt idx="4099">
                  <c:v>26.10.2022 19:00 - 26.10.2022 20:00 (CET/CEST)</c:v>
                </c:pt>
                <c:pt idx="4100">
                  <c:v>12.04.2022 12:00 - 12.04.2022 13:00 (CET/CEST)</c:v>
                </c:pt>
                <c:pt idx="4101">
                  <c:v>13.06.2022 10:00 - 13.06.2022 11:00 (CET/CEST)</c:v>
                </c:pt>
                <c:pt idx="4102">
                  <c:v>18.06.2022 03:00 - 18.06.2022 04:00 (CET/CEST)</c:v>
                </c:pt>
                <c:pt idx="4103">
                  <c:v>03.09.2022 10:00 - 03.09.2022 11:00 (CET/CEST)</c:v>
                </c:pt>
                <c:pt idx="4104">
                  <c:v>03.04.2022 10:00 - 03.04.2022 11:00 (CET/CEST)</c:v>
                </c:pt>
                <c:pt idx="4105">
                  <c:v>31.03.2022 06:00 - 31.03.2022 07:00 (CET/CEST)</c:v>
                </c:pt>
                <c:pt idx="4106">
                  <c:v>11.04.2022 09:00 - 11.04.2022 10:00 (CET/CEST)</c:v>
                </c:pt>
                <c:pt idx="4107">
                  <c:v>29.03.2022 16:00 - 29.03.2022 17:00 (CET/CEST)</c:v>
                </c:pt>
                <c:pt idx="4108">
                  <c:v>25.05.2022 10:00 - 25.05.2022 11:00 (CET/CEST)</c:v>
                </c:pt>
                <c:pt idx="4109">
                  <c:v>20.07.2022 02:00 - 20.07.2022 03:00 (CET/CEST)</c:v>
                </c:pt>
                <c:pt idx="4110">
                  <c:v>01.04.2022 05:00 - 01.04.2022 06:00 (CET/CEST)</c:v>
                </c:pt>
                <c:pt idx="4111">
                  <c:v>21.06.2022 17:00 - 21.06.2022 18:00 (CET/CEST)</c:v>
                </c:pt>
                <c:pt idx="4112">
                  <c:v>18.07.2022 16:00 - 18.07.2022 17:00 (CET/CEST)</c:v>
                </c:pt>
                <c:pt idx="4113">
                  <c:v>06.08.2022 20:00 - 06.08.2022 21:00 (CET/CEST)</c:v>
                </c:pt>
                <c:pt idx="4114">
                  <c:v>21.08.2022 14:00 - 21.08.2022 15:00 (CET/CEST)</c:v>
                </c:pt>
                <c:pt idx="4115">
                  <c:v>09.10.2022 15:00 - 09.10.2022 16:00 (CET/CEST)</c:v>
                </c:pt>
                <c:pt idx="4116">
                  <c:v>08.12.2022 18:00 - 08.12.2022 19:00 (CET/CEST)</c:v>
                </c:pt>
                <c:pt idx="4117">
                  <c:v>01.04.2022 14:00 - 01.04.2022 15:00 (CET/CEST)</c:v>
                </c:pt>
                <c:pt idx="4118">
                  <c:v>25.08.2022 23:00 - 26.08.2022 00:00 (CET/CEST)</c:v>
                </c:pt>
                <c:pt idx="4119">
                  <c:v>28.08.2022 23:00 - 29.08.2022 00:00 (CET/CEST)</c:v>
                </c:pt>
                <c:pt idx="4120">
                  <c:v>10.01.2022 04:00 - 10.01.2022 05:00 (CET/CEST)</c:v>
                </c:pt>
                <c:pt idx="4121">
                  <c:v>17.05.2022 16:00 - 17.05.2022 17:00 (CET/CEST)</c:v>
                </c:pt>
                <c:pt idx="4122">
                  <c:v>31.03.2022 21:00 - 31.03.2022 22:00 (CET/CEST)</c:v>
                </c:pt>
                <c:pt idx="4123">
                  <c:v>14.12.2022 08:00 - 14.12.2022 09:00 (CET/CEST)</c:v>
                </c:pt>
                <c:pt idx="4124">
                  <c:v>20.03.2022 01:00 - 20.03.2022 02:00 (CET/CEST)</c:v>
                </c:pt>
                <c:pt idx="4125">
                  <c:v>20.07.2022 09:00 - 20.07.2022 10:00 (CET/CEST)</c:v>
                </c:pt>
                <c:pt idx="4126">
                  <c:v>20.07.2022 10:00 - 20.07.2022 11:00 (CET/CEST)</c:v>
                </c:pt>
                <c:pt idx="4127">
                  <c:v>08.10.2022 09:00 - 08.10.2022 10:00 (CET/CEST)</c:v>
                </c:pt>
                <c:pt idx="4128">
                  <c:v>25.12.2022 20:00 - 25.12.2022 21:00 (CET/CEST)</c:v>
                </c:pt>
                <c:pt idx="4129">
                  <c:v>19.03.2022 22:00 - 19.03.2022 23:00 (CET/CEST)</c:v>
                </c:pt>
                <c:pt idx="4130">
                  <c:v>31.03.2022 05:00 - 31.03.2022 06:00 (CET/CEST)</c:v>
                </c:pt>
                <c:pt idx="4131">
                  <c:v>19.10.2022 00:00 - 19.10.2022 01:00 (CET/CEST)</c:v>
                </c:pt>
                <c:pt idx="4132">
                  <c:v>02.05.2022 15:00 - 02.05.2022 16:00 (CET/CEST)</c:v>
                </c:pt>
                <c:pt idx="4133">
                  <c:v>07.07.2022 07:00 - 07.07.2022 08:00 (CET/CEST)</c:v>
                </c:pt>
                <c:pt idx="4134">
                  <c:v>18.07.2022 15:00 - 18.07.2022 16:00 (CET/CEST)</c:v>
                </c:pt>
                <c:pt idx="4135">
                  <c:v>30.01.2022 04:00 - 30.01.2022 05:00 (CET/CEST)</c:v>
                </c:pt>
                <c:pt idx="4136">
                  <c:v>01.04.2022 00:00 - 01.04.2022 01:00 (CET/CEST)</c:v>
                </c:pt>
                <c:pt idx="4137">
                  <c:v>21.08.2022 16:00 - 21.08.2022 17:00 (CET/CEST)</c:v>
                </c:pt>
                <c:pt idx="4138">
                  <c:v>16.10.2022 01:00 - 16.10.2022 02:00 (CET/CEST)</c:v>
                </c:pt>
                <c:pt idx="4139">
                  <c:v>29.03.2022 13:00 - 29.03.2022 14:00 (CET/CEST)</c:v>
                </c:pt>
                <c:pt idx="4140">
                  <c:v>24.05.2022 21:00 - 24.05.2022 22:00 (CET/CEST)</c:v>
                </c:pt>
                <c:pt idx="4141">
                  <c:v>10.11.2022 06:00 - 10.11.2022 07:00 (CET/CEST)</c:v>
                </c:pt>
                <c:pt idx="4142">
                  <c:v>17.06.2022 20:00 - 17.06.2022 21:00 (CET/CEST)</c:v>
                </c:pt>
                <c:pt idx="4143">
                  <c:v>18.03.2022 02:00 - 18.03.2022 03:00 (CET/CEST)</c:v>
                </c:pt>
                <c:pt idx="4144">
                  <c:v>08.05.2022 01:00 - 08.05.2022 02:00 (CET/CEST)</c:v>
                </c:pt>
                <c:pt idx="4145">
                  <c:v>21.05.2022 08:00 - 21.05.2022 09:00 (CET/CEST)</c:v>
                </c:pt>
                <c:pt idx="4146">
                  <c:v>17.09.2022 03:00 - 17.09.2022 04:00 (CET/CEST)</c:v>
                </c:pt>
                <c:pt idx="4147">
                  <c:v>02.07.2022 10:00 - 02.07.2022 11:00 (CET/CEST)</c:v>
                </c:pt>
                <c:pt idx="4148">
                  <c:v>21.08.2022 12:00 - 21.08.2022 13:00 (CET/CEST)</c:v>
                </c:pt>
                <c:pt idx="4149">
                  <c:v>05.11.2022 08:00 - 05.11.2022 09:00 (CET/CEST)</c:v>
                </c:pt>
                <c:pt idx="4150">
                  <c:v>18.05.2022 13:00 - 18.05.2022 14:00 (CET/CEST)</c:v>
                </c:pt>
                <c:pt idx="4151">
                  <c:v>10.06.2022 15:00 - 10.06.2022 16:00 (CET/CEST)</c:v>
                </c:pt>
                <c:pt idx="4152">
                  <c:v>18.09.2022 16:00 - 18.09.2022 17:00 (CET/CEST)</c:v>
                </c:pt>
                <c:pt idx="4153">
                  <c:v>31.03.2022 02:00 - 31.03.2022 03:00 (CET/CEST)</c:v>
                </c:pt>
                <c:pt idx="4154">
                  <c:v>13.05.2022 01:00 - 13.05.2022 02:00 (CET/CEST)</c:v>
                </c:pt>
                <c:pt idx="4155">
                  <c:v>07.07.2022 20:00 - 07.07.2022 21:00 (CET/CEST)</c:v>
                </c:pt>
                <c:pt idx="4156">
                  <c:v>02.07.2022 02:00 - 02.07.2022 03:00 (CET/CEST)</c:v>
                </c:pt>
                <c:pt idx="4157">
                  <c:v>25.08.2022 21:00 - 25.08.2022 22:00 (CET/CEST)</c:v>
                </c:pt>
                <c:pt idx="4158">
                  <c:v>29.10.2022 12:00 - 29.10.2022 13:00 (CET/CEST)</c:v>
                </c:pt>
                <c:pt idx="4159">
                  <c:v>20.11.2022 02:00 - 20.11.2022 03:00 (CET/CEST)</c:v>
                </c:pt>
                <c:pt idx="4160">
                  <c:v>21.07.2022 16:00 - 21.07.2022 17:00 (CET/CEST)</c:v>
                </c:pt>
                <c:pt idx="4161">
                  <c:v>03.02.2022 02:00 - 03.02.2022 03:00 (CET/CEST)</c:v>
                </c:pt>
                <c:pt idx="4162">
                  <c:v>16.12.2022 21:00 - 16.12.2022 22:00 (CET/CEST)</c:v>
                </c:pt>
                <c:pt idx="4163">
                  <c:v>23.07.2022 20:00 - 23.07.2022 21:00 (CET/CEST)</c:v>
                </c:pt>
                <c:pt idx="4164">
                  <c:v>10.11.2022 05:00 - 10.11.2022 06:00 (CET/CEST)</c:v>
                </c:pt>
                <c:pt idx="4165">
                  <c:v>21.12.2022 00:00 - 21.12.2022 01:00 (CET/CEST)</c:v>
                </c:pt>
                <c:pt idx="4166">
                  <c:v>14.03.2022 09:00 - 14.03.2022 10:00 (CET/CEST)</c:v>
                </c:pt>
                <c:pt idx="4167">
                  <c:v>20.03.2022 04:00 - 20.03.2022 05:00 (CET/CEST)</c:v>
                </c:pt>
                <c:pt idx="4168">
                  <c:v>09.09.2022 06:00 - 09.09.2022 07:00 (CET/CEST)</c:v>
                </c:pt>
                <c:pt idx="4169">
                  <c:v>29.05.2022 18:00 - 29.05.2022 19:00 (CET/CEST)</c:v>
                </c:pt>
                <c:pt idx="4170">
                  <c:v>06.09.2022 07:00 - 06.09.2022 08:00 (CET/CEST)</c:v>
                </c:pt>
                <c:pt idx="4171">
                  <c:v>07.12.2022 06:00 - 07.12.2022 07:00 (CET/CEST)</c:v>
                </c:pt>
                <c:pt idx="4172">
                  <c:v>06.11.2022 10:00 - 06.11.2022 11:00 (CET/CEST)</c:v>
                </c:pt>
                <c:pt idx="4173">
                  <c:v>21.04.2022 21:00 - 21.04.2022 22:00 (CET/CEST)</c:v>
                </c:pt>
                <c:pt idx="4174">
                  <c:v>23.10.2022 20:00 - 23.10.2022 21:00 (CET/CEST)</c:v>
                </c:pt>
                <c:pt idx="4175">
                  <c:v>25.12.2022 06:00 - 25.12.2022 07:00 (CET/CEST)</c:v>
                </c:pt>
                <c:pt idx="4176">
                  <c:v>21.04.2022 12:00 - 21.04.2022 13:00 (CET/CEST)</c:v>
                </c:pt>
                <c:pt idx="4177">
                  <c:v>18.09.2022 14:00 - 18.09.2022 15:00 (CET/CEST)</c:v>
                </c:pt>
                <c:pt idx="4178">
                  <c:v>27.10.2022 03:00 - 27.10.2022 04:00 (CET/CEST)</c:v>
                </c:pt>
                <c:pt idx="4179">
                  <c:v>05.11.2022 13:00 - 05.11.2022 14:00 (CET/CEST)</c:v>
                </c:pt>
                <c:pt idx="4180">
                  <c:v>03.07.2022 05:00 - 03.07.2022 06:00 (CET/CEST)</c:v>
                </c:pt>
                <c:pt idx="4181">
                  <c:v>20.03.2022 02:00 - 20.03.2022 03:00 (CET/CEST)</c:v>
                </c:pt>
                <c:pt idx="4182">
                  <c:v>25.04.2022 02:00 - 25.04.2022 03:00 (CET/CEST)</c:v>
                </c:pt>
                <c:pt idx="4183">
                  <c:v>19.03.2022 23:00 - 20.03.2022 00:00 (CET/CEST)</c:v>
                </c:pt>
                <c:pt idx="4184">
                  <c:v>12.11.2022 07:00 - 12.11.2022 08:00 (CET/CEST)</c:v>
                </c:pt>
                <c:pt idx="4185">
                  <c:v>29.03.2022 04:00 - 29.03.2022 05:00 (CET/CEST)</c:v>
                </c:pt>
                <c:pt idx="4186">
                  <c:v>29.05.2022 14:00 - 29.05.2022 15:00 (CET/CEST)</c:v>
                </c:pt>
                <c:pt idx="4187">
                  <c:v>01.07.2022 20:00 - 01.07.2022 21:00 (CET/CEST)</c:v>
                </c:pt>
                <c:pt idx="4188">
                  <c:v>30.09.2022 17:00 - 30.09.2022 18:00 (CET/CEST)</c:v>
                </c:pt>
                <c:pt idx="4189">
                  <c:v>30.03.2022 15:00 - 30.03.2022 16:00 (CET/CEST)</c:v>
                </c:pt>
                <c:pt idx="4190">
                  <c:v>12.01.2022 10:00 - 12.01.2022 11:00 (CET/CEST)</c:v>
                </c:pt>
                <c:pt idx="4191">
                  <c:v>01.04.2022 21:00 - 01.04.2022 22:00 (CET/CEST)</c:v>
                </c:pt>
                <c:pt idx="4192">
                  <c:v>25.08.2022 13:00 - 25.08.2022 14:00 (CET/CEST)</c:v>
                </c:pt>
                <c:pt idx="4193">
                  <c:v>23.12.2022 01:00 - 23.12.2022 02:00 (CET/CEST)</c:v>
                </c:pt>
                <c:pt idx="4194">
                  <c:v>06.11.2022 11:00 - 06.11.2022 12:00 (CET/CEST)</c:v>
                </c:pt>
                <c:pt idx="4195">
                  <c:v>14.05.2022 21:00 - 14.05.2022 22:00 (CET/CEST)</c:v>
                </c:pt>
                <c:pt idx="4196">
                  <c:v>24.07.2022 18:00 - 24.07.2022 19:00 (CET/CEST)</c:v>
                </c:pt>
                <c:pt idx="4197">
                  <c:v>03.06.2022 06:00 - 03.06.2022 07:00 (CET/CEST)</c:v>
                </c:pt>
                <c:pt idx="4198">
                  <c:v>16.03.2022 19:00 - 16.03.2022 20:00 (CET/CEST)</c:v>
                </c:pt>
                <c:pt idx="4199">
                  <c:v>31.03.2022 08:00 - 31.03.2022 09:00 (CET/CEST)</c:v>
                </c:pt>
                <c:pt idx="4200">
                  <c:v>12.05.2022 01:00 - 12.05.2022 02:00 (CET/CEST)</c:v>
                </c:pt>
                <c:pt idx="4201">
                  <c:v>30.03.2022 14:00 - 30.03.2022 15:00 (CET/CEST)</c:v>
                </c:pt>
                <c:pt idx="4202">
                  <c:v>31.03.2022 04:00 - 31.03.2022 05:00 (CET/CEST)</c:v>
                </c:pt>
                <c:pt idx="4203">
                  <c:v>28.05.2022 20:00 - 28.05.2022 21:00 (CET/CEST)</c:v>
                </c:pt>
                <c:pt idx="4204">
                  <c:v>03.07.2022 03:00 - 03.07.2022 04:00 (CET/CEST)</c:v>
                </c:pt>
                <c:pt idx="4205">
                  <c:v>01.07.2022 19:00 - 01.07.2022 20:00 (CET/CEST)</c:v>
                </c:pt>
                <c:pt idx="4206">
                  <c:v>09.11.2022 22:00 - 09.11.2022 23:00 (CET/CEST)</c:v>
                </c:pt>
                <c:pt idx="4207">
                  <c:v>12.09.2022 14:00 - 12.09.2022 15:00 (CET/CEST)</c:v>
                </c:pt>
                <c:pt idx="4208">
                  <c:v>04.01.2022 02:00 - 04.01.2022 03:00 (CET/CEST)</c:v>
                </c:pt>
                <c:pt idx="4209">
                  <c:v>01.04.2022 01:00 - 01.04.2022 02:00 (CET/CEST)</c:v>
                </c:pt>
                <c:pt idx="4210">
                  <c:v>23.05.2022 11:00 - 23.05.2022 12:00 (CET/CEST)</c:v>
                </c:pt>
                <c:pt idx="4211">
                  <c:v>22.01.2022 20:00 - 22.01.2022 21:00 (CET/CEST)</c:v>
                </c:pt>
                <c:pt idx="4212">
                  <c:v>25.08.2022 11:00 - 25.08.2022 12:00 (CET/CEST)</c:v>
                </c:pt>
                <c:pt idx="4213">
                  <c:v>23.04.2022 05:00 - 23.04.2022 06:00 (CET/CEST)</c:v>
                </c:pt>
                <c:pt idx="4214">
                  <c:v>18.09.2022 12:00 - 18.09.2022 13:00 (CET/CEST)</c:v>
                </c:pt>
                <c:pt idx="4215">
                  <c:v>07.07.2022 03:00 - 07.07.2022 04:00 (CET/CEST)</c:v>
                </c:pt>
                <c:pt idx="4216">
                  <c:v>27.10.2022 18:00 - 27.10.2022 19:00 (CET/CEST)</c:v>
                </c:pt>
                <c:pt idx="4217">
                  <c:v>24.06.2022 09:00 - 24.06.2022 10:00 (CET/CEST)</c:v>
                </c:pt>
                <c:pt idx="4218">
                  <c:v>11.05.2022 02:00 - 11.05.2022 03:00 (CET/CEST)</c:v>
                </c:pt>
                <c:pt idx="4219">
                  <c:v>17.05.2022 15:00 - 17.05.2022 16:00 (CET/CEST)</c:v>
                </c:pt>
                <c:pt idx="4220">
                  <c:v>27.09.2022 00:00 - 27.09.2022 01:00 (CET/CEST)</c:v>
                </c:pt>
                <c:pt idx="4221">
                  <c:v>13.05.2022 09:00 - 13.05.2022 10:00 (CET/CEST)</c:v>
                </c:pt>
                <c:pt idx="4222">
                  <c:v>05.11.2022 09:00 - 05.11.2022 10:00 (CET/CEST)</c:v>
                </c:pt>
                <c:pt idx="4223">
                  <c:v>09.01.2022 18:00 - 09.01.2022 19:00 (CET/CEST)</c:v>
                </c:pt>
                <c:pt idx="4224">
                  <c:v>07.06.2022 22:00 - 07.06.2022 23:00 (CET/CEST)</c:v>
                </c:pt>
                <c:pt idx="4225">
                  <c:v>25.01.2022 13:00 - 25.01.2022 14:00 (CET/CEST)</c:v>
                </c:pt>
                <c:pt idx="4226">
                  <c:v>20.03.2022 05:00 - 20.03.2022 06:00 (CET/CEST)</c:v>
                </c:pt>
                <c:pt idx="4227">
                  <c:v>16.09.2022 22:00 - 16.09.2022 23:00 (CET/CEST)</c:v>
                </c:pt>
                <c:pt idx="4228">
                  <c:v>02.06.2022 04:00 - 02.06.2022 05:00 (CET/CEST)</c:v>
                </c:pt>
                <c:pt idx="4229">
                  <c:v>28.02.2022 11:00 - 28.02.2022 12:00 (CET/CEST)</c:v>
                </c:pt>
                <c:pt idx="4230">
                  <c:v>01.03.2022 08:00 - 01.03.2022 09:00 (CET/CEST)</c:v>
                </c:pt>
                <c:pt idx="4231">
                  <c:v>13.07.2022 10:00 - 13.07.2022 11:00 (CET/CEST)</c:v>
                </c:pt>
                <c:pt idx="4232">
                  <c:v>21.03.2022 14:00 - 21.03.2022 15:00 (CET/CEST)</c:v>
                </c:pt>
                <c:pt idx="4233">
                  <c:v>07.06.2022 12:00 - 07.06.2022 13:00 (CET/CEST)</c:v>
                </c:pt>
                <c:pt idx="4234">
                  <c:v>01.04.2022 02:00 - 01.04.2022 03:00 (CET/CEST)</c:v>
                </c:pt>
                <c:pt idx="4235">
                  <c:v>15.04.2022 01:00 - 15.04.2022 02:00 (CET/CEST)</c:v>
                </c:pt>
                <c:pt idx="4236">
                  <c:v>21.04.2022 19:00 - 21.04.2022 20:00 (CET/CEST)</c:v>
                </c:pt>
                <c:pt idx="4237">
                  <c:v>09.10.2022 02:00 - 09.10.2022 03:00 (CET/CEST)</c:v>
                </c:pt>
                <c:pt idx="4238">
                  <c:v>17.05.2022 17:00 - 17.05.2022 18:00 (CET/CEST)</c:v>
                </c:pt>
                <c:pt idx="4239">
                  <c:v>16.07.2022 15:00 - 16.07.2022 16:00 (CET/CEST)</c:v>
                </c:pt>
                <c:pt idx="4240">
                  <c:v>01.04.2022 03:00 - 01.04.2022 04:00 (CET/CEST)</c:v>
                </c:pt>
                <c:pt idx="4241">
                  <c:v>25.05.2022 09:00 - 25.05.2022 10:00 (CET/CEST)</c:v>
                </c:pt>
                <c:pt idx="4242">
                  <c:v>02.07.2022 09:00 - 02.07.2022 10:00 (CET/CEST)</c:v>
                </c:pt>
                <c:pt idx="4243">
                  <c:v>20.03.2022 06:00 - 20.03.2022 07:00 (CET/CEST)</c:v>
                </c:pt>
                <c:pt idx="4244">
                  <c:v>15.11.2022 01:00 - 15.11.2022 02:00 (CET/CEST)</c:v>
                </c:pt>
                <c:pt idx="4245">
                  <c:v>07.12.2022 09:00 - 07.12.2022 10:00 (CET/CEST)</c:v>
                </c:pt>
                <c:pt idx="4246">
                  <c:v>24.05.2022 11:00 - 24.05.2022 12:00 (CET/CEST)</c:v>
                </c:pt>
                <c:pt idx="4247">
                  <c:v>23.07.2022 17:00 - 23.07.2022 18:00 (CET/CEST)</c:v>
                </c:pt>
                <c:pt idx="4248">
                  <c:v>25.08.2022 19:00 - 25.08.2022 20:00 (CET/CEST)</c:v>
                </c:pt>
                <c:pt idx="4249">
                  <c:v>02.12.2022 14:00 - 02.12.2022 15:00 (CET/CEST)</c:v>
                </c:pt>
                <c:pt idx="4250">
                  <c:v>11.02.2022 07:00 - 11.02.2022 08:00 (CET/CEST)</c:v>
                </c:pt>
                <c:pt idx="4251">
                  <c:v>03.09.2022 08:00 - 03.09.2022 09:00 (CET/CEST)</c:v>
                </c:pt>
                <c:pt idx="4252">
                  <c:v>25.01.2022 14:00 - 25.01.2022 15:00 (CET/CEST)</c:v>
                </c:pt>
                <c:pt idx="4253">
                  <c:v>10.11.2022 03:00 - 10.11.2022 04:00 (CET/CEST)</c:v>
                </c:pt>
                <c:pt idx="4254">
                  <c:v>19.09.2022 15:00 - 19.09.2022 16:00 (CET/CEST)</c:v>
                </c:pt>
                <c:pt idx="4255">
                  <c:v>01.04.2022 11:00 - 01.04.2022 12:00 (CET/CEST)</c:v>
                </c:pt>
                <c:pt idx="4256">
                  <c:v>17.05.2022 14:00 - 17.05.2022 15:00 (CET/CEST)</c:v>
                </c:pt>
                <c:pt idx="4257">
                  <c:v>21.06.2022 12:00 - 21.06.2022 13:00 (CET/CEST)</c:v>
                </c:pt>
                <c:pt idx="4258">
                  <c:v>28.05.2022 21:00 - 28.05.2022 22:00 (CET/CEST)</c:v>
                </c:pt>
                <c:pt idx="4259">
                  <c:v>18.09.2022 15:00 - 18.09.2022 16:00 (CET/CEST)</c:v>
                </c:pt>
                <c:pt idx="4260">
                  <c:v>29.09.2022 23:00 - 30.09.2022 00:00 (CET/CEST)</c:v>
                </c:pt>
                <c:pt idx="4261">
                  <c:v>31.03.2022 03:00 - 31.03.2022 04:00 (CET/CEST)</c:v>
                </c:pt>
                <c:pt idx="4262">
                  <c:v>18.05.2022 14:00 - 18.05.2022 15:00 (CET/CEST)</c:v>
                </c:pt>
                <c:pt idx="4263">
                  <c:v>22.01.2022 17:00 - 22.01.2022 18:00 (CET/CEST)</c:v>
                </c:pt>
                <c:pt idx="4264">
                  <c:v>28.02.2022 09:00 - 28.02.2022 10:00 (CET/CEST)</c:v>
                </c:pt>
                <c:pt idx="4265">
                  <c:v>01.04.2022 12:00 - 01.04.2022 13:00 (CET/CEST)</c:v>
                </c:pt>
                <c:pt idx="4266">
                  <c:v>02.09.2022 20:00 - 02.09.2022 21:00 (CET/CEST)</c:v>
                </c:pt>
                <c:pt idx="4267">
                  <c:v>04.01.2022 03:00 - 04.01.2022 04:00 (CET/CEST)</c:v>
                </c:pt>
                <c:pt idx="4268">
                  <c:v>01.04.2022 04:00 - 01.04.2022 05:00 (CET/CEST)</c:v>
                </c:pt>
                <c:pt idx="4269">
                  <c:v>20.07.2022 03:00 - 20.07.2022 04:00 (CET/CEST)</c:v>
                </c:pt>
                <c:pt idx="4270">
                  <c:v>17.05.2022 20:00 - 17.05.2022 21:00 (CET/CEST)</c:v>
                </c:pt>
                <c:pt idx="4271">
                  <c:v>05.07.2022 07:00 - 05.07.2022 08:00 (CET/CEST)</c:v>
                </c:pt>
                <c:pt idx="4272">
                  <c:v>25.07.2022 01:00 - 25.07.2022 02:00 (CET/CEST)</c:v>
                </c:pt>
                <c:pt idx="4273">
                  <c:v>16.10.2022 23:00 - 17.10.2022 00:00 (CET/CEST)</c:v>
                </c:pt>
                <c:pt idx="4274">
                  <c:v>13.12.2022 18:00 - 13.12.2022 19:00 (CET/CEST)</c:v>
                </c:pt>
                <c:pt idx="4275">
                  <c:v>03.05.2022 05:00 - 03.05.2022 06:00 (CET/CEST)</c:v>
                </c:pt>
                <c:pt idx="4276">
                  <c:v>10.07.2022 18:00 - 10.07.2022 19:00 (CET/CEST)</c:v>
                </c:pt>
                <c:pt idx="4277">
                  <c:v>25.08.2022 20:00 - 25.08.2022 21:00 (CET/CEST)</c:v>
                </c:pt>
                <c:pt idx="4278">
                  <c:v>18.07.2022 10:00 - 18.07.2022 11:00 (CET/CEST)</c:v>
                </c:pt>
                <c:pt idx="4279">
                  <c:v>21.08.2022 15:00 - 21.08.2022 16:00 (CET/CEST)</c:v>
                </c:pt>
                <c:pt idx="4280">
                  <c:v>10.11.2022 04:00 - 10.11.2022 05:00 (CET/CEST)</c:v>
                </c:pt>
                <c:pt idx="4281">
                  <c:v>01.04.2022 10:00 - 01.04.2022 11:00 (CET/CEST)</c:v>
                </c:pt>
                <c:pt idx="4282">
                  <c:v>03.08.2022 18:00 - 03.08.2022 19:00 (CET/CEST)</c:v>
                </c:pt>
                <c:pt idx="4283">
                  <c:v>25.01.2022 15:00 - 25.01.2022 16:00 (CET/CEST)</c:v>
                </c:pt>
                <c:pt idx="4284">
                  <c:v>09.01.2022 14:00 - 09.01.2022 15:00 (CET/CEST)</c:v>
                </c:pt>
                <c:pt idx="4285">
                  <c:v>28.08.2022 22:00 - 28.08.2022 23:00 (CET/CEST)</c:v>
                </c:pt>
                <c:pt idx="4286">
                  <c:v>27.10.2022 04:00 - 27.10.2022 05:00 (CET/CEST)</c:v>
                </c:pt>
                <c:pt idx="4287">
                  <c:v>01.04.2022 08:00 - 01.04.2022 09:00 (CET/CEST)</c:v>
                </c:pt>
                <c:pt idx="4288">
                  <c:v>14.11.2022 23:00 - 15.11.2022 00:00 (CET/CEST)</c:v>
                </c:pt>
                <c:pt idx="4289">
                  <c:v>11.01.2022 19:00 - 11.01.2022 20:00 (CET/CEST)</c:v>
                </c:pt>
                <c:pt idx="4290">
                  <c:v>05.11.2022 14:00 - 05.11.2022 15:00 (CET/CEST)</c:v>
                </c:pt>
                <c:pt idx="4291">
                  <c:v>25.08.2022 12:00 - 25.08.2022 13:00 (CET/CEST)</c:v>
                </c:pt>
                <c:pt idx="4292">
                  <c:v>04.01.2022 10:00 - 04.01.2022 11:00 (CET/CEST)</c:v>
                </c:pt>
                <c:pt idx="4293">
                  <c:v>07.05.2022 07:00 - 07.05.2022 08:00 (CET/CEST)</c:v>
                </c:pt>
                <c:pt idx="4294">
                  <c:v>07.06.2022 23:00 - 08.06.2022 00:00 (CET/CEST)</c:v>
                </c:pt>
                <c:pt idx="4295">
                  <c:v>14.11.2022 04:00 - 14.11.2022 05:00 (CET/CEST)</c:v>
                </c:pt>
                <c:pt idx="4296">
                  <c:v>06.06.2022 04:00 - 06.06.2022 05:00 (CET/CEST)</c:v>
                </c:pt>
                <c:pt idx="4297">
                  <c:v>03.07.2022 04:00 - 03.07.2022 05:00 (CET/CEST)</c:v>
                </c:pt>
                <c:pt idx="4298">
                  <c:v>23.07.2022 16:00 - 23.07.2022 17:00 (CET/CEST)</c:v>
                </c:pt>
                <c:pt idx="4299">
                  <c:v>07.12.2022 08:00 - 07.12.2022 09:00 (CET/CEST)</c:v>
                </c:pt>
                <c:pt idx="4300">
                  <c:v>10.01.2022 06:00 - 10.01.2022 07:00 (CET/CEST)</c:v>
                </c:pt>
                <c:pt idx="4301">
                  <c:v>21.01.2022 23:00 - 22.01.2022 00:00 (CET/CEST)</c:v>
                </c:pt>
                <c:pt idx="4302">
                  <c:v>11.06.2022 21:00 - 11.06.2022 22:00 (CET/CEST)</c:v>
                </c:pt>
                <c:pt idx="4303">
                  <c:v>01.11.2022 00:00 - 01.11.2022 01:00 (CET/CEST)</c:v>
                </c:pt>
                <c:pt idx="4304">
                  <c:v>26.08.2022 00:00 - 26.08.2022 01:00 (CET/CEST)</c:v>
                </c:pt>
                <c:pt idx="4305">
                  <c:v>01.01.2022 07:00 - 01.01.2022 08:00 (CET/CEST)</c:v>
                </c:pt>
                <c:pt idx="4306">
                  <c:v>08.06.2022 05:00 - 08.06.2022 06:00 (CET/CEST)</c:v>
                </c:pt>
                <c:pt idx="4307">
                  <c:v>01.07.2022 18:00 - 01.07.2022 19:00 (CET/CEST)</c:v>
                </c:pt>
                <c:pt idx="4308">
                  <c:v>20.07.2022 08:00 - 20.07.2022 09:00 (CET/CEST)</c:v>
                </c:pt>
                <c:pt idx="4309">
                  <c:v>16.10.2022 02:00 - 16.10.2022 03:00 (CET/CEST)</c:v>
                </c:pt>
                <c:pt idx="4310">
                  <c:v>18.01.2022 09:00 - 18.01.2022 10:00 (CET/CEST)</c:v>
                </c:pt>
                <c:pt idx="4311">
                  <c:v>30.03.2022 12:00 - 30.03.2022 13:00 (CET/CEST)</c:v>
                </c:pt>
                <c:pt idx="4312">
                  <c:v>19.11.2022 21:00 - 19.11.2022 22:00 (CET/CEST)</c:v>
                </c:pt>
                <c:pt idx="4313">
                  <c:v>23.01.2022 15:00 - 23.01.2022 16:00 (CET/CEST)</c:v>
                </c:pt>
                <c:pt idx="4314">
                  <c:v>31.03.2022 20:00 - 31.03.2022 21:00 (CET/CEST)</c:v>
                </c:pt>
                <c:pt idx="4315">
                  <c:v>17.05.2022 19:00 - 17.05.2022 20:00 (CET/CEST)</c:v>
                </c:pt>
                <c:pt idx="4316">
                  <c:v>13.10.2022 00:00 - 13.10.2022 01:00 (CET/CEST)</c:v>
                </c:pt>
                <c:pt idx="4317">
                  <c:v>25.11.2022 19:00 - 25.11.2022 20:00 (CET/CEST)</c:v>
                </c:pt>
                <c:pt idx="4318">
                  <c:v>27.11.2022 04:00 - 27.11.2022 05:00 (CET/CEST)</c:v>
                </c:pt>
                <c:pt idx="4319">
                  <c:v>23.04.2022 02:00 - 23.04.2022 03:00 (CET/CEST)</c:v>
                </c:pt>
                <c:pt idx="4320">
                  <c:v>26.07.2022 01:00 - 26.07.2022 02:00 (CET/CEST)</c:v>
                </c:pt>
                <c:pt idx="4321">
                  <c:v>20.11.2022 01:00 - 20.11.2022 02:00 (CET/CEST)</c:v>
                </c:pt>
                <c:pt idx="4322">
                  <c:v>01.07.2022 17:00 - 01.07.2022 18:00 (CET/CEST)</c:v>
                </c:pt>
                <c:pt idx="4323">
                  <c:v>24.06.2022 05:00 - 24.06.2022 06:00 (CET/CEST)</c:v>
                </c:pt>
                <c:pt idx="4324">
                  <c:v>18.01.2022 03:00 - 18.01.2022 04:00 (CET/CEST)</c:v>
                </c:pt>
                <c:pt idx="4325">
                  <c:v>20.03.2022 07:00 - 20.03.2022 08:00 (CET/CEST)</c:v>
                </c:pt>
                <c:pt idx="4326">
                  <c:v>26.09.2022 01:00 - 26.09.2022 02:00 (CET/CEST)</c:v>
                </c:pt>
                <c:pt idx="4327">
                  <c:v>09.10.2022 16:00 - 09.10.2022 17:00 (CET/CEST)</c:v>
                </c:pt>
                <c:pt idx="4328">
                  <c:v>05.12.2022 16:00 - 05.12.2022 17:00 (CET/CEST)</c:v>
                </c:pt>
                <c:pt idx="4329">
                  <c:v>05.07.2022 05:00 - 05.07.2022 06:00 (CET/CEST)</c:v>
                </c:pt>
                <c:pt idx="4330">
                  <c:v>18.06.2022 04:00 - 18.06.2022 05:00 (CET/CEST)</c:v>
                </c:pt>
                <c:pt idx="4331">
                  <c:v>25.05.2022 08:00 - 25.05.2022 09:00 (CET/CEST)</c:v>
                </c:pt>
                <c:pt idx="4332">
                  <c:v>21.05.2022 09:00 - 21.05.2022 10:00 (CET/CEST)</c:v>
                </c:pt>
                <c:pt idx="4333">
                  <c:v>10.06.2022 16:00 - 10.06.2022 17:00 (CET/CEST)</c:v>
                </c:pt>
                <c:pt idx="4334">
                  <c:v>18.07.2022 17:00 - 18.07.2022 18:00 (CET/CEST)</c:v>
                </c:pt>
                <c:pt idx="4335">
                  <c:v>31.03.2022 16:00 - 31.03.2022 17:00 (CET/CEST)</c:v>
                </c:pt>
                <c:pt idx="4336">
                  <c:v>11.04.2022 08:00 - 11.04.2022 09:00 (CET/CEST)</c:v>
                </c:pt>
                <c:pt idx="4337">
                  <c:v>29.08.2022 05:00 - 29.08.2022 06:00 (CET/CEST)</c:v>
                </c:pt>
                <c:pt idx="4338">
                  <c:v>20.03.2022 00:00 - 20.03.2022 01:00 (CET/CEST)</c:v>
                </c:pt>
                <c:pt idx="4339">
                  <c:v>13.11.2022 21:00 - 13.11.2022 22:00 (CET/CEST)</c:v>
                </c:pt>
                <c:pt idx="4340">
                  <c:v>11.04.2022 10:00 - 11.04.2022 11:00 (CET/CEST)</c:v>
                </c:pt>
                <c:pt idx="4341">
                  <c:v>25.07.2022 20:00 - 25.07.2022 21:00 (CET/CEST)</c:v>
                </c:pt>
                <c:pt idx="4342">
                  <c:v>20.11.2022 07:00 - 20.11.2022 08:00 (CET/CEST)</c:v>
                </c:pt>
                <c:pt idx="4343">
                  <c:v>22.11.2022 02:00 - 22.11.2022 03:00 (CET/CEST)</c:v>
                </c:pt>
                <c:pt idx="4344">
                  <c:v>23.01.2022 06:00 - 23.01.2022 07:00 (CET/CEST)</c:v>
                </c:pt>
                <c:pt idx="4345">
                  <c:v>23.04.2022 04:00 - 23.04.2022 05:00 (CET/CEST)</c:v>
                </c:pt>
                <c:pt idx="4346">
                  <c:v>03.06.2022 07:00 - 03.06.2022 08:00 (CET/CEST)</c:v>
                </c:pt>
                <c:pt idx="4347">
                  <c:v>22.07.2022 20:00 - 22.07.2022 21:00 (CET/CEST)</c:v>
                </c:pt>
                <c:pt idx="4348">
                  <c:v>08.05.2022 02:00 - 08.05.2022 03:00 (CET/CEST)</c:v>
                </c:pt>
                <c:pt idx="4349">
                  <c:v>30.01.2022 03:00 - 30.01.2022 04:00 (CET/CEST)</c:v>
                </c:pt>
                <c:pt idx="4350">
                  <c:v>18.01.2022 07:00 - 18.01.2022 08:00 (CET/CEST)</c:v>
                </c:pt>
                <c:pt idx="4351">
                  <c:v>11.01.2022 06:00 - 11.01.2022 07:00 (CET/CEST)</c:v>
                </c:pt>
                <c:pt idx="4352">
                  <c:v>17.05.2022 18:00 - 17.05.2022 19:00 (CET/CEST)</c:v>
                </c:pt>
                <c:pt idx="4353">
                  <c:v>13.06.2022 04:00 - 13.06.2022 05:00 (CET/CEST)</c:v>
                </c:pt>
                <c:pt idx="4354">
                  <c:v>25.07.2022 10:00 - 25.07.2022 11:00 (CET/CEST)</c:v>
                </c:pt>
                <c:pt idx="4355">
                  <c:v>07.04.2022 02:00 - 07.04.2022 03:00 (CET/CEST)</c:v>
                </c:pt>
                <c:pt idx="4356">
                  <c:v>11.06.2022 13:00 - 11.06.2022 14:00 (CET/CEST)</c:v>
                </c:pt>
                <c:pt idx="4357">
                  <c:v>03.09.2022 09:00 - 03.09.2022 10:00 (CET/CEST)</c:v>
                </c:pt>
                <c:pt idx="4358">
                  <c:v>07.05.2022 04:00 - 07.05.2022 05:00 (CET/CEST)</c:v>
                </c:pt>
                <c:pt idx="4359">
                  <c:v>08.12.2022 16:00 - 08.12.2022 17:00 (CET/CEST)</c:v>
                </c:pt>
                <c:pt idx="4360">
                  <c:v>24.05.2022 12:00 - 24.05.2022 13:00 (CET/CEST)</c:v>
                </c:pt>
                <c:pt idx="4361">
                  <c:v>22.07.2022 02:00 - 22.07.2022 03:00 (CET/CEST)</c:v>
                </c:pt>
                <c:pt idx="4362">
                  <c:v>10.07.2022 13:00 - 10.07.2022 14:00 (CET/CEST)</c:v>
                </c:pt>
                <c:pt idx="4363">
                  <c:v>23.01.2022 08:00 - 23.01.2022 09:00 (CET/CEST)</c:v>
                </c:pt>
                <c:pt idx="4364">
                  <c:v>10.07.2022 17:00 - 10.07.2022 18:00 (CET/CEST)</c:v>
                </c:pt>
                <c:pt idx="4365">
                  <c:v>16.09.2022 17:00 - 16.09.2022 18:00 (CET/CEST)</c:v>
                </c:pt>
                <c:pt idx="4366">
                  <c:v>01.04.2022 13:00 - 01.04.2022 14:00 (CET/CEST)</c:v>
                </c:pt>
                <c:pt idx="4367">
                  <c:v>16.07.2022 13:00 - 16.07.2022 14:00 (CET/CEST)</c:v>
                </c:pt>
                <c:pt idx="4368">
                  <c:v>31.03.2022 11:00 - 31.03.2022 12:00 (CET/CEST)</c:v>
                </c:pt>
                <c:pt idx="4369">
                  <c:v>18.09.2022 17:00 - 18.09.2022 18:00 (CET/CEST)</c:v>
                </c:pt>
                <c:pt idx="4370">
                  <c:v>23.01.2022 12:00 - 23.01.2022 13:00 (CET/CEST)</c:v>
                </c:pt>
                <c:pt idx="4371">
                  <c:v>18.01.2022 02:00 - 18.01.2022 03:00 (CET/CEST)</c:v>
                </c:pt>
                <c:pt idx="4372">
                  <c:v>09.01.2022 19:00 - 09.01.2022 20:00 (CET/CEST)</c:v>
                </c:pt>
                <c:pt idx="4373">
                  <c:v>23.01.2022 18:00 - 23.01.2022 19:00 (CET/CEST)</c:v>
                </c:pt>
                <c:pt idx="4374">
                  <c:v>25.01.2022 09:00 - 25.01.2022 10:00 (CET/CEST)</c:v>
                </c:pt>
                <c:pt idx="4375">
                  <c:v>28.05.2022 16:00 - 28.05.2022 17:00 (CET/CEST)</c:v>
                </c:pt>
                <c:pt idx="4376">
                  <c:v>08.06.2022 00:00 - 08.06.2022 01:00 (CET/CEST)</c:v>
                </c:pt>
                <c:pt idx="4377">
                  <c:v>17.09.2022 05:00 - 17.09.2022 06:00 (CET/CEST)</c:v>
                </c:pt>
                <c:pt idx="4378">
                  <c:v>21.06.2022 02:00 - 21.06.2022 03:00 (CET/CEST)</c:v>
                </c:pt>
                <c:pt idx="4379">
                  <c:v>14.11.2022 02:00 - 14.11.2022 03:00 (CET/CEST)</c:v>
                </c:pt>
                <c:pt idx="4380">
                  <c:v>26.02.2022 00:00 - 26.02.2022 01:00 (CET/CEST)</c:v>
                </c:pt>
                <c:pt idx="4381">
                  <c:v>31.03.2022 12:00 - 31.03.2022 13:00 (CET/CEST)</c:v>
                </c:pt>
                <c:pt idx="4382">
                  <c:v>13.05.2022 02:00 - 13.05.2022 03:00 (CET/CEST)</c:v>
                </c:pt>
                <c:pt idx="4383">
                  <c:v>09.01.2022 20:00 - 09.01.2022 21:00 (CET/CEST)</c:v>
                </c:pt>
                <c:pt idx="4384">
                  <c:v>23.04.2022 03:00 - 23.04.2022 04:00 (CET/CEST)</c:v>
                </c:pt>
                <c:pt idx="4385">
                  <c:v>07.06.2022 11:00 - 07.06.2022 12:00 (CET/CEST)</c:v>
                </c:pt>
                <c:pt idx="4386">
                  <c:v>10.07.2022 10:00 - 10.07.2022 11:00 (CET/CEST)</c:v>
                </c:pt>
                <c:pt idx="4387">
                  <c:v>22.01.2022 23:00 - 23.01.2022 00:00 (CET/CEST)</c:v>
                </c:pt>
                <c:pt idx="4388">
                  <c:v>23.01.2022 07:00 - 23.01.2022 08:00 (CET/CEST)</c:v>
                </c:pt>
                <c:pt idx="4389">
                  <c:v>17.05.2022 00:00 - 17.05.2022 01:00 (CET/CEST)</c:v>
                </c:pt>
                <c:pt idx="4390">
                  <c:v>09.01.2022 15:00 - 09.01.2022 16:00 (CET/CEST)</c:v>
                </c:pt>
                <c:pt idx="4391">
                  <c:v>06.06.2022 15:00 - 06.06.2022 16:00 (CET/CEST)</c:v>
                </c:pt>
                <c:pt idx="4392">
                  <c:v>09.10.2022 14:00 - 09.10.2022 15:00 (CET/CEST)</c:v>
                </c:pt>
                <c:pt idx="4393">
                  <c:v>27.03.2022 10:00 - 27.03.2022 11:00 (CET/CEST)</c:v>
                </c:pt>
                <c:pt idx="4394">
                  <c:v>21.07.2022 15:00 - 21.07.2022 16:00 (CET/CEST)</c:v>
                </c:pt>
                <c:pt idx="4395">
                  <c:v>10.01.2022 07:00 - 10.01.2022 08:00 (CET/CEST)</c:v>
                </c:pt>
                <c:pt idx="4396">
                  <c:v>19.09.2022 19:00 - 19.09.2022 20:00 (CET/CEST)</c:v>
                </c:pt>
                <c:pt idx="4397">
                  <c:v>29.10.2022 13:00 - 29.10.2022 14:00 (CET/CEST)</c:v>
                </c:pt>
                <c:pt idx="4398">
                  <c:v>05.05.2022 19:00 - 05.05.2022 20:00 (CET/CEST)</c:v>
                </c:pt>
                <c:pt idx="4399">
                  <c:v>03.07.2022 06:00 - 03.07.2022 07:00 (CET/CEST)</c:v>
                </c:pt>
                <c:pt idx="4400">
                  <c:v>27.10.2022 05:00 - 27.10.2022 06:00 (CET/CEST)</c:v>
                </c:pt>
                <c:pt idx="4401">
                  <c:v>25.12.2022 21:00 - 25.12.2022 22:00 (CET/CEST)</c:v>
                </c:pt>
                <c:pt idx="4402">
                  <c:v>15.04.2022 10:00 - 15.04.2022 11:00 (CET/CEST)</c:v>
                </c:pt>
                <c:pt idx="4403">
                  <c:v>18.09.2022 13:00 - 18.09.2022 14:00 (CET/CEST)</c:v>
                </c:pt>
                <c:pt idx="4404">
                  <c:v>28.01.2022 11:00 - 28.01.2022 12:00 (CET/CEST)</c:v>
                </c:pt>
                <c:pt idx="4405">
                  <c:v>15.01.2022 21:00 - 15.01.2022 22:00 (CET/CEST)</c:v>
                </c:pt>
                <c:pt idx="4406">
                  <c:v>01.08.2022 07:00 - 01.08.2022 08:00 (CET/CEST)</c:v>
                </c:pt>
                <c:pt idx="4407">
                  <c:v>16.07.2022 14:00 - 16.07.2022 15:00 (CET/CEST)</c:v>
                </c:pt>
                <c:pt idx="4408">
                  <c:v>13.05.2022 03:00 - 13.05.2022 04:00 (CET/CEST)</c:v>
                </c:pt>
                <c:pt idx="4409">
                  <c:v>20.10.2022 10:00 - 20.10.2022 11:00 (CET/CEST)</c:v>
                </c:pt>
                <c:pt idx="4410">
                  <c:v>12.06.2022 09:00 - 12.06.2022 10:00 (CET/CEST)</c:v>
                </c:pt>
                <c:pt idx="4411">
                  <c:v>17.05.2022 13:00 - 17.05.2022 14:00 (CET/CEST)</c:v>
                </c:pt>
                <c:pt idx="4412">
                  <c:v>28.07.2022 00:00 - 28.07.2022 01:00 (CET/CEST)</c:v>
                </c:pt>
                <c:pt idx="4413">
                  <c:v>26.03.2022 11:00 - 26.03.2022 12:00 (CET/CEST)</c:v>
                </c:pt>
                <c:pt idx="4414">
                  <c:v>06.01.2022 04:00 - 06.01.2022 05:00 (CET/CEST)</c:v>
                </c:pt>
                <c:pt idx="4415">
                  <c:v>19.03.2022 21:00 - 19.03.2022 22:00 (CET/CEST)</c:v>
                </c:pt>
                <c:pt idx="4416">
                  <c:v>31.03.2022 19:00 - 31.03.2022 20:00 (CET/CEST)</c:v>
                </c:pt>
                <c:pt idx="4417">
                  <c:v>01.07.2022 16:00 - 01.07.2022 17:00 (CET/CEST)</c:v>
                </c:pt>
                <c:pt idx="4418">
                  <c:v>23.01.2022 17:00 - 23.01.2022 18:00 (CET/CEST)</c:v>
                </c:pt>
                <c:pt idx="4419">
                  <c:v>10.06.2022 14:00 - 10.06.2022 15:00 (CET/CEST)</c:v>
                </c:pt>
                <c:pt idx="4420">
                  <c:v>21.07.2022 21:00 - 21.07.2022 22:00 (CET/CEST)</c:v>
                </c:pt>
                <c:pt idx="4421">
                  <c:v>07.05.2022 05:00 - 07.05.2022 06:00 (CET/CEST)</c:v>
                </c:pt>
                <c:pt idx="4422">
                  <c:v>28.01.2022 18:00 - 28.01.2022 19:00 (CET/CEST)</c:v>
                </c:pt>
                <c:pt idx="4423">
                  <c:v>05.04.2022 20:00 - 05.04.2022 21:00 (CET/CEST)</c:v>
                </c:pt>
                <c:pt idx="4424">
                  <c:v>09.09.2022 07:00 - 09.09.2022 08:00 (CET/CEST)</c:v>
                </c:pt>
                <c:pt idx="4425">
                  <c:v>25.11.2022 01:00 - 25.11.2022 02:00 (CET/CEST)</c:v>
                </c:pt>
                <c:pt idx="4426">
                  <c:v>25.01.2022 16:00 - 25.01.2022 17:00 (CET/CEST)</c:v>
                </c:pt>
                <c:pt idx="4427">
                  <c:v>20.11.2022 08:00 - 20.11.2022 09:00 (CET/CEST)</c:v>
                </c:pt>
                <c:pt idx="4428">
                  <c:v>10.07.2022 16:00 - 10.07.2022 17:00 (CET/CEST)</c:v>
                </c:pt>
                <c:pt idx="4429">
                  <c:v>22.01.2022 16:00 - 22.01.2022 17:00 (CET/CEST)</c:v>
                </c:pt>
                <c:pt idx="4430">
                  <c:v>13.06.2022 09:00 - 13.06.2022 10:00 (CET/CEST)</c:v>
                </c:pt>
                <c:pt idx="4431">
                  <c:v>20.07.2022 00:00 - 20.07.2022 01:00 (CET/CEST)</c:v>
                </c:pt>
                <c:pt idx="4432">
                  <c:v>18.09.2022 21:00 - 18.09.2022 22:00 (CET/CEST)</c:v>
                </c:pt>
                <c:pt idx="4433">
                  <c:v>04.01.2022 09:00 - 04.01.2022 10:00 (CET/CEST)</c:v>
                </c:pt>
                <c:pt idx="4434">
                  <c:v>17.07.2022 13:00 - 17.07.2022 14:00 (CET/CEST)</c:v>
                </c:pt>
                <c:pt idx="4435">
                  <c:v>21.07.2022 18:00 - 21.07.2022 19:00 (CET/CEST)</c:v>
                </c:pt>
                <c:pt idx="4436">
                  <c:v>21.05.2022 11:00 - 21.05.2022 12:00 (CET/CEST)</c:v>
                </c:pt>
                <c:pt idx="4437">
                  <c:v>10.01.2022 03:00 - 10.01.2022 04:00 (CET/CEST)</c:v>
                </c:pt>
                <c:pt idx="4438">
                  <c:v>22.01.2022 13:00 - 22.01.2022 14:00 (CET/CEST)</c:v>
                </c:pt>
                <c:pt idx="4439">
                  <c:v>18.06.2022 06:00 - 18.06.2022 07:00 (CET/CEST)</c:v>
                </c:pt>
                <c:pt idx="4440">
                  <c:v>09.10.2022 19:00 - 09.10.2022 20:00 (CET/CEST)</c:v>
                </c:pt>
                <c:pt idx="4441">
                  <c:v>05.11.2022 16:00 - 05.11.2022 17:00 (CET/CEST)</c:v>
                </c:pt>
                <c:pt idx="4442">
                  <c:v>07.12.2022 10:00 - 07.12.2022 11:00 (CET/CEST)</c:v>
                </c:pt>
                <c:pt idx="4443">
                  <c:v>25.10.2022 20:00 - 25.10.2022 21:00 (CET/CEST)</c:v>
                </c:pt>
                <c:pt idx="4444">
                  <c:v>12.10.2022 20:00 - 12.10.2022 21:00 (CET/CEST)</c:v>
                </c:pt>
                <c:pt idx="4445">
                  <c:v>17.07.2022 15:00 - 17.07.2022 16:00 (CET/CEST)</c:v>
                </c:pt>
                <c:pt idx="4446">
                  <c:v>29.08.2022 04:00 - 29.08.2022 05:00 (CET/CEST)</c:v>
                </c:pt>
                <c:pt idx="4447">
                  <c:v>06.11.2022 09:00 - 06.11.2022 10:00 (CET/CEST)</c:v>
                </c:pt>
                <c:pt idx="4448">
                  <c:v>30.03.2022 16:00 - 30.03.2022 17:00 (CET/CEST)</c:v>
                </c:pt>
                <c:pt idx="4449">
                  <c:v>17.06.2022 19:00 - 17.06.2022 20:00 (CET/CEST)</c:v>
                </c:pt>
                <c:pt idx="4450">
                  <c:v>23.01.2022 19:00 - 23.01.2022 20:00 (CET/CEST)</c:v>
                </c:pt>
                <c:pt idx="4451">
                  <c:v>28.08.2022 18:00 - 28.08.2022 19:00 (CET/CEST)</c:v>
                </c:pt>
                <c:pt idx="4452">
                  <c:v>01.04.2022 22:00 - 01.04.2022 23:00 (CET/CEST)</c:v>
                </c:pt>
                <c:pt idx="4453">
                  <c:v>16.05.2022 23:00 - 17.05.2022 00:00 (CET/CEST)</c:v>
                </c:pt>
                <c:pt idx="4454">
                  <c:v>25.01.2022 10:00 - 25.01.2022 11:00 (CET/CEST)</c:v>
                </c:pt>
                <c:pt idx="4455">
                  <c:v>24.02.2022 17:00 - 24.02.2022 18:00 (CET/CEST)</c:v>
                </c:pt>
                <c:pt idx="4456">
                  <c:v>30.03.2022 19:00 - 30.03.2022 20:00 (CET/CEST)</c:v>
                </c:pt>
                <c:pt idx="4457">
                  <c:v>02.02.2022 18:00 - 02.02.2022 19:00 (CET/CEST)</c:v>
                </c:pt>
                <c:pt idx="4458">
                  <c:v>17.09.2022 07:00 - 17.09.2022 08:00 (CET/CEST)</c:v>
                </c:pt>
                <c:pt idx="4459">
                  <c:v>25.01.2022 18:00 - 25.01.2022 19:00 (CET/CEST)</c:v>
                </c:pt>
                <c:pt idx="4460">
                  <c:v>07.07.2022 01:00 - 07.07.2022 02:00 (CET/CEST)</c:v>
                </c:pt>
                <c:pt idx="4461">
                  <c:v>12.01.2022 09:00 - 12.01.2022 10:00 (CET/CEST)</c:v>
                </c:pt>
                <c:pt idx="4462">
                  <c:v>25.01.2022 12:00 - 25.01.2022 13:00 (CET/CEST)</c:v>
                </c:pt>
                <c:pt idx="4463">
                  <c:v>19.09.2022 20:00 - 19.09.2022 21:00 (CET/CEST)</c:v>
                </c:pt>
                <c:pt idx="4464">
                  <c:v>29.09.2022 03:00 - 29.09.2022 04:00 (CET/CEST)</c:v>
                </c:pt>
                <c:pt idx="4465">
                  <c:v>29.03.2022 05:00 - 29.03.2022 06:00 (CET/CEST)</c:v>
                </c:pt>
                <c:pt idx="4466">
                  <c:v>25.11.2022 00:00 - 25.11.2022 01:00 (CET/CEST)</c:v>
                </c:pt>
                <c:pt idx="4467">
                  <c:v>11.05.2022 07:00 - 11.05.2022 08:00 (CET/CEST)</c:v>
                </c:pt>
                <c:pt idx="4468">
                  <c:v>15.11.2022 00:00 - 15.11.2022 01:00 (CET/CEST)</c:v>
                </c:pt>
                <c:pt idx="4469">
                  <c:v>20.07.2022 01:00 - 20.07.2022 02:00 (CET/CEST)</c:v>
                </c:pt>
                <c:pt idx="4470">
                  <c:v>28.08.2022 15:00 - 28.08.2022 16:00 (CET/CEST)</c:v>
                </c:pt>
                <c:pt idx="4471">
                  <c:v>28.08.2022 17:00 - 28.08.2022 18:00 (CET/CEST)</c:v>
                </c:pt>
                <c:pt idx="4472">
                  <c:v>04.01.2022 04:00 - 04.01.2022 05:00 (CET/CEST)</c:v>
                </c:pt>
                <c:pt idx="4473">
                  <c:v>29.08.2022 02:00 - 29.08.2022 03:00 (CET/CEST)</c:v>
                </c:pt>
                <c:pt idx="4474">
                  <c:v>03.04.2022 09:00 - 03.04.2022 10:00 (CET/CEST)</c:v>
                </c:pt>
                <c:pt idx="4475">
                  <c:v>19.11.2022 22:00 - 19.11.2022 23:00 (CET/CEST)</c:v>
                </c:pt>
                <c:pt idx="4476">
                  <c:v>20.10.2022 09:00 - 20.10.2022 10:00 (CET/CEST)</c:v>
                </c:pt>
                <c:pt idx="4477">
                  <c:v>14.12.2022 09:00 - 14.12.2022 10:00 (CET/CEST)</c:v>
                </c:pt>
                <c:pt idx="4478">
                  <c:v>21.08.2022 17:00 - 21.08.2022 18:00 (CET/CEST)</c:v>
                </c:pt>
                <c:pt idx="4479">
                  <c:v>29.08.2022 06:00 - 29.08.2022 07:00 (CET/CEST)</c:v>
                </c:pt>
                <c:pt idx="4480">
                  <c:v>21.12.2022 11:00 - 21.12.2022 12:00 (CET/CEST)</c:v>
                </c:pt>
                <c:pt idx="4481">
                  <c:v>07.05.2022 06:00 - 07.05.2022 07:00 (CET/CEST)</c:v>
                </c:pt>
                <c:pt idx="4482">
                  <c:v>24.02.2022 15:00 - 24.02.2022 16:00 (CET/CEST)</c:v>
                </c:pt>
                <c:pt idx="4483">
                  <c:v>31.03.2022 10:00 - 31.03.2022 11:00 (CET/CEST)</c:v>
                </c:pt>
                <c:pt idx="4484">
                  <c:v>21.06.2022 10:00 - 21.06.2022 11:00 (CET/CEST)</c:v>
                </c:pt>
                <c:pt idx="4485">
                  <c:v>31.03.2022 09:00 - 31.03.2022 10:00 (CET/CEST)</c:v>
                </c:pt>
                <c:pt idx="4486">
                  <c:v>05.08.2022 17:00 - 05.08.2022 18:00 (CET/CEST)</c:v>
                </c:pt>
                <c:pt idx="4487">
                  <c:v>07.04.2022 03:00 - 07.04.2022 04:00 (CET/CEST)</c:v>
                </c:pt>
                <c:pt idx="4488">
                  <c:v>08.12.2022 19:00 - 08.12.2022 20:00 (CET/CEST)</c:v>
                </c:pt>
                <c:pt idx="4489">
                  <c:v>24.05.2022 13:00 - 24.05.2022 14:00 (CET/CEST)</c:v>
                </c:pt>
                <c:pt idx="4490">
                  <c:v>06.01.2022 19:00 - 06.01.2022 20:00 (CET/CEST)</c:v>
                </c:pt>
                <c:pt idx="4491">
                  <c:v>29.03.2022 17:00 - 29.03.2022 18:00 (CET/CEST)</c:v>
                </c:pt>
                <c:pt idx="4492">
                  <c:v>02.07.2022 20:00 - 02.07.2022 21:00 (CET/CEST)</c:v>
                </c:pt>
                <c:pt idx="4493">
                  <c:v>25.01.2022 11:00 - 25.01.2022 12:00 (CET/CEST)</c:v>
                </c:pt>
                <c:pt idx="4494">
                  <c:v>11.02.2022 18:00 - 11.02.2022 19:00 (CET/CEST)</c:v>
                </c:pt>
                <c:pt idx="4495">
                  <c:v>24.06.2022 07:00 - 24.06.2022 08:00 (CET/CEST)</c:v>
                </c:pt>
                <c:pt idx="4496">
                  <c:v>19.09.2022 21:00 - 19.09.2022 22:00 (CET/CEST)</c:v>
                </c:pt>
                <c:pt idx="4497">
                  <c:v>23.01.2022 00:00 - 23.01.2022 01:00 (CET/CEST)</c:v>
                </c:pt>
                <c:pt idx="4498">
                  <c:v>15.04.2022 00:00 - 15.04.2022 01:00 (CET/CEST)</c:v>
                </c:pt>
                <c:pt idx="4499">
                  <c:v>05.07.2022 06:00 - 05.07.2022 07:00 (CET/CEST)</c:v>
                </c:pt>
                <c:pt idx="4500">
                  <c:v>13.04.2022 13:00 - 13.04.2022 14:00 (CET/CEST)</c:v>
                </c:pt>
                <c:pt idx="4501">
                  <c:v>21.06.2022 01:00 - 21.06.2022 02:00 (CET/CEST)</c:v>
                </c:pt>
                <c:pt idx="4502">
                  <c:v>26.07.2022 00:00 - 26.07.2022 01:00 (CET/CEST)</c:v>
                </c:pt>
                <c:pt idx="4503">
                  <c:v>23.08.2022 23:00 - 24.08.2022 00:00 (CET/CEST)</c:v>
                </c:pt>
                <c:pt idx="4504">
                  <c:v>08.05.2022 03:00 - 08.05.2022 04:00 (CET/CEST)</c:v>
                </c:pt>
                <c:pt idx="4505">
                  <c:v>26.09.2022 02:00 - 26.09.2022 03:00 (CET/CEST)</c:v>
                </c:pt>
                <c:pt idx="4506">
                  <c:v>26.12.2022 07:00 - 26.12.2022 08:00 (CET/CEST)</c:v>
                </c:pt>
                <c:pt idx="4507">
                  <c:v>29.09.2022 01:00 - 29.09.2022 02:00 (CET/CEST)</c:v>
                </c:pt>
                <c:pt idx="4508">
                  <c:v>23.01.2022 11:00 - 23.01.2022 12:00 (CET/CEST)</c:v>
                </c:pt>
                <c:pt idx="4509">
                  <c:v>11.02.2022 22:00 - 11.02.2022 23:00 (CET/CEST)</c:v>
                </c:pt>
                <c:pt idx="4510">
                  <c:v>11.05.2022 03:00 - 11.05.2022 04:00 (CET/CEST)</c:v>
                </c:pt>
                <c:pt idx="4511">
                  <c:v>29.09.2022 02:00 - 29.09.2022 03:00 (CET/CEST)</c:v>
                </c:pt>
                <c:pt idx="4512">
                  <c:v>02.06.2022 02:00 - 02.06.2022 03:00 (CET/CEST)</c:v>
                </c:pt>
                <c:pt idx="4513">
                  <c:v>06.06.2022 03:00 - 06.06.2022 04:00 (CET/CEST)</c:v>
                </c:pt>
                <c:pt idx="4514">
                  <c:v>17.09.2022 06:00 - 17.09.2022 07:00 (CET/CEST)</c:v>
                </c:pt>
                <c:pt idx="4515">
                  <c:v>24.07.2022 11:00 - 24.07.2022 12:00 (CET/CEST)</c:v>
                </c:pt>
                <c:pt idx="4516">
                  <c:v>29.08.2022 01:00 - 29.08.2022 02:00 (CET/CEST)</c:v>
                </c:pt>
                <c:pt idx="4517">
                  <c:v>31.03.2022 13:00 - 31.03.2022 14:00 (CET/CEST)</c:v>
                </c:pt>
                <c:pt idx="4518">
                  <c:v>13.05.2022 04:00 - 13.05.2022 05:00 (CET/CEST)</c:v>
                </c:pt>
                <c:pt idx="4519">
                  <c:v>28.10.2022 05:00 - 28.10.2022 06:00 (CET/CEST)</c:v>
                </c:pt>
                <c:pt idx="4520">
                  <c:v>24.08.2022 11:00 - 24.08.2022 12:00 (CET/CEST)</c:v>
                </c:pt>
                <c:pt idx="4521">
                  <c:v>21.12.2022 01:00 - 21.12.2022 02:00 (CET/CEST)</c:v>
                </c:pt>
                <c:pt idx="4522">
                  <c:v>30.03.2022 18:00 - 30.03.2022 19:00 (CET/CEST)</c:v>
                </c:pt>
                <c:pt idx="4523">
                  <c:v>04.07.2022 11:00 - 04.07.2022 12:00 (CET/CEST)</c:v>
                </c:pt>
                <c:pt idx="4524">
                  <c:v>02.01.2022 12:00 - 02.01.2022 13:00 (CET/CEST)</c:v>
                </c:pt>
                <c:pt idx="4525">
                  <c:v>18.01.2022 08:00 - 18.01.2022 09:00 (CET/CEST)</c:v>
                </c:pt>
                <c:pt idx="4526">
                  <c:v>10.01.2022 23:00 - 11.01.2022 00:00 (CET/CEST)</c:v>
                </c:pt>
                <c:pt idx="4527">
                  <c:v>30.03.2022 17:00 - 30.03.2022 18:00 (CET/CEST)</c:v>
                </c:pt>
                <c:pt idx="4528">
                  <c:v>17.07.2022 19:00 - 17.07.2022 20:00 (CET/CEST)</c:v>
                </c:pt>
                <c:pt idx="4529">
                  <c:v>03.02.2022 03:00 - 03.02.2022 04:00 (CET/CEST)</c:v>
                </c:pt>
                <c:pt idx="4530">
                  <c:v>25.09.2022 23:00 - 26.09.2022 00:00 (CET/CEST)</c:v>
                </c:pt>
                <c:pt idx="4531">
                  <c:v>31.12.2022 15:00 - 31.12.2022 16:00 (CET/CEST)</c:v>
                </c:pt>
                <c:pt idx="4532">
                  <c:v>23.01.2022 13:00 - 23.01.2022 14:00 (CET/CEST)</c:v>
                </c:pt>
                <c:pt idx="4533">
                  <c:v>10.07.2022 14:00 - 10.07.2022 15:00 (CET/CEST)</c:v>
                </c:pt>
                <c:pt idx="4534">
                  <c:v>07.05.2022 02:00 - 07.05.2022 03:00 (CET/CEST)</c:v>
                </c:pt>
                <c:pt idx="4535">
                  <c:v>28.08.2022 21:00 - 28.08.2022 22:00 (CET/CEST)</c:v>
                </c:pt>
                <c:pt idx="4536">
                  <c:v>27.02.2022 19:00 - 27.02.2022 20:00 (CET/CEST)</c:v>
                </c:pt>
                <c:pt idx="4537">
                  <c:v>29.08.2022 00:00 - 29.08.2022 01:00 (CET/CEST)</c:v>
                </c:pt>
                <c:pt idx="4538">
                  <c:v>21.03.2022 15:00 - 21.03.2022 16:00 (CET/CEST)</c:v>
                </c:pt>
                <c:pt idx="4539">
                  <c:v>02.05.2022 14:00 - 02.05.2022 15:00 (CET/CEST)</c:v>
                </c:pt>
                <c:pt idx="4540">
                  <c:v>17.05.2022 12:00 - 17.05.2022 13:00 (CET/CEST)</c:v>
                </c:pt>
                <c:pt idx="4541">
                  <c:v>01.07.2022 15:00 - 01.07.2022 16:00 (CET/CEST)</c:v>
                </c:pt>
                <c:pt idx="4542">
                  <c:v>24.07.2022 19:00 - 24.07.2022 20:00 (CET/CEST)</c:v>
                </c:pt>
                <c:pt idx="4543">
                  <c:v>10.01.2022 02:00 - 10.01.2022 03:00 (CET/CEST)</c:v>
                </c:pt>
                <c:pt idx="4544">
                  <c:v>25.03.2022 11:00 - 25.03.2022 12:00 (CET/CEST)</c:v>
                </c:pt>
                <c:pt idx="4545">
                  <c:v>20.05.2022 05:00 - 20.05.2022 06:00 (CET/CEST)</c:v>
                </c:pt>
                <c:pt idx="4546">
                  <c:v>14.06.2022 20:00 - 14.06.2022 21:00 (CET/CEST)</c:v>
                </c:pt>
                <c:pt idx="4547">
                  <c:v>14.08.2022 21:00 - 14.08.2022 22:00 (CET/CEST)</c:v>
                </c:pt>
                <c:pt idx="4548">
                  <c:v>13.10.2022 01:00 - 13.10.2022 02:00 (CET/CEST)</c:v>
                </c:pt>
                <c:pt idx="4549">
                  <c:v>09.09.2022 08:00 - 09.09.2022 09:00 (CET/CEST)</c:v>
                </c:pt>
                <c:pt idx="4550">
                  <c:v>23.01.2022 05:00 - 23.01.2022 06:00 (CET/CEST)</c:v>
                </c:pt>
                <c:pt idx="4551">
                  <c:v>23.01.2022 09:00 - 23.01.2022 10:00 (CET/CEST)</c:v>
                </c:pt>
                <c:pt idx="4552">
                  <c:v>17.07.2022 14:00 - 17.07.2022 15:00 (CET/CEST)</c:v>
                </c:pt>
                <c:pt idx="4553">
                  <c:v>23.07.2022 21:00 - 23.07.2022 22:00 (CET/CEST)</c:v>
                </c:pt>
                <c:pt idx="4554">
                  <c:v>19.11.2022 23:00 - 20.11.2022 00:00 (CET/CEST)</c:v>
                </c:pt>
                <c:pt idx="4555">
                  <c:v>12.09.2022 13:00 - 12.09.2022 14:00 (CET/CEST)</c:v>
                </c:pt>
                <c:pt idx="4556">
                  <c:v>13.06.2022 08:00 - 13.06.2022 09:00 (CET/CEST)</c:v>
                </c:pt>
                <c:pt idx="4557">
                  <c:v>25.08.2022 10:00 - 25.08.2022 11:00 (CET/CEST)</c:v>
                </c:pt>
                <c:pt idx="4558">
                  <c:v>29.11.2022 09:00 - 29.11.2022 10:00 (CET/CEST)</c:v>
                </c:pt>
                <c:pt idx="4559">
                  <c:v>09.01.2022 21:00 - 09.01.2022 22:00 (CET/CEST)</c:v>
                </c:pt>
                <c:pt idx="4560">
                  <c:v>23.01.2022 16:00 - 23.01.2022 17:00 (CET/CEST)</c:v>
                </c:pt>
                <c:pt idx="4561">
                  <c:v>29.03.2022 12:00 - 29.03.2022 13:00 (CET/CEST)</c:v>
                </c:pt>
                <c:pt idx="4562">
                  <c:v>02.02.2022 19:00 - 02.02.2022 20:00 (CET/CEST)</c:v>
                </c:pt>
                <c:pt idx="4563">
                  <c:v>29.11.2022 10:00 - 29.11.2022 11:00 (CET/CEST)</c:v>
                </c:pt>
                <c:pt idx="4564">
                  <c:v>22.07.2022 01:00 - 22.07.2022 02:00 (CET/CEST)</c:v>
                </c:pt>
                <c:pt idx="4565">
                  <c:v>05.11.2022 15:00 - 05.11.2022 16:00 (CET/CEST)</c:v>
                </c:pt>
                <c:pt idx="4566">
                  <c:v>31.03.2022 14:00 - 31.03.2022 15:00 (CET/CEST)</c:v>
                </c:pt>
                <c:pt idx="4567">
                  <c:v>07.04.2022 04:00 - 07.04.2022 05:00 (CET/CEST)</c:v>
                </c:pt>
                <c:pt idx="4568">
                  <c:v>24.05.2022 18:00 - 24.05.2022 19:00 (CET/CEST)</c:v>
                </c:pt>
                <c:pt idx="4569">
                  <c:v>21.06.2022 11:00 - 21.06.2022 12:00 (CET/CEST)</c:v>
                </c:pt>
                <c:pt idx="4570">
                  <c:v>14.05.2022 22:00 - 14.05.2022 23:00 (CET/CEST)</c:v>
                </c:pt>
                <c:pt idx="4571">
                  <c:v>02.06.2022 03:00 - 02.06.2022 04:00 (CET/CEST)</c:v>
                </c:pt>
                <c:pt idx="4572">
                  <c:v>03.02.2022 06:00 - 03.02.2022 07:00 (CET/CEST)</c:v>
                </c:pt>
                <c:pt idx="4573">
                  <c:v>31.03.2022 15:00 - 31.03.2022 16:00 (CET/CEST)</c:v>
                </c:pt>
                <c:pt idx="4574">
                  <c:v>25.05.2022 06:00 - 25.05.2022 07:00 (CET/CEST)</c:v>
                </c:pt>
                <c:pt idx="4575">
                  <c:v>03.06.2022 08:00 - 03.06.2022 09:00 (CET/CEST)</c:v>
                </c:pt>
                <c:pt idx="4576">
                  <c:v>01.04.2022 09:00 - 01.04.2022 10:00 (CET/CEST)</c:v>
                </c:pt>
                <c:pt idx="4577">
                  <c:v>27.06.2022 20:00 - 27.06.2022 21:00 (CET/CEST)</c:v>
                </c:pt>
                <c:pt idx="4578">
                  <c:v>18.09.2022 20:00 - 18.09.2022 21:00 (CET/CEST)</c:v>
                </c:pt>
                <c:pt idx="4579">
                  <c:v>28.08.2022 14:00 - 28.08.2022 15:00 (CET/CEST)</c:v>
                </c:pt>
                <c:pt idx="4580">
                  <c:v>16.09.2022 21:00 - 16.09.2022 22:00 (CET/CEST)</c:v>
                </c:pt>
                <c:pt idx="4581">
                  <c:v>17.10.2022 07:00 - 17.10.2022 08:00 (CET/CEST)</c:v>
                </c:pt>
                <c:pt idx="4582">
                  <c:v>20.02.2022 06:00 - 20.02.2022 07:00 (CET/CEST)</c:v>
                </c:pt>
                <c:pt idx="4583">
                  <c:v>09.05.2022 20:00 - 09.05.2022 21:00 (CET/CEST)</c:v>
                </c:pt>
                <c:pt idx="4584">
                  <c:v>24.05.2022 17:00 - 24.05.2022 18:00 (CET/CEST)</c:v>
                </c:pt>
                <c:pt idx="4585">
                  <c:v>27.09.2022 01:00 - 27.09.2022 02:00 (CET/CEST)</c:v>
                </c:pt>
                <c:pt idx="4586">
                  <c:v>27.10.2022 06:00 - 27.10.2022 07:00 (CET/CEST)</c:v>
                </c:pt>
                <c:pt idx="4587">
                  <c:v>02.12.2022 13:00 - 02.12.2022 14:00 (CET/CEST)</c:v>
                </c:pt>
                <c:pt idx="4588">
                  <c:v>19.03.2022 20:00 - 19.03.2022 21:00 (CET/CEST)</c:v>
                </c:pt>
                <c:pt idx="4589">
                  <c:v>01.03.2022 09:00 - 01.03.2022 10:00 (CET/CEST)</c:v>
                </c:pt>
                <c:pt idx="4590">
                  <c:v>23.05.2022 10:00 - 23.05.2022 11:00 (CET/CEST)</c:v>
                </c:pt>
                <c:pt idx="4591">
                  <c:v>24.05.2022 14:00 - 24.05.2022 15:00 (CET/CEST)</c:v>
                </c:pt>
                <c:pt idx="4592">
                  <c:v>07.07.2022 02:00 - 07.07.2022 03:00 (CET/CEST)</c:v>
                </c:pt>
                <c:pt idx="4593">
                  <c:v>11.10.2022 18:00 - 11.10.2022 19:00 (CET/CEST)</c:v>
                </c:pt>
                <c:pt idx="4594">
                  <c:v>20.11.2022 00:00 - 20.11.2022 01:00 (CET/CEST)</c:v>
                </c:pt>
                <c:pt idx="4595">
                  <c:v>24.11.2022 09:00 - 24.11.2022 10:00 (CET/CEST)</c:v>
                </c:pt>
                <c:pt idx="4596">
                  <c:v>16.12.2022 20:00 - 16.12.2022 21:00 (CET/CEST)</c:v>
                </c:pt>
                <c:pt idx="4597">
                  <c:v>28.08.2022 19:00 - 28.08.2022 20:00 (CET/CEST)</c:v>
                </c:pt>
                <c:pt idx="4598">
                  <c:v>18.09.2022 19:00 - 18.09.2022 20:00 (CET/CEST)</c:v>
                </c:pt>
                <c:pt idx="4599">
                  <c:v>27.10.2022 07:00 - 27.10.2022 08:00 (CET/CEST)</c:v>
                </c:pt>
                <c:pt idx="4600">
                  <c:v>23.01.2022 01:00 - 23.01.2022 02:00 (CET/CEST)</c:v>
                </c:pt>
                <c:pt idx="4601">
                  <c:v>21.05.2022 10:00 - 21.05.2022 11:00 (CET/CEST)</c:v>
                </c:pt>
                <c:pt idx="4602">
                  <c:v>13.06.2022 05:00 - 13.06.2022 06:00 (CET/CEST)</c:v>
                </c:pt>
                <c:pt idx="4603">
                  <c:v>31.12.2022 16:00 - 31.12.2022 17:00 (CET/CEST)</c:v>
                </c:pt>
                <c:pt idx="4604">
                  <c:v>28.08.2022 16:00 - 28.08.2022 17:00 (CET/CEST)</c:v>
                </c:pt>
                <c:pt idx="4605">
                  <c:v>04.01.2022 07:00 - 04.01.2022 08:00 (CET/CEST)</c:v>
                </c:pt>
                <c:pt idx="4606">
                  <c:v>07.12.2022 05:00 - 07.12.2022 06:00 (CET/CEST)</c:v>
                </c:pt>
                <c:pt idx="4607">
                  <c:v>09.03.2022 22:00 - 09.03.2022 23:00 (CET/CEST)</c:v>
                </c:pt>
                <c:pt idx="4608">
                  <c:v>12.04.2022 11:00 - 12.04.2022 12:00 (CET/CEST)</c:v>
                </c:pt>
                <c:pt idx="4609">
                  <c:v>07.05.2022 03:00 - 07.05.2022 04:00 (CET/CEST)</c:v>
                </c:pt>
                <c:pt idx="4610">
                  <c:v>17.05.2022 01:00 - 17.05.2022 02:00 (CET/CEST)</c:v>
                </c:pt>
                <c:pt idx="4611">
                  <c:v>27.06.2022 21:00 - 27.06.2022 22:00 (CET/CEST)</c:v>
                </c:pt>
                <c:pt idx="4612">
                  <c:v>10.01.2022 22:00 - 10.01.2022 23:00 (CET/CEST)</c:v>
                </c:pt>
                <c:pt idx="4613">
                  <c:v>14.01.2022 21:00 - 14.01.2022 22:00 (CET/CEST)</c:v>
                </c:pt>
                <c:pt idx="4614">
                  <c:v>28.02.2022 10:00 - 28.02.2022 11:00 (CET/CEST)</c:v>
                </c:pt>
                <c:pt idx="4615">
                  <c:v>18.03.2022 03:00 - 18.03.2022 04:00 (CET/CEST)</c:v>
                </c:pt>
                <c:pt idx="4616">
                  <c:v>17.09.2022 12:00 - 17.09.2022 13:00 (CET/CEST)</c:v>
                </c:pt>
                <c:pt idx="4617">
                  <c:v>18.06.2022 05:00 - 18.06.2022 06:00 (CET/CEST)</c:v>
                </c:pt>
                <c:pt idx="4618">
                  <c:v>17.05.2022 03:00 - 17.05.2022 04:00 (CET/CEST)</c:v>
                </c:pt>
                <c:pt idx="4619">
                  <c:v>15.10.2022 14:00 - 15.10.2022 15:00 (CET/CEST)</c:v>
                </c:pt>
                <c:pt idx="4620">
                  <c:v>01.07.2022 21:00 - 01.07.2022 22:00 (CET/CEST)</c:v>
                </c:pt>
                <c:pt idx="4621">
                  <c:v>24.08.2022 12:00 - 24.08.2022 13:00 (CET/CEST)</c:v>
                </c:pt>
                <c:pt idx="4622">
                  <c:v>15.01.2022 20:00 - 15.01.2022 21:00 (CET/CEST)</c:v>
                </c:pt>
                <c:pt idx="4623">
                  <c:v>26.02.2022 02:00 - 26.02.2022 03:00 (CET/CEST)</c:v>
                </c:pt>
                <c:pt idx="4624">
                  <c:v>07.06.2022 10:00 - 07.06.2022 11:00 (CET/CEST)</c:v>
                </c:pt>
                <c:pt idx="4625">
                  <c:v>01.08.2022 20:00 - 01.08.2022 21:00 (CET/CEST)</c:v>
                </c:pt>
                <c:pt idx="4626">
                  <c:v>11.01.2022 00:00 - 11.01.2022 01:00 (CET/CEST)</c:v>
                </c:pt>
                <c:pt idx="4627">
                  <c:v>11.05.2022 06:00 - 11.05.2022 07:00 (CET/CEST)</c:v>
                </c:pt>
                <c:pt idx="4628">
                  <c:v>17.09.2022 08:00 - 17.09.2022 09:00 (CET/CEST)</c:v>
                </c:pt>
                <c:pt idx="4629">
                  <c:v>21.04.2022 20:00 - 21.04.2022 21:00 (CET/CEST)</c:v>
                </c:pt>
                <c:pt idx="4630">
                  <c:v>11.05.2022 05:00 - 11.05.2022 06:00 (CET/CEST)</c:v>
                </c:pt>
                <c:pt idx="4631">
                  <c:v>02.07.2022 04:00 - 02.07.2022 05:00 (CET/CEST)</c:v>
                </c:pt>
                <c:pt idx="4632">
                  <c:v>21.06.2022 18:00 - 21.06.2022 19:00 (CET/CEST)</c:v>
                </c:pt>
                <c:pt idx="4633">
                  <c:v>02.07.2022 05:00 - 02.07.2022 06:00 (CET/CEST)</c:v>
                </c:pt>
                <c:pt idx="4634">
                  <c:v>04.01.2022 08:00 - 04.01.2022 09:00 (CET/CEST)</c:v>
                </c:pt>
                <c:pt idx="4635">
                  <c:v>07.07.2022 04:00 - 07.07.2022 05:00 (CET/CEST)</c:v>
                </c:pt>
                <c:pt idx="4636">
                  <c:v>15.08.2022 01:00 - 15.08.2022 02:00 (CET/CEST)</c:v>
                </c:pt>
                <c:pt idx="4637">
                  <c:v>23.08.2022 12:00 - 23.08.2022 13:00 (CET/CEST)</c:v>
                </c:pt>
                <c:pt idx="4638">
                  <c:v>04.10.2022 11:00 - 04.10.2022 12:00 (CET/CEST)</c:v>
                </c:pt>
                <c:pt idx="4639">
                  <c:v>03.05.2022 06:00 - 03.05.2022 07:00 (CET/CEST)</c:v>
                </c:pt>
                <c:pt idx="4640">
                  <c:v>02.06.2022 01:00 - 02.06.2022 02:00 (CET/CEST)</c:v>
                </c:pt>
                <c:pt idx="4641">
                  <c:v>25.01.2022 17:00 - 25.01.2022 18:00 (CET/CEST)</c:v>
                </c:pt>
                <c:pt idx="4642">
                  <c:v>08.06.2022 06:00 - 08.06.2022 07:00 (CET/CEST)</c:v>
                </c:pt>
                <c:pt idx="4643">
                  <c:v>05.05.2022 20:00 - 05.05.2022 21:00 (CET/CEST)</c:v>
                </c:pt>
                <c:pt idx="4644">
                  <c:v>23.08.2022 22:00 - 23.08.2022 23:00 (CET/CEST)</c:v>
                </c:pt>
                <c:pt idx="4645">
                  <c:v>09.10.2022 13:00 - 09.10.2022 14:00 (CET/CEST)</c:v>
                </c:pt>
                <c:pt idx="4646">
                  <c:v>22.01.2022 15:00 - 22.01.2022 16:00 (CET/CEST)</c:v>
                </c:pt>
                <c:pt idx="4647">
                  <c:v>25.04.2022 03:00 - 25.04.2022 04:00 (CET/CEST)</c:v>
                </c:pt>
                <c:pt idx="4648">
                  <c:v>21.05.2022 20:00 - 21.05.2022 21:00 (CET/CEST)</c:v>
                </c:pt>
                <c:pt idx="4649">
                  <c:v>19.09.2022 14:00 - 19.09.2022 15:00 (CET/CEST)</c:v>
                </c:pt>
                <c:pt idx="4650">
                  <c:v>25.12.2022 05:00 - 25.12.2022 06:00 (CET/CEST)</c:v>
                </c:pt>
                <c:pt idx="4651">
                  <c:v>23.01.2022 10:00 - 23.01.2022 11:00 (CET/CEST)</c:v>
                </c:pt>
                <c:pt idx="4652">
                  <c:v>18.06.2022 07:00 - 18.06.2022 08:00 (CET/CEST)</c:v>
                </c:pt>
                <c:pt idx="4653">
                  <c:v>22.11.2022 01:00 - 22.11.2022 02:00 (CET/CEST)</c:v>
                </c:pt>
                <c:pt idx="4654">
                  <c:v>11.01.2022 01:00 - 11.01.2022 02:00 (CET/CEST)</c:v>
                </c:pt>
                <c:pt idx="4655">
                  <c:v>24.06.2022 08:00 - 24.06.2022 09:00 (CET/CEST)</c:v>
                </c:pt>
                <c:pt idx="4656">
                  <c:v>26.08.2022 01:00 - 26.08.2022 02:00 (CET/CEST)</c:v>
                </c:pt>
                <c:pt idx="4657">
                  <c:v>21.10.2022 03:00 - 21.10.2022 04:00 (CET/CEST)</c:v>
                </c:pt>
                <c:pt idx="4658">
                  <c:v>10.01.2022 08:00 - 10.01.2022 09:00 (CET/CEST)</c:v>
                </c:pt>
                <c:pt idx="4659">
                  <c:v>01.04.2022 23:00 - 02.04.2022 00:00 (CET/CEST)</c:v>
                </c:pt>
                <c:pt idx="4660">
                  <c:v>28.05.2022 22:00 - 28.05.2022 23:00 (CET/CEST)</c:v>
                </c:pt>
                <c:pt idx="4661">
                  <c:v>24.08.2022 01:00 - 24.08.2022 02:00 (CET/CEST)</c:v>
                </c:pt>
                <c:pt idx="4662">
                  <c:v>22.01.2022 14:00 - 22.01.2022 15:00 (CET/CEST)</c:v>
                </c:pt>
                <c:pt idx="4663">
                  <c:v>24.02.2022 16:00 - 24.02.2022 17:00 (CET/CEST)</c:v>
                </c:pt>
                <c:pt idx="4664">
                  <c:v>03.07.2022 02:00 - 03.07.2022 03:00 (CET/CEST)</c:v>
                </c:pt>
                <c:pt idx="4665">
                  <c:v>29.11.2022 11:00 - 29.11.2022 12:00 (CET/CEST)</c:v>
                </c:pt>
                <c:pt idx="4666">
                  <c:v>24.08.2022 00:00 - 24.08.2022 01:00 (CET/CEST)</c:v>
                </c:pt>
                <c:pt idx="4667">
                  <c:v>05.05.2022 18:00 - 05.05.2022 19:00 (CET/CEST)</c:v>
                </c:pt>
                <c:pt idx="4668">
                  <c:v>20.10.2022 08:00 - 20.10.2022 09:00 (CET/CEST)</c:v>
                </c:pt>
                <c:pt idx="4669">
                  <c:v>31.01.2022 22:00 - 31.01.2022 23:00 (CET/CEST)</c:v>
                </c:pt>
                <c:pt idx="4670">
                  <c:v>09.10.2022 03:00 - 09.10.2022 04:00 (CET/CEST)</c:v>
                </c:pt>
                <c:pt idx="4671">
                  <c:v>24.05.2022 20:00 - 24.05.2022 21:00 (CET/CEST)</c:v>
                </c:pt>
                <c:pt idx="4672">
                  <c:v>21.08.2022 11:00 - 21.08.2022 12:00 (CET/CEST)</c:v>
                </c:pt>
                <c:pt idx="4673">
                  <c:v>25.07.2022 23:00 - 26.07.2022 00:00 (CET/CEST)</c:v>
                </c:pt>
                <c:pt idx="4674">
                  <c:v>24.05.2022 15:00 - 24.05.2022 16:00 (CET/CEST)</c:v>
                </c:pt>
                <c:pt idx="4675">
                  <c:v>26.09.2022 00:00 - 26.09.2022 01:00 (CET/CEST)</c:v>
                </c:pt>
                <c:pt idx="4676">
                  <c:v>19.10.2022 01:00 - 19.10.2022 02:00 (CET/CEST)</c:v>
                </c:pt>
                <c:pt idx="4677">
                  <c:v>02.07.2022 00:00 - 02.07.2022 01:00 (CET/CEST)</c:v>
                </c:pt>
                <c:pt idx="4678">
                  <c:v>25.10.2022 21:00 - 25.10.2022 22:00 (CET/CEST)</c:v>
                </c:pt>
                <c:pt idx="4679">
                  <c:v>26.10.2022 18:00 - 26.10.2022 19:00 (CET/CEST)</c:v>
                </c:pt>
                <c:pt idx="4680">
                  <c:v>29.08.2022 09:00 - 29.08.2022 10:00 (CET/CEST)</c:v>
                </c:pt>
                <c:pt idx="4681">
                  <c:v>02.12.2022 12:00 - 02.12.2022 13:00 (CET/CEST)</c:v>
                </c:pt>
                <c:pt idx="4682">
                  <c:v>02.12.2022 11:00 - 02.12.2022 12:00 (CET/CEST)</c:v>
                </c:pt>
                <c:pt idx="4683">
                  <c:v>30.03.2022 11:00 - 30.03.2022 12:00 (CET/CEST)</c:v>
                </c:pt>
                <c:pt idx="4684">
                  <c:v>21.07.2022 14:00 - 21.07.2022 15:00 (CET/CEST)</c:v>
                </c:pt>
                <c:pt idx="4685">
                  <c:v>09.09.2022 09:00 - 09.09.2022 10:00 (CET/CEST)</c:v>
                </c:pt>
                <c:pt idx="4686">
                  <c:v>11.05.2022 22:00 - 11.05.2022 23:00 (CET/CEST)</c:v>
                </c:pt>
                <c:pt idx="4687">
                  <c:v>11.06.2022 22:00 - 11.06.2022 23:00 (CET/CEST)</c:v>
                </c:pt>
                <c:pt idx="4688">
                  <c:v>08.05.2022 04:00 - 08.05.2022 05:00 (CET/CEST)</c:v>
                </c:pt>
                <c:pt idx="4689">
                  <c:v>17.06.2022 18:00 - 17.06.2022 19:00 (CET/CEST)</c:v>
                </c:pt>
                <c:pt idx="4690">
                  <c:v>11.01.2022 20:00 - 11.01.2022 21:00 (CET/CEST)</c:v>
                </c:pt>
                <c:pt idx="4691">
                  <c:v>09.05.2022 17:00 - 09.05.2022 18:00 (CET/CEST)</c:v>
                </c:pt>
                <c:pt idx="4692">
                  <c:v>30.09.2022 16:00 - 30.09.2022 17:00 (CET/CEST)</c:v>
                </c:pt>
                <c:pt idx="4693">
                  <c:v>07.05.2022 01:00 - 07.05.2022 02:00 (CET/CEST)</c:v>
                </c:pt>
                <c:pt idx="4694">
                  <c:v>06.06.2022 16:00 - 06.06.2022 17:00 (CET/CEST)</c:v>
                </c:pt>
                <c:pt idx="4695">
                  <c:v>18.09.2022 22:00 - 18.09.2022 23:00 (CET/CEST)</c:v>
                </c:pt>
                <c:pt idx="4696">
                  <c:v>25.05.2022 07:00 - 25.05.2022 08:00 (CET/CEST)</c:v>
                </c:pt>
                <c:pt idx="4697">
                  <c:v>29.08.2022 10:00 - 29.08.2022 11:00 (CET/CEST)</c:v>
                </c:pt>
                <c:pt idx="4698">
                  <c:v>09.10.2022 17:00 - 09.10.2022 18:00 (CET/CEST)</c:v>
                </c:pt>
                <c:pt idx="4699">
                  <c:v>27.10.2022 08:00 - 27.10.2022 09:00 (CET/CEST)</c:v>
                </c:pt>
                <c:pt idx="4700">
                  <c:v>14.05.2022 23:00 - 15.05.2022 00:00 (CET/CEST)</c:v>
                </c:pt>
                <c:pt idx="4701">
                  <c:v>29.09.2022 00:00 - 29.09.2022 01:00 (CET/CEST)</c:v>
                </c:pt>
                <c:pt idx="4702">
                  <c:v>22.07.2022 00:00 - 22.07.2022 01:00 (CET/CEST)</c:v>
                </c:pt>
                <c:pt idx="4703">
                  <c:v>21.07.2022 22:00 - 21.07.2022 23:00 (CET/CEST)</c:v>
                </c:pt>
                <c:pt idx="4704">
                  <c:v>14.12.2022 10:00 - 14.12.2022 11:00 (CET/CEST)</c:v>
                </c:pt>
                <c:pt idx="4705">
                  <c:v>11.01.2022 02:00 - 11.01.2022 03:00 (CET/CEST)</c:v>
                </c:pt>
                <c:pt idx="4706">
                  <c:v>03.04.2022 07:00 - 03.04.2022 08:00 (CET/CEST)</c:v>
                </c:pt>
                <c:pt idx="4707">
                  <c:v>13.07.2022 09:00 - 13.07.2022 10:00 (CET/CEST)</c:v>
                </c:pt>
                <c:pt idx="4708">
                  <c:v>22.01.2022 00:00 - 22.01.2022 01:00 (CET/CEST)</c:v>
                </c:pt>
                <c:pt idx="4709">
                  <c:v>21.03.2022 16:00 - 21.03.2022 17:00 (CET/CEST)</c:v>
                </c:pt>
                <c:pt idx="4710">
                  <c:v>16.06.2022 18:00 - 16.06.2022 19:00 (CET/CEST)</c:v>
                </c:pt>
                <c:pt idx="4711">
                  <c:v>02.09.2022 19:00 - 02.09.2022 20:00 (CET/CEST)</c:v>
                </c:pt>
                <c:pt idx="4712">
                  <c:v>18.03.2022 04:00 - 18.03.2022 05:00 (CET/CEST)</c:v>
                </c:pt>
                <c:pt idx="4713">
                  <c:v>12.10.2022 14:00 - 12.10.2022 15:00 (CET/CEST)</c:v>
                </c:pt>
                <c:pt idx="4714">
                  <c:v>15.05.2022 00:00 - 15.05.2022 01:00 (CET/CEST)</c:v>
                </c:pt>
                <c:pt idx="4715">
                  <c:v>27.11.2022 03:00 - 27.11.2022 04:00 (CET/CEST)</c:v>
                </c:pt>
                <c:pt idx="4716">
                  <c:v>10.01.2022 01:00 - 10.01.2022 02:00 (CET/CEST)</c:v>
                </c:pt>
                <c:pt idx="4717">
                  <c:v>02.07.2022 08:00 - 02.07.2022 09:00 (CET/CEST)</c:v>
                </c:pt>
                <c:pt idx="4718">
                  <c:v>10.07.2022 22:00 - 10.07.2022 23:00 (CET/CEST)</c:v>
                </c:pt>
                <c:pt idx="4719">
                  <c:v>13.05.2022 05:00 - 13.05.2022 06:00 (CET/CEST)</c:v>
                </c:pt>
                <c:pt idx="4720">
                  <c:v>23.08.2022 13:00 - 23.08.2022 14:00 (CET/CEST)</c:v>
                </c:pt>
                <c:pt idx="4721">
                  <c:v>20.02.2022 04:00 - 20.02.2022 05:00 (CET/CEST)</c:v>
                </c:pt>
                <c:pt idx="4722">
                  <c:v>17.05.2022 04:00 - 17.05.2022 05:00 (CET/CEST)</c:v>
                </c:pt>
                <c:pt idx="4723">
                  <c:v>31.12.2022 17:00 - 31.12.2022 18:00 (CET/CEST)</c:v>
                </c:pt>
                <c:pt idx="4724">
                  <c:v>24.08.2022 10:00 - 24.08.2022 11:00 (CET/CEST)</c:v>
                </c:pt>
                <c:pt idx="4725">
                  <c:v>12.10.2022 15:00 - 12.10.2022 16:00 (CET/CEST)</c:v>
                </c:pt>
                <c:pt idx="4726">
                  <c:v>21.06.2022 00:00 - 21.06.2022 01:00 (CET/CEST)</c:v>
                </c:pt>
                <c:pt idx="4727">
                  <c:v>23.07.2022 15:00 - 23.07.2022 16:00 (CET/CEST)</c:v>
                </c:pt>
                <c:pt idx="4728">
                  <c:v>25.07.2022 17:00 - 25.07.2022 18:00 (CET/CEST)</c:v>
                </c:pt>
                <c:pt idx="4729">
                  <c:v>17.05.2022 11:00 - 17.05.2022 12:00 (CET/CEST)</c:v>
                </c:pt>
                <c:pt idx="4730">
                  <c:v>21.12.2022 02:00 - 21.12.2022 03:00 (CET/CEST)</c:v>
                </c:pt>
                <c:pt idx="4731">
                  <c:v>03.10.2022 19:00 - 03.10.2022 20:00 (CET/CEST)</c:v>
                </c:pt>
                <c:pt idx="4732">
                  <c:v>23.12.2022 02:00 - 23.12.2022 03:00 (CET/CEST)</c:v>
                </c:pt>
                <c:pt idx="4733">
                  <c:v>13.11.2022 20:00 - 13.11.2022 21:00 (CET/CEST)</c:v>
                </c:pt>
                <c:pt idx="4734">
                  <c:v>03.02.2022 05:00 - 03.02.2022 06:00 (CET/CEST)</c:v>
                </c:pt>
                <c:pt idx="4735">
                  <c:v>18.05.2022 15:00 - 18.05.2022 16:00 (CET/CEST)</c:v>
                </c:pt>
                <c:pt idx="4736">
                  <c:v>23.08.2022 11:00 - 23.08.2022 12:00 (CET/CEST)</c:v>
                </c:pt>
                <c:pt idx="4737">
                  <c:v>09.01.2022 22:00 - 09.01.2022 23:00 (CET/CEST)</c:v>
                </c:pt>
                <c:pt idx="4738">
                  <c:v>22.02.2022 06:00 - 22.02.2022 07:00 (CET/CEST)</c:v>
                </c:pt>
                <c:pt idx="4739">
                  <c:v>12.11.2022 08:00 - 12.11.2022 09:00 (CET/CEST)</c:v>
                </c:pt>
                <c:pt idx="4740">
                  <c:v>02.01.2022 15:00 - 02.01.2022 16:00 (CET/CEST)</c:v>
                </c:pt>
                <c:pt idx="4741">
                  <c:v>11.01.2022 05:00 - 11.01.2022 06:00 (CET/CEST)</c:v>
                </c:pt>
                <c:pt idx="4742">
                  <c:v>29.08.2022 07:00 - 29.08.2022 08:00 (CET/CEST)</c:v>
                </c:pt>
                <c:pt idx="4743">
                  <c:v>19.09.2022 06:00 - 19.09.2022 07:00 (CET/CEST)</c:v>
                </c:pt>
                <c:pt idx="4744">
                  <c:v>21.08.2022 10:00 - 21.08.2022 11:00 (CET/CEST)</c:v>
                </c:pt>
                <c:pt idx="4745">
                  <c:v>29.03.2022 06:00 - 29.03.2022 07:00 (CET/CEST)</c:v>
                </c:pt>
                <c:pt idx="4746">
                  <c:v>19.09.2022 22:00 - 19.09.2022 23:00 (CET/CEST)</c:v>
                </c:pt>
                <c:pt idx="4747">
                  <c:v>28.08.2022 20:00 - 28.08.2022 21:00 (CET/CEST)</c:v>
                </c:pt>
                <c:pt idx="4748">
                  <c:v>29.03.2022 11:00 - 29.03.2022 12:00 (CET/CEST)</c:v>
                </c:pt>
                <c:pt idx="4749">
                  <c:v>10.01.2022 09:00 - 10.01.2022 10:00 (CET/CEST)</c:v>
                </c:pt>
                <c:pt idx="4750">
                  <c:v>10.07.2022 21:00 - 10.07.2022 22:00 (CET/CEST)</c:v>
                </c:pt>
                <c:pt idx="4751">
                  <c:v>24.11.2022 23:00 - 25.11.2022 00:00 (CET/CEST)</c:v>
                </c:pt>
                <c:pt idx="4752">
                  <c:v>14.03.2022 10:00 - 14.03.2022 11:00 (CET/CEST)</c:v>
                </c:pt>
                <c:pt idx="4753">
                  <c:v>29.10.2022 14:00 - 29.10.2022 15:00 (CET/CEST)</c:v>
                </c:pt>
                <c:pt idx="4754">
                  <c:v>11.05.2022 04:00 - 11.05.2022 05:00 (CET/CEST)</c:v>
                </c:pt>
                <c:pt idx="4755">
                  <c:v>05.12.2022 17:00 - 05.12.2022 18:00 (CET/CEST)</c:v>
                </c:pt>
                <c:pt idx="4756">
                  <c:v>15.05.2022 01:00 - 15.05.2022 02:00 (CET/CEST)</c:v>
                </c:pt>
                <c:pt idx="4757">
                  <c:v>24.06.2022 20:00 - 24.06.2022 21:00 (CET/CEST)</c:v>
                </c:pt>
                <c:pt idx="4758">
                  <c:v>18.07.2022 09:00 - 18.07.2022 10:00 (CET/CEST)</c:v>
                </c:pt>
                <c:pt idx="4759">
                  <c:v>31.12.2022 18:00 - 31.12.2022 19:00 (CET/CEST)</c:v>
                </c:pt>
                <c:pt idx="4760">
                  <c:v>11.01.2022 03:00 - 11.01.2022 04:00 (CET/CEST)</c:v>
                </c:pt>
                <c:pt idx="4761">
                  <c:v>03.04.2022 06:00 - 03.04.2022 07:00 (CET/CEST)</c:v>
                </c:pt>
                <c:pt idx="4762">
                  <c:v>24.05.2022 19:00 - 24.05.2022 20:00 (CET/CEST)</c:v>
                </c:pt>
                <c:pt idx="4763">
                  <c:v>28.07.2022 01:00 - 28.07.2022 02:00 (CET/CEST)</c:v>
                </c:pt>
                <c:pt idx="4764">
                  <c:v>12.06.2022 07:00 - 12.06.2022 08:00 (CET/CEST)</c:v>
                </c:pt>
                <c:pt idx="4765">
                  <c:v>18.06.2022 19:00 - 18.06.2022 20:00 (CET/CEST)</c:v>
                </c:pt>
                <c:pt idx="4766">
                  <c:v>23.01.2022 02:00 - 23.01.2022 03:00 (CET/CEST)</c:v>
                </c:pt>
                <c:pt idx="4767">
                  <c:v>05.05.2022 17:00 - 05.05.2022 18:00 (CET/CEST)</c:v>
                </c:pt>
                <c:pt idx="4768">
                  <c:v>07.05.2022 00:00 - 07.05.2022 01:00 (CET/CEST)</c:v>
                </c:pt>
                <c:pt idx="4769">
                  <c:v>24.08.2022 09:00 - 24.08.2022 10:00 (CET/CEST)</c:v>
                </c:pt>
                <c:pt idx="4770">
                  <c:v>14.04.2022 23:00 - 15.04.2022 00:00 (CET/CEST)</c:v>
                </c:pt>
                <c:pt idx="4771">
                  <c:v>03.06.2022 09:00 - 03.06.2022 10:00 (CET/CEST)</c:v>
                </c:pt>
                <c:pt idx="4772">
                  <c:v>23.07.2022 14:00 - 23.07.2022 15:00 (CET/CEST)</c:v>
                </c:pt>
                <c:pt idx="4773">
                  <c:v>30.01.2022 21:00 - 30.01.2022 22:00 (CET/CEST)</c:v>
                </c:pt>
                <c:pt idx="4774">
                  <c:v>24.05.2022 16:00 - 24.05.2022 17:00 (CET/CEST)</c:v>
                </c:pt>
                <c:pt idx="4775">
                  <c:v>21.07.2022 19:00 - 21.07.2022 20:00 (CET/CEST)</c:v>
                </c:pt>
                <c:pt idx="4776">
                  <c:v>02.07.2022 03:00 - 02.07.2022 04:00 (CET/CEST)</c:v>
                </c:pt>
                <c:pt idx="4777">
                  <c:v>15.01.2022 19:00 - 15.01.2022 20:00 (CET/CEST)</c:v>
                </c:pt>
                <c:pt idx="4778">
                  <c:v>17.05.2022 02:00 - 17.05.2022 03:00 (CET/CEST)</c:v>
                </c:pt>
                <c:pt idx="4779">
                  <c:v>11.06.2022 12:00 - 11.06.2022 13:00 (CET/CEST)</c:v>
                </c:pt>
                <c:pt idx="4780">
                  <c:v>19.09.2022 03:00 - 19.09.2022 04:00 (CET/CEST)</c:v>
                </c:pt>
                <c:pt idx="4781">
                  <c:v>13.05.2022 08:00 - 13.05.2022 09:00 (CET/CEST)</c:v>
                </c:pt>
                <c:pt idx="4782">
                  <c:v>14.10.2022 23:00 - 15.10.2022 00:00 (CET/CEST)</c:v>
                </c:pt>
                <c:pt idx="4783">
                  <c:v>09.03.2022 21:00 - 09.03.2022 22:00 (CET/CEST)</c:v>
                </c:pt>
                <c:pt idx="4784">
                  <c:v>09.05.2022 18:00 - 09.05.2022 19:00 (CET/CEST)</c:v>
                </c:pt>
                <c:pt idx="4785">
                  <c:v>18.09.2022 18:00 - 18.09.2022 19:00 (CET/CEST)</c:v>
                </c:pt>
                <c:pt idx="4786">
                  <c:v>13.04.2022 15:00 - 13.04.2022 16:00 (CET/CEST)</c:v>
                </c:pt>
                <c:pt idx="4787">
                  <c:v>29.05.2022 13:00 - 29.05.2022 14:00 (CET/CEST)</c:v>
                </c:pt>
                <c:pt idx="4788">
                  <c:v>17.09.2022 09:00 - 17.09.2022 10:00 (CET/CEST)</c:v>
                </c:pt>
                <c:pt idx="4789">
                  <c:v>22.01.2022 12:00 - 22.01.2022 13:00 (CET/CEST)</c:v>
                </c:pt>
                <c:pt idx="4790">
                  <c:v>21.07.2022 13:00 - 21.07.2022 14:00 (CET/CEST)</c:v>
                </c:pt>
                <c:pt idx="4791">
                  <c:v>28.01.2022 16:00 - 28.01.2022 17:00 (CET/CEST)</c:v>
                </c:pt>
                <c:pt idx="4792">
                  <c:v>10.07.2022 15:00 - 10.07.2022 16:00 (CET/CEST)</c:v>
                </c:pt>
                <c:pt idx="4793">
                  <c:v>21.12.2022 05:00 - 21.12.2022 06:00 (CET/CEST)</c:v>
                </c:pt>
                <c:pt idx="4794">
                  <c:v>11.02.2022 00:00 - 11.02.2022 01:00 (CET/CEST)</c:v>
                </c:pt>
                <c:pt idx="4795">
                  <c:v>09.03.2022 20:00 - 09.03.2022 21:00 (CET/CEST)</c:v>
                </c:pt>
                <c:pt idx="4796">
                  <c:v>20.10.2022 07:00 - 20.10.2022 08:00 (CET/CEST)</c:v>
                </c:pt>
                <c:pt idx="4797">
                  <c:v>07.12.2022 11:00 - 07.12.2022 12:00 (CET/CEST)</c:v>
                </c:pt>
                <c:pt idx="4798">
                  <c:v>12.06.2022 08:00 - 12.06.2022 09:00 (CET/CEST)</c:v>
                </c:pt>
                <c:pt idx="4799">
                  <c:v>21.12.2022 10:00 - 21.12.2022 11:00 (CET/CEST)</c:v>
                </c:pt>
                <c:pt idx="4800">
                  <c:v>21.12.2022 06:00 - 21.12.2022 07:00 (CET/CEST)</c:v>
                </c:pt>
                <c:pt idx="4801">
                  <c:v>03.06.2022 16:00 - 03.06.2022 17:00 (CET/CEST)</c:v>
                </c:pt>
                <c:pt idx="4802">
                  <c:v>20.06.2022 23:00 - 21.06.2022 00:00 (CET/CEST)</c:v>
                </c:pt>
                <c:pt idx="4803">
                  <c:v>24.06.2022 06:00 - 24.06.2022 07:00 (CET/CEST)</c:v>
                </c:pt>
                <c:pt idx="4804">
                  <c:v>19.09.2022 04:00 - 19.09.2022 05:00 (CET/CEST)</c:v>
                </c:pt>
                <c:pt idx="4805">
                  <c:v>25.11.2022 20:00 - 25.11.2022 21:00 (CET/CEST)</c:v>
                </c:pt>
                <c:pt idx="4806">
                  <c:v>18.06.2022 18:00 - 18.06.2022 19:00 (CET/CEST)</c:v>
                </c:pt>
                <c:pt idx="4807">
                  <c:v>08.12.2022 20:00 - 08.12.2022 21:00 (CET/CEST)</c:v>
                </c:pt>
                <c:pt idx="4808">
                  <c:v>13.10.2022 03:00 - 13.10.2022 04:00 (CET/CEST)</c:v>
                </c:pt>
                <c:pt idx="4809">
                  <c:v>21.12.2022 08:00 - 21.12.2022 09:00 (CET/CEST)</c:v>
                </c:pt>
                <c:pt idx="4810">
                  <c:v>01.07.2022 14:00 - 01.07.2022 15:00 (CET/CEST)</c:v>
                </c:pt>
                <c:pt idx="4811">
                  <c:v>10.01.2022 21:00 - 10.01.2022 22:00 (CET/CEST)</c:v>
                </c:pt>
                <c:pt idx="4812">
                  <c:v>28.04.2022 16:00 - 28.04.2022 17:00 (CET/CEST)</c:v>
                </c:pt>
                <c:pt idx="4813">
                  <c:v>02.06.2022 00:00 - 02.06.2022 01:00 (CET/CEST)</c:v>
                </c:pt>
                <c:pt idx="4814">
                  <c:v>03.02.2022 04:00 - 03.02.2022 05:00 (CET/CEST)</c:v>
                </c:pt>
                <c:pt idx="4815">
                  <c:v>06.06.2022 02:00 - 06.06.2022 03:00 (CET/CEST)</c:v>
                </c:pt>
                <c:pt idx="4816">
                  <c:v>09.05.2022 19:00 - 09.05.2022 20:00 (CET/CEST)</c:v>
                </c:pt>
                <c:pt idx="4817">
                  <c:v>10.06.2022 17:00 - 10.06.2022 18:00 (CET/CEST)</c:v>
                </c:pt>
                <c:pt idx="4818">
                  <c:v>13.06.2022 07:00 - 13.06.2022 08:00 (CET/CEST)</c:v>
                </c:pt>
                <c:pt idx="4819">
                  <c:v>02.08.2022 12:00 - 02.08.2022 13:00 (CET/CEST)</c:v>
                </c:pt>
                <c:pt idx="4820">
                  <c:v>25.07.2022 11:00 - 25.07.2022 12:00 (CET/CEST)</c:v>
                </c:pt>
                <c:pt idx="4821">
                  <c:v>11.01.2022 04:00 - 11.01.2022 05:00 (CET/CEST)</c:v>
                </c:pt>
                <c:pt idx="4822">
                  <c:v>12.06.2022 00:00 - 12.06.2022 01:00 (CET/CEST)</c:v>
                </c:pt>
                <c:pt idx="4823">
                  <c:v>13.10.2022 02:00 - 13.10.2022 03:00 (CET/CEST)</c:v>
                </c:pt>
                <c:pt idx="4824">
                  <c:v>01.01.2022 15:00 - 01.01.2022 16:00 (CET/CEST)</c:v>
                </c:pt>
                <c:pt idx="4825">
                  <c:v>23.07.2022 13:00 - 23.07.2022 14:00 (CET/CEST)</c:v>
                </c:pt>
                <c:pt idx="4826">
                  <c:v>29.05.2022 00:00 - 29.05.2022 01:00 (CET/CEST)</c:v>
                </c:pt>
                <c:pt idx="4827">
                  <c:v>29.05.2022 19:00 - 29.05.2022 20:00 (CET/CEST)</c:v>
                </c:pt>
                <c:pt idx="4828">
                  <c:v>22.07.2022 21:00 - 22.07.2022 22:00 (CET/CEST)</c:v>
                </c:pt>
                <c:pt idx="4829">
                  <c:v>01.08.2022 06:00 - 01.08.2022 07:00 (CET/CEST)</c:v>
                </c:pt>
                <c:pt idx="4830">
                  <c:v>25.12.2022 04:00 - 25.12.2022 05:00 (CET/CEST)</c:v>
                </c:pt>
                <c:pt idx="4831">
                  <c:v>03.06.2022 17:00 - 03.06.2022 18:00 (CET/CEST)</c:v>
                </c:pt>
                <c:pt idx="4832">
                  <c:v>16.06.2022 17:00 - 16.06.2022 18:00 (CET/CEST)</c:v>
                </c:pt>
                <c:pt idx="4833">
                  <c:v>01.08.2022 05:00 - 01.08.2022 06:00 (CET/CEST)</c:v>
                </c:pt>
                <c:pt idx="4834">
                  <c:v>24.08.2022 07:00 - 24.08.2022 08:00 (CET/CEST)</c:v>
                </c:pt>
                <c:pt idx="4835">
                  <c:v>12.10.2022 19:00 - 12.10.2022 20:00 (CET/CEST)</c:v>
                </c:pt>
                <c:pt idx="4836">
                  <c:v>16.03.2022 18:00 - 16.03.2022 19:00 (CET/CEST)</c:v>
                </c:pt>
                <c:pt idx="4837">
                  <c:v>17.07.2022 20:00 - 17.07.2022 21:00 (CET/CEST)</c:v>
                </c:pt>
                <c:pt idx="4838">
                  <c:v>06.08.2022 21:00 - 06.08.2022 22:00 (CET/CEST)</c:v>
                </c:pt>
                <c:pt idx="4839">
                  <c:v>18.05.2022 16:00 - 18.05.2022 17:00 (CET/CEST)</c:v>
                </c:pt>
                <c:pt idx="4840">
                  <c:v>21.06.2022 19:00 - 21.06.2022 20:00 (CET/CEST)</c:v>
                </c:pt>
                <c:pt idx="4841">
                  <c:v>11.06.2022 23:00 - 12.06.2022 00:00 (CET/CEST)</c:v>
                </c:pt>
                <c:pt idx="4842">
                  <c:v>13.06.2022 06:00 - 13.06.2022 07:00 (CET/CEST)</c:v>
                </c:pt>
                <c:pt idx="4843">
                  <c:v>20.10.2022 06:00 - 20.10.2022 07:00 (CET/CEST)</c:v>
                </c:pt>
                <c:pt idx="4844">
                  <c:v>13.12.2022 17:00 - 13.12.2022 18:00 (CET/CEST)</c:v>
                </c:pt>
                <c:pt idx="4845">
                  <c:v>10.01.2022 10:00 - 10.01.2022 11:00 (CET/CEST)</c:v>
                </c:pt>
                <c:pt idx="4846">
                  <c:v>10.07.2022 19:00 - 10.07.2022 20:00 (CET/CEST)</c:v>
                </c:pt>
                <c:pt idx="4847">
                  <c:v>23.10.2022 19:00 - 23.10.2022 20:00 (CET/CEST)</c:v>
                </c:pt>
                <c:pt idx="4848">
                  <c:v>27.03.2022 09:00 - 27.03.2022 10:00 (CET/CEST)</c:v>
                </c:pt>
                <c:pt idx="4849">
                  <c:v>16.09.2022 20:00 - 16.09.2022 21:00 (CET/CEST)</c:v>
                </c:pt>
                <c:pt idx="4850">
                  <c:v>19.09.2022 05:00 - 19.09.2022 06:00 (CET/CEST)</c:v>
                </c:pt>
                <c:pt idx="4851">
                  <c:v>13.11.2022 19:00 - 13.11.2022 20:00 (CET/CEST)</c:v>
                </c:pt>
                <c:pt idx="4852">
                  <c:v>28.05.2022 23:00 - 29.05.2022 00:00 (CET/CEST)</c:v>
                </c:pt>
                <c:pt idx="4853">
                  <c:v>28.01.2022 17:00 - 28.01.2022 18:00 (CET/CEST)</c:v>
                </c:pt>
                <c:pt idx="4854">
                  <c:v>24.07.2022 20:00 - 24.07.2022 21:00 (CET/CEST)</c:v>
                </c:pt>
                <c:pt idx="4855">
                  <c:v>29.08.2022 03:00 - 29.08.2022 04:00 (CET/CEST)</c:v>
                </c:pt>
                <c:pt idx="4856">
                  <c:v>29.08.2022 14:00 - 29.08.2022 15:00 (CET/CEST)</c:v>
                </c:pt>
                <c:pt idx="4857">
                  <c:v>02.12.2022 10:00 - 02.12.2022 11:00 (CET/CEST)</c:v>
                </c:pt>
                <c:pt idx="4858">
                  <c:v>10.01.2022 00:00 - 10.01.2022 01:00 (CET/CEST)</c:v>
                </c:pt>
                <c:pt idx="4859">
                  <c:v>23.01.2022 04:00 - 23.01.2022 05:00 (CET/CEST)</c:v>
                </c:pt>
                <c:pt idx="4860">
                  <c:v>18.03.2022 14:00 - 18.03.2022 15:00 (CET/CEST)</c:v>
                </c:pt>
                <c:pt idx="4861">
                  <c:v>28.01.2022 15:00 - 28.01.2022 16:00 (CET/CEST)</c:v>
                </c:pt>
                <c:pt idx="4862">
                  <c:v>29.03.2022 10:00 - 29.03.2022 11:00 (CET/CEST)</c:v>
                </c:pt>
                <c:pt idx="4863">
                  <c:v>21.05.2022 21:00 - 21.05.2022 22:00 (CET/CEST)</c:v>
                </c:pt>
                <c:pt idx="4864">
                  <c:v>29.08.2022 08:00 - 29.08.2022 09:00 (CET/CEST)</c:v>
                </c:pt>
                <c:pt idx="4865">
                  <c:v>29.08.2022 12:00 - 29.08.2022 13:00 (CET/CEST)</c:v>
                </c:pt>
                <c:pt idx="4866">
                  <c:v>14.04.2022 21:00 - 14.04.2022 22:00 (CET/CEST)</c:v>
                </c:pt>
                <c:pt idx="4867">
                  <c:v>03.10.2022 20:00 - 03.10.2022 21:00 (CET/CEST)</c:v>
                </c:pt>
                <c:pt idx="4868">
                  <c:v>09.01.2022 23:00 - 10.01.2022 00:00 (CET/CEST)</c:v>
                </c:pt>
                <c:pt idx="4869">
                  <c:v>27.09.2022 02:00 - 27.09.2022 03:00 (CET/CEST)</c:v>
                </c:pt>
                <c:pt idx="4870">
                  <c:v>18.06.2022 17:00 - 18.06.2022 18:00 (CET/CEST)</c:v>
                </c:pt>
                <c:pt idx="4871">
                  <c:v>26.08.2022 02:00 - 26.08.2022 03:00 (CET/CEST)</c:v>
                </c:pt>
                <c:pt idx="4872">
                  <c:v>21.12.2022 09:00 - 21.12.2022 10:00 (CET/CEST)</c:v>
                </c:pt>
                <c:pt idx="4873">
                  <c:v>29.08.2022 13:00 - 29.08.2022 14:00 (CET/CEST)</c:v>
                </c:pt>
                <c:pt idx="4874">
                  <c:v>25.07.2022 00:00 - 25.07.2022 01:00 (CET/CEST)</c:v>
                </c:pt>
                <c:pt idx="4875">
                  <c:v>19.09.2022 02:00 - 19.09.2022 03:00 (CET/CEST)</c:v>
                </c:pt>
                <c:pt idx="4876">
                  <c:v>08.12.2022 22:00 - 08.12.2022 23:00 (CET/CEST)</c:v>
                </c:pt>
                <c:pt idx="4877">
                  <c:v>14.04.2022 22:00 - 14.04.2022 23:00 (CET/CEST)</c:v>
                </c:pt>
                <c:pt idx="4878">
                  <c:v>16.06.2022 14:00 - 16.06.2022 15:00 (CET/CEST)</c:v>
                </c:pt>
                <c:pt idx="4879">
                  <c:v>19.07.2022 23:00 - 20.07.2022 00:00 (CET/CEST)</c:v>
                </c:pt>
                <c:pt idx="4880">
                  <c:v>20.11.2022 09:00 - 20.11.2022 10:00 (CET/CEST)</c:v>
                </c:pt>
                <c:pt idx="4881">
                  <c:v>08.12.2022 21:00 - 08.12.2022 22:00 (CET/CEST)</c:v>
                </c:pt>
                <c:pt idx="4882">
                  <c:v>15.10.2022 00:00 - 15.10.2022 01:00 (CET/CEST)</c:v>
                </c:pt>
                <c:pt idx="4883">
                  <c:v>21.12.2022 03:00 - 21.12.2022 04:00 (CET/CEST)</c:v>
                </c:pt>
                <c:pt idx="4884">
                  <c:v>14.04.2022 20:00 - 14.04.2022 21:00 (CET/CEST)</c:v>
                </c:pt>
                <c:pt idx="4885">
                  <c:v>16.06.2022 12:00 - 16.06.2022 13:00 (CET/CEST)</c:v>
                </c:pt>
                <c:pt idx="4886">
                  <c:v>01.08.2022 08:00 - 01.08.2022 09:00 (CET/CEST)</c:v>
                </c:pt>
                <c:pt idx="4887">
                  <c:v>29.05.2022 01:00 - 29.05.2022 02:00 (CET/CEST)</c:v>
                </c:pt>
                <c:pt idx="4888">
                  <c:v>29.08.2022 11:00 - 29.08.2022 12:00 (CET/CEST)</c:v>
                </c:pt>
                <c:pt idx="4889">
                  <c:v>14.04.2022 19:00 - 14.04.2022 20:00 (CET/CEST)</c:v>
                </c:pt>
                <c:pt idx="4890">
                  <c:v>28.10.2022 18:00 - 28.10.2022 19:00 (CET/CEST)</c:v>
                </c:pt>
                <c:pt idx="4891">
                  <c:v>29.04.2022 15:00 - 29.04.2022 16:00 (CET/CEST)</c:v>
                </c:pt>
                <c:pt idx="4892">
                  <c:v>27.02.2022 06:00 - 27.02.2022 07:00 (CET/CEST)</c:v>
                </c:pt>
                <c:pt idx="4893">
                  <c:v>24.07.2022 10:00 - 24.07.2022 11:00 (CET/CEST)</c:v>
                </c:pt>
                <c:pt idx="4894">
                  <c:v>23.08.2022 21:00 - 23.08.2022 22:00 (CET/CEST)</c:v>
                </c:pt>
                <c:pt idx="4895">
                  <c:v>29.11.2022 19:00 - 29.11.2022 20:00 (CET/CEST)</c:v>
                </c:pt>
                <c:pt idx="4896">
                  <c:v>02.04.2022 00:00 - 02.04.2022 01:00 (CET/CEST)</c:v>
                </c:pt>
                <c:pt idx="4897">
                  <c:v>27.10.2022 09:00 - 27.10.2022 10:00 (CET/CEST)</c:v>
                </c:pt>
                <c:pt idx="4898">
                  <c:v>28.04.2022 15:00 - 28.04.2022 16:00 (CET/CEST)</c:v>
                </c:pt>
                <c:pt idx="4899">
                  <c:v>24.08.2022 06:00 - 24.08.2022 07:00 (CET/CEST)</c:v>
                </c:pt>
                <c:pt idx="4900">
                  <c:v>18.03.2022 13:00 - 18.03.2022 14:00 (CET/CEST)</c:v>
                </c:pt>
                <c:pt idx="4901">
                  <c:v>03.04.2022 05:00 - 03.04.2022 06:00 (CET/CEST)</c:v>
                </c:pt>
                <c:pt idx="4902">
                  <c:v>21.07.2022 23:00 - 22.07.2022 00:00 (CET/CEST)</c:v>
                </c:pt>
                <c:pt idx="4903">
                  <c:v>16.09.2022 18:00 - 16.09.2022 19:00 (CET/CEST)</c:v>
                </c:pt>
                <c:pt idx="4904">
                  <c:v>06.06.2022 00:00 - 06.06.2022 01:00 (CET/CEST)</c:v>
                </c:pt>
                <c:pt idx="4905">
                  <c:v>06.06.2022 01:00 - 06.06.2022 02:00 (CET/CEST)</c:v>
                </c:pt>
                <c:pt idx="4906">
                  <c:v>16.12.2022 19:00 - 16.12.2022 20:00 (CET/CEST)</c:v>
                </c:pt>
                <c:pt idx="4907">
                  <c:v>05.05.2022 21:00 - 05.05.2022 22:00 (CET/CEST)</c:v>
                </c:pt>
                <c:pt idx="4908">
                  <c:v>06.04.2022 06:00 - 06.04.2022 07:00 (CET/CEST)</c:v>
                </c:pt>
                <c:pt idx="4909">
                  <c:v>20.05.2022 04:00 - 20.05.2022 05:00 (CET/CEST)</c:v>
                </c:pt>
                <c:pt idx="4910">
                  <c:v>20.07.2022 07:00 - 20.07.2022 08:00 (CET/CEST)</c:v>
                </c:pt>
                <c:pt idx="4911">
                  <c:v>21.03.2022 17:00 - 21.03.2022 18:00 (CET/CEST)</c:v>
                </c:pt>
                <c:pt idx="4912">
                  <c:v>13.05.2022 07:00 - 13.05.2022 08:00 (CET/CEST)</c:v>
                </c:pt>
                <c:pt idx="4913">
                  <c:v>14.04.2022 18:00 - 14.04.2022 19:00 (CET/CEST)</c:v>
                </c:pt>
                <c:pt idx="4914">
                  <c:v>12.06.2022 06:00 - 12.06.2022 07:00 (CET/CEST)</c:v>
                </c:pt>
                <c:pt idx="4915">
                  <c:v>23.07.2022 12:00 - 23.07.2022 13:00 (CET/CEST)</c:v>
                </c:pt>
                <c:pt idx="4916">
                  <c:v>07.12.2022 04:00 - 07.12.2022 05:00 (CET/CEST)</c:v>
                </c:pt>
                <c:pt idx="4917">
                  <c:v>08.12.2022 15:00 - 08.12.2022 16:00 (CET/CEST)</c:v>
                </c:pt>
                <c:pt idx="4918">
                  <c:v>03.04.2022 08:00 - 03.04.2022 09:00 (CET/CEST)</c:v>
                </c:pt>
                <c:pt idx="4919">
                  <c:v>23.07.2022 22:00 - 23.07.2022 23:00 (CET/CEST)</c:v>
                </c:pt>
                <c:pt idx="4920">
                  <c:v>19.09.2022 07:00 - 19.09.2022 08:00 (CET/CEST)</c:v>
                </c:pt>
                <c:pt idx="4921">
                  <c:v>14.10.2022 22:00 - 14.10.2022 23:00 (CET/CEST)</c:v>
                </c:pt>
                <c:pt idx="4922">
                  <c:v>16.06.2022 16:00 - 16.06.2022 17:00 (CET/CEST)</c:v>
                </c:pt>
                <c:pt idx="4923">
                  <c:v>15.04.2022 11:00 - 15.04.2022 12:00 (CET/CEST)</c:v>
                </c:pt>
                <c:pt idx="4924">
                  <c:v>17.09.2022 10:00 - 17.09.2022 11:00 (CET/CEST)</c:v>
                </c:pt>
                <c:pt idx="4925">
                  <c:v>18.03.2022 12:00 - 18.03.2022 13:00 (CET/CEST)</c:v>
                </c:pt>
                <c:pt idx="4926">
                  <c:v>24.08.2022 08:00 - 24.08.2022 09:00 (CET/CEST)</c:v>
                </c:pt>
                <c:pt idx="4927">
                  <c:v>01.03.2022 10:00 - 01.03.2022 11:00 (CET/CEST)</c:v>
                </c:pt>
                <c:pt idx="4928">
                  <c:v>09.05.2022 16:00 - 09.05.2022 17:00 (CET/CEST)</c:v>
                </c:pt>
                <c:pt idx="4929">
                  <c:v>02.08.2022 09:00 - 02.08.2022 10:00 (CET/CEST)</c:v>
                </c:pt>
                <c:pt idx="4930">
                  <c:v>19.09.2022 13:00 - 19.09.2022 14:00 (CET/CEST)</c:v>
                </c:pt>
                <c:pt idx="4931">
                  <c:v>28.10.2022 06:00 - 28.10.2022 07:00 (CET/CEST)</c:v>
                </c:pt>
                <c:pt idx="4932">
                  <c:v>15.01.2022 18:00 - 15.01.2022 19:00 (CET/CEST)</c:v>
                </c:pt>
                <c:pt idx="4933">
                  <c:v>08.05.2022 05:00 - 08.05.2022 06:00 (CET/CEST)</c:v>
                </c:pt>
                <c:pt idx="4934">
                  <c:v>17.09.2022 11:00 - 17.09.2022 12:00 (CET/CEST)</c:v>
                </c:pt>
                <c:pt idx="4935">
                  <c:v>03.06.2022 10:00 - 03.06.2022 11:00 (CET/CEST)</c:v>
                </c:pt>
                <c:pt idx="4936">
                  <c:v>07.06.2022 09:00 - 07.06.2022 10:00 (CET/CEST)</c:v>
                </c:pt>
                <c:pt idx="4937">
                  <c:v>29.11.2022 18:00 - 29.11.2022 19:00 (CET/CEST)</c:v>
                </c:pt>
                <c:pt idx="4938">
                  <c:v>21.12.2022 07:00 - 21.12.2022 08:00 (CET/CEST)</c:v>
                </c:pt>
                <c:pt idx="4939">
                  <c:v>17.05.2022 05:00 - 17.05.2022 06:00 (CET/CEST)</c:v>
                </c:pt>
                <c:pt idx="4940">
                  <c:v>02.07.2022 06:00 - 02.07.2022 07:00 (CET/CEST)</c:v>
                </c:pt>
                <c:pt idx="4941">
                  <c:v>22.01.2022 11:00 - 22.01.2022 12:00 (CET/CEST)</c:v>
                </c:pt>
                <c:pt idx="4942">
                  <c:v>16.06.2022 13:00 - 16.06.2022 14:00 (CET/CEST)</c:v>
                </c:pt>
                <c:pt idx="4943">
                  <c:v>10.07.2022 20:00 - 10.07.2022 21:00 (CET/CEST)</c:v>
                </c:pt>
                <c:pt idx="4944">
                  <c:v>03.10.2022 21:00 - 03.10.2022 22:00 (CET/CEST)</c:v>
                </c:pt>
                <c:pt idx="4945">
                  <c:v>10.06.2022 13:00 - 10.06.2022 14:00 (CET/CEST)</c:v>
                </c:pt>
                <c:pt idx="4946">
                  <c:v>29.11.2022 12:00 - 29.11.2022 13:00 (CET/CEST)</c:v>
                </c:pt>
                <c:pt idx="4947">
                  <c:v>10.01.2022 11:00 - 10.01.2022 12:00 (CET/CEST)</c:v>
                </c:pt>
                <c:pt idx="4948">
                  <c:v>15.08.2022 02:00 - 15.08.2022 03:00 (CET/CEST)</c:v>
                </c:pt>
                <c:pt idx="4949">
                  <c:v>25.08.2022 09:00 - 25.08.2022 10:00 (CET/CEST)</c:v>
                </c:pt>
                <c:pt idx="4950">
                  <c:v>24.11.2022 10:00 - 24.11.2022 11:00 (CET/CEST)</c:v>
                </c:pt>
                <c:pt idx="4951">
                  <c:v>11.04.2022 11:00 - 11.04.2022 12:00 (CET/CEST)</c:v>
                </c:pt>
                <c:pt idx="4952">
                  <c:v>12.06.2022 03:00 - 12.06.2022 04:00 (CET/CEST)</c:v>
                </c:pt>
                <c:pt idx="4953">
                  <c:v>23.08.2022 14:00 - 23.08.2022 15:00 (CET/CEST)</c:v>
                </c:pt>
                <c:pt idx="4954">
                  <c:v>24.07.2022 21:00 - 24.07.2022 22:00 (CET/CEST)</c:v>
                </c:pt>
                <c:pt idx="4955">
                  <c:v>30.09.2022 00:00 - 30.09.2022 01:00 (CET/CEST)</c:v>
                </c:pt>
                <c:pt idx="4956">
                  <c:v>13.10.2022 04:00 - 13.10.2022 05:00 (CET/CEST)</c:v>
                </c:pt>
                <c:pt idx="4957">
                  <c:v>12.12.2022 17:00 - 12.12.2022 18:00 (CET/CEST)</c:v>
                </c:pt>
                <c:pt idx="4958">
                  <c:v>23.07.2022 10:00 - 23.07.2022 11:00 (CET/CEST)</c:v>
                </c:pt>
                <c:pt idx="4959">
                  <c:v>25.10.2022 22:00 - 25.10.2022 23:00 (CET/CEST)</c:v>
                </c:pt>
                <c:pt idx="4960">
                  <c:v>14.12.2022 11:00 - 14.12.2022 12:00 (CET/CEST)</c:v>
                </c:pt>
                <c:pt idx="4961">
                  <c:v>16.05.2022 19:00 - 16.05.2022 20:00 (CET/CEST)</c:v>
                </c:pt>
                <c:pt idx="4962">
                  <c:v>24.06.2022 04:00 - 24.06.2022 05:00 (CET/CEST)</c:v>
                </c:pt>
                <c:pt idx="4963">
                  <c:v>09.10.2022 18:00 - 09.10.2022 19:00 (CET/CEST)</c:v>
                </c:pt>
                <c:pt idx="4964">
                  <c:v>22.05.2022 00:00 - 22.05.2022 01:00 (CET/CEST)</c:v>
                </c:pt>
                <c:pt idx="4965">
                  <c:v>23.07.2022 11:00 - 23.07.2022 12:00 (CET/CEST)</c:v>
                </c:pt>
                <c:pt idx="4966">
                  <c:v>25.12.2022 22:00 - 25.12.2022 23:00 (CET/CEST)</c:v>
                </c:pt>
                <c:pt idx="4967">
                  <c:v>03.06.2022 18:00 - 03.06.2022 19:00 (CET/CEST)</c:v>
                </c:pt>
                <c:pt idx="4968">
                  <c:v>25.03.2022 10:00 - 25.03.2022 11:00 (CET/CEST)</c:v>
                </c:pt>
                <c:pt idx="4969">
                  <c:v>16.05.2022 22:00 - 16.05.2022 23:00 (CET/CEST)</c:v>
                </c:pt>
                <c:pt idx="4970">
                  <c:v>12.06.2022 01:00 - 12.06.2022 02:00 (CET/CEST)</c:v>
                </c:pt>
                <c:pt idx="4971">
                  <c:v>03.07.2022 07:00 - 03.07.2022 08:00 (CET/CEST)</c:v>
                </c:pt>
                <c:pt idx="4972">
                  <c:v>03.07.2022 01:00 - 03.07.2022 02:00 (CET/CEST)</c:v>
                </c:pt>
                <c:pt idx="4973">
                  <c:v>24.08.2022 02:00 - 24.08.2022 03:00 (CET/CEST)</c:v>
                </c:pt>
                <c:pt idx="4974">
                  <c:v>09.09.2022 10:00 - 09.09.2022 11:00 (CET/CEST)</c:v>
                </c:pt>
                <c:pt idx="4975">
                  <c:v>12.12.2022 16:00 - 12.12.2022 17:00 (CET/CEST)</c:v>
                </c:pt>
                <c:pt idx="4976">
                  <c:v>19.03.2022 19:00 - 19.03.2022 20:00 (CET/CEST)</c:v>
                </c:pt>
                <c:pt idx="4977">
                  <c:v>29.03.2022 07:00 - 29.03.2022 08:00 (CET/CEST)</c:v>
                </c:pt>
                <c:pt idx="4978">
                  <c:v>21.12.2022 04:00 - 21.12.2022 05:00 (CET/CEST)</c:v>
                </c:pt>
                <c:pt idx="4979">
                  <c:v>20.07.2022 04:00 - 20.07.2022 05:00 (CET/CEST)</c:v>
                </c:pt>
                <c:pt idx="4980">
                  <c:v>28.01.2022 13:00 - 28.01.2022 14:00 (CET/CEST)</c:v>
                </c:pt>
                <c:pt idx="4981">
                  <c:v>12.05.2022 00:00 - 12.05.2022 01:00 (CET/CEST)</c:v>
                </c:pt>
                <c:pt idx="4982">
                  <c:v>21.08.2022 09:00 - 21.08.2022 10:00 (CET/CEST)</c:v>
                </c:pt>
                <c:pt idx="4983">
                  <c:v>10.01.2022 20:00 - 10.01.2022 21:00 (CET/CEST)</c:v>
                </c:pt>
                <c:pt idx="4984">
                  <c:v>10.06.2022 02:00 - 10.06.2022 03:00 (CET/CEST)</c:v>
                </c:pt>
                <c:pt idx="4985">
                  <c:v>14.04.2022 17:00 - 14.04.2022 18:00 (CET/CEST)</c:v>
                </c:pt>
                <c:pt idx="4986">
                  <c:v>01.07.2022 13:00 - 01.07.2022 14:00 (CET/CEST)</c:v>
                </c:pt>
                <c:pt idx="4987">
                  <c:v>12.10.2022 16:00 - 12.10.2022 17:00 (CET/CEST)</c:v>
                </c:pt>
                <c:pt idx="4988">
                  <c:v>28.01.2022 12:00 - 28.01.2022 13:00 (CET/CEST)</c:v>
                </c:pt>
                <c:pt idx="4989">
                  <c:v>16.06.2022 11:00 - 16.06.2022 12:00 (CET/CEST)</c:v>
                </c:pt>
                <c:pt idx="4990">
                  <c:v>24.08.2022 13:00 - 24.08.2022 14:00 (CET/CEST)</c:v>
                </c:pt>
                <c:pt idx="4991">
                  <c:v>06.01.2022 05:00 - 06.01.2022 06:00 (CET/CEST)</c:v>
                </c:pt>
                <c:pt idx="4992">
                  <c:v>15.05.2022 02:00 - 15.05.2022 03:00 (CET/CEST)</c:v>
                </c:pt>
                <c:pt idx="4993">
                  <c:v>02.12.2022 09:00 - 02.12.2022 10:00 (CET/CEST)</c:v>
                </c:pt>
                <c:pt idx="4994">
                  <c:v>23.08.2022 10:00 - 23.08.2022 11:00 (CET/CEST)</c:v>
                </c:pt>
                <c:pt idx="4995">
                  <c:v>13.04.2022 14:00 - 13.04.2022 15:00 (CET/CEST)</c:v>
                </c:pt>
                <c:pt idx="4996">
                  <c:v>26.12.2022 06:00 - 26.12.2022 07:00 (CET/CEST)</c:v>
                </c:pt>
                <c:pt idx="4997">
                  <c:v>13.05.2022 06:00 - 13.05.2022 07:00 (CET/CEST)</c:v>
                </c:pt>
                <c:pt idx="4998">
                  <c:v>21.05.2022 22:00 - 21.05.2022 23:00 (CET/CEST)</c:v>
                </c:pt>
                <c:pt idx="4999">
                  <c:v>21.05.2022 23:00 - 22.05.2022 00:00 (CET/CEST)</c:v>
                </c:pt>
                <c:pt idx="5000">
                  <c:v>23.05.2022 09:00 - 23.05.2022 10:00 (CET/CEST)</c:v>
                </c:pt>
                <c:pt idx="5001">
                  <c:v>22.02.2022 12:00 - 22.02.2022 13:00 (CET/CEST)</c:v>
                </c:pt>
                <c:pt idx="5002">
                  <c:v>28.04.2022 17:00 - 28.04.2022 18:00 (CET/CEST)</c:v>
                </c:pt>
                <c:pt idx="5003">
                  <c:v>21.08.2022 18:00 - 21.08.2022 19:00 (CET/CEST)</c:v>
                </c:pt>
                <c:pt idx="5004">
                  <c:v>11.12.2022 19:00 - 11.12.2022 20:00 (CET/CEST)</c:v>
                </c:pt>
                <c:pt idx="5005">
                  <c:v>04.01.2022 05:00 - 04.01.2022 06:00 (CET/CEST)</c:v>
                </c:pt>
                <c:pt idx="5006">
                  <c:v>29.08.2022 15:00 - 29.08.2022 16:00 (CET/CEST)</c:v>
                </c:pt>
                <c:pt idx="5007">
                  <c:v>18.06.2022 16:00 - 18.06.2022 17:00 (CET/CEST)</c:v>
                </c:pt>
                <c:pt idx="5008">
                  <c:v>05.05.2022 16:00 - 05.05.2022 17:00 (CET/CEST)</c:v>
                </c:pt>
                <c:pt idx="5009">
                  <c:v>10.07.2022 23:00 - 11.07.2022 00:00 (CET/CEST)</c:v>
                </c:pt>
                <c:pt idx="5010">
                  <c:v>18.07.2022 18:00 - 18.07.2022 19:00 (CET/CEST)</c:v>
                </c:pt>
                <c:pt idx="5011">
                  <c:v>04.01.2022 06:00 - 04.01.2022 07:00 (CET/CEST)</c:v>
                </c:pt>
                <c:pt idx="5012">
                  <c:v>26.03.2022 12:00 - 26.03.2022 13:00 (CET/CEST)</c:v>
                </c:pt>
                <c:pt idx="5013">
                  <c:v>21.07.2022 20:00 - 21.07.2022 21:00 (CET/CEST)</c:v>
                </c:pt>
                <c:pt idx="5014">
                  <c:v>01.07.2022 22:00 - 01.07.2022 23:00 (CET/CEST)</c:v>
                </c:pt>
                <c:pt idx="5015">
                  <c:v>31.12.2022 19:00 - 31.12.2022 20:00 (CET/CEST)</c:v>
                </c:pt>
                <c:pt idx="5016">
                  <c:v>27.02.2022 05:00 - 27.02.2022 06:00 (CET/CEST)</c:v>
                </c:pt>
                <c:pt idx="5017">
                  <c:v>11.05.2022 23:00 - 12.05.2022 00:00 (CET/CEST)</c:v>
                </c:pt>
                <c:pt idx="5018">
                  <c:v>03.06.2022 15:00 - 03.06.2022 16:00 (CET/CEST)</c:v>
                </c:pt>
                <c:pt idx="5019">
                  <c:v>19.09.2022 00:00 - 19.09.2022 01:00 (CET/CEST)</c:v>
                </c:pt>
                <c:pt idx="5020">
                  <c:v>17.10.2022 00:00 - 17.10.2022 01:00 (CET/CEST)</c:v>
                </c:pt>
                <c:pt idx="5021">
                  <c:v>29.04.2022 16:00 - 29.04.2022 17:00 (CET/CEST)</c:v>
                </c:pt>
                <c:pt idx="5022">
                  <c:v>01.07.2022 10:00 - 01.07.2022 11:00 (CET/CEST)</c:v>
                </c:pt>
                <c:pt idx="5023">
                  <c:v>16.09.2022 19:00 - 16.09.2022 20:00 (CET/CEST)</c:v>
                </c:pt>
                <c:pt idx="5024">
                  <c:v>18.03.2022 15:00 - 18.03.2022 16:00 (CET/CEST)</c:v>
                </c:pt>
                <c:pt idx="5025">
                  <c:v>11.02.2022 19:00 - 11.02.2022 20:00 (CET/CEST)</c:v>
                </c:pt>
                <c:pt idx="5026">
                  <c:v>01.01.2022 08:00 - 01.01.2022 09:00 (CET/CEST)</c:v>
                </c:pt>
                <c:pt idx="5027">
                  <c:v>10.06.2022 01:00 - 10.06.2022 02:00 (CET/CEST)</c:v>
                </c:pt>
                <c:pt idx="5028">
                  <c:v>17.06.2022 17:00 - 17.06.2022 18:00 (CET/CEST)</c:v>
                </c:pt>
                <c:pt idx="5029">
                  <c:v>12.06.2022 04:00 - 12.06.2022 05:00 (CET/CEST)</c:v>
                </c:pt>
                <c:pt idx="5030">
                  <c:v>29.11.2022 13:00 - 29.11.2022 14:00 (CET/CEST)</c:v>
                </c:pt>
                <c:pt idx="5031">
                  <c:v>27.06.2022 18:00 - 27.06.2022 19:00 (CET/CEST)</c:v>
                </c:pt>
                <c:pt idx="5032">
                  <c:v>09.03.2022 19:00 - 09.03.2022 20:00 (CET/CEST)</c:v>
                </c:pt>
                <c:pt idx="5033">
                  <c:v>25.03.2022 07:00 - 25.03.2022 08:00 (CET/CEST)</c:v>
                </c:pt>
                <c:pt idx="5034">
                  <c:v>25.07.2022 22:00 - 25.07.2022 23:00 (CET/CEST)</c:v>
                </c:pt>
                <c:pt idx="5035">
                  <c:v>05.08.2022 16:00 - 05.08.2022 17:00 (CET/CEST)</c:v>
                </c:pt>
                <c:pt idx="5036">
                  <c:v>14.10.2022 21:00 - 14.10.2022 22:00 (CET/CEST)</c:v>
                </c:pt>
                <c:pt idx="5037">
                  <c:v>20.02.2022 05:00 - 20.02.2022 06:00 (CET/CEST)</c:v>
                </c:pt>
                <c:pt idx="5038">
                  <c:v>16.06.2022 15:00 - 16.06.2022 16:00 (CET/CEST)</c:v>
                </c:pt>
                <c:pt idx="5039">
                  <c:v>12.07.2022 20:00 - 12.07.2022 21:00 (CET/CEST)</c:v>
                </c:pt>
                <c:pt idx="5040">
                  <c:v>31.10.2022 23:00 - 01.11.2022 00:00 (CET/CEST)</c:v>
                </c:pt>
                <c:pt idx="5041">
                  <c:v>28.08.2022 13:00 - 28.08.2022 14:00 (CET/CEST)</c:v>
                </c:pt>
                <c:pt idx="5042">
                  <c:v>02.12.2022 08:00 - 02.12.2022 09:00 (CET/CEST)</c:v>
                </c:pt>
                <c:pt idx="5043">
                  <c:v>22.01.2022 01:00 - 22.01.2022 02:00 (CET/CEST)</c:v>
                </c:pt>
                <c:pt idx="5044">
                  <c:v>19.09.2022 01:00 - 19.09.2022 02:00 (CET/CEST)</c:v>
                </c:pt>
                <c:pt idx="5045">
                  <c:v>29.11.2022 20:00 - 29.11.2022 21:00 (CET/CEST)</c:v>
                </c:pt>
                <c:pt idx="5046">
                  <c:v>25.07.2022 13:00 - 25.07.2022 14:00 (CET/CEST)</c:v>
                </c:pt>
                <c:pt idx="5047">
                  <c:v>02.12.2022 07:00 - 02.12.2022 08:00 (CET/CEST)</c:v>
                </c:pt>
                <c:pt idx="5048">
                  <c:v>22.11.2022 00:00 - 22.11.2022 01:00 (CET/CEST)</c:v>
                </c:pt>
                <c:pt idx="5049">
                  <c:v>29.04.2022 14:00 - 29.04.2022 15:00 (CET/CEST)</c:v>
                </c:pt>
                <c:pt idx="5050">
                  <c:v>30.09.2022 15:00 - 30.09.2022 16:00 (CET/CEST)</c:v>
                </c:pt>
                <c:pt idx="5051">
                  <c:v>27.02.2022 07:00 - 27.02.2022 08:00 (CET/CEST)</c:v>
                </c:pt>
                <c:pt idx="5052">
                  <c:v>10.06.2022 03:00 - 10.06.2022 04:00 (CET/CEST)</c:v>
                </c:pt>
                <c:pt idx="5053">
                  <c:v>03.08.2022 19:00 - 03.08.2022 20:00 (CET/CEST)</c:v>
                </c:pt>
                <c:pt idx="5054">
                  <c:v>18.09.2022 23:00 - 19.09.2022 00:00 (CET/CEST)</c:v>
                </c:pt>
                <c:pt idx="5055">
                  <c:v>15.10.2022 03:00 - 15.10.2022 04:00 (CET/CEST)</c:v>
                </c:pt>
                <c:pt idx="5056">
                  <c:v>10.01.2022 12:00 - 10.01.2022 13:00 (CET/CEST)</c:v>
                </c:pt>
                <c:pt idx="5057">
                  <c:v>11.02.2022 21:00 - 11.02.2022 22:00 (CET/CEST)</c:v>
                </c:pt>
                <c:pt idx="5058">
                  <c:v>27.10.2022 17:00 - 27.10.2022 18:00 (CET/CEST)</c:v>
                </c:pt>
                <c:pt idx="5059">
                  <c:v>11.10.2022 19:00 - 11.10.2022 20:00 (CET/CEST)</c:v>
                </c:pt>
                <c:pt idx="5060">
                  <c:v>12.01.2022 08:00 - 12.01.2022 09:00 (CET/CEST)</c:v>
                </c:pt>
                <c:pt idx="5061">
                  <c:v>12.06.2022 05:00 - 12.06.2022 06:00 (CET/CEST)</c:v>
                </c:pt>
                <c:pt idx="5062">
                  <c:v>18.03.2022 05:00 - 18.03.2022 06:00 (CET/CEST)</c:v>
                </c:pt>
                <c:pt idx="5063">
                  <c:v>06.05.2022 23:00 - 07.05.2022 00:00 (CET/CEST)</c:v>
                </c:pt>
                <c:pt idx="5064">
                  <c:v>12.12.2022 18:00 - 12.12.2022 19:00 (CET/CEST)</c:v>
                </c:pt>
                <c:pt idx="5065">
                  <c:v>02.09.2022 18:00 - 02.09.2022 19:00 (CET/CEST)</c:v>
                </c:pt>
                <c:pt idx="5066">
                  <c:v>15.10.2022 01:00 - 15.10.2022 02:00 (CET/CEST)</c:v>
                </c:pt>
                <c:pt idx="5067">
                  <c:v>08.12.2022 23:00 - 09.12.2022 00:00 (CET/CEST)</c:v>
                </c:pt>
                <c:pt idx="5068">
                  <c:v>27.11.2022 02:00 - 27.11.2022 03:00 (CET/CEST)</c:v>
                </c:pt>
                <c:pt idx="5069">
                  <c:v>02.05.2022 13:00 - 02.05.2022 14:00 (CET/CEST)</c:v>
                </c:pt>
                <c:pt idx="5070">
                  <c:v>25.12.2022 03:00 - 25.12.2022 04:00 (CET/CEST)</c:v>
                </c:pt>
                <c:pt idx="5071">
                  <c:v>21.05.2022 02:00 - 21.05.2022 03:00 (CET/CEST)</c:v>
                </c:pt>
                <c:pt idx="5072">
                  <c:v>27.02.2022 04:00 - 27.02.2022 05:00 (CET/CEST)</c:v>
                </c:pt>
                <c:pt idx="5073">
                  <c:v>14.08.2022 20:00 - 14.08.2022 21:00 (CET/CEST)</c:v>
                </c:pt>
                <c:pt idx="5074">
                  <c:v>20.05.2022 02:00 - 20.05.2022 03:00 (CET/CEST)</c:v>
                </c:pt>
                <c:pt idx="5075">
                  <c:v>01.07.2022 23:00 - 02.07.2022 00:00 (CET/CEST)</c:v>
                </c:pt>
                <c:pt idx="5076">
                  <c:v>13.11.2022 18:00 - 13.11.2022 19:00 (CET/CEST)</c:v>
                </c:pt>
                <c:pt idx="5077">
                  <c:v>20.07.2022 23:00 - 21.07.2022 00:00 (CET/CEST)</c:v>
                </c:pt>
                <c:pt idx="5078">
                  <c:v>16.08.2022 16:00 - 16.08.2022 17:00 (CET/CEST)</c:v>
                </c:pt>
                <c:pt idx="5079">
                  <c:v>06.01.2022 18:00 - 06.01.2022 19:00 (CET/CEST)</c:v>
                </c:pt>
                <c:pt idx="5080">
                  <c:v>12.07.2022 15:00 - 12.07.2022 16:00 (CET/CEST)</c:v>
                </c:pt>
                <c:pt idx="5081">
                  <c:v>24.08.2022 05:00 - 24.08.2022 06:00 (CET/CEST)</c:v>
                </c:pt>
                <c:pt idx="5082">
                  <c:v>24.11.2022 22:00 - 24.11.2022 23:00 (CET/CEST)</c:v>
                </c:pt>
                <c:pt idx="5083">
                  <c:v>31.12.2022 23:00 - 01.01.2023 00:00 (CET/CEST)</c:v>
                </c:pt>
                <c:pt idx="5084">
                  <c:v>25.07.2022 14:00 - 25.07.2022 15:00 (CET/CEST)</c:v>
                </c:pt>
                <c:pt idx="5085">
                  <c:v>21.03.2022 18:00 - 21.03.2022 19:00 (CET/CEST)</c:v>
                </c:pt>
                <c:pt idx="5086">
                  <c:v>05.05.2022 22:00 - 05.05.2022 23:00 (CET/CEST)</c:v>
                </c:pt>
                <c:pt idx="5087">
                  <c:v>06.05.2022 18:00 - 06.05.2022 19:00 (CET/CEST)</c:v>
                </c:pt>
                <c:pt idx="5088">
                  <c:v>20.05.2022 06:00 - 20.05.2022 07:00 (CET/CEST)</c:v>
                </c:pt>
                <c:pt idx="5089">
                  <c:v>03.06.2022 11:00 - 03.06.2022 12:00 (CET/CEST)</c:v>
                </c:pt>
                <c:pt idx="5090">
                  <c:v>12.07.2022 19:00 - 12.07.2022 20:00 (CET/CEST)</c:v>
                </c:pt>
                <c:pt idx="5091">
                  <c:v>18.03.2022 11:00 - 18.03.2022 12:00 (CET/CEST)</c:v>
                </c:pt>
                <c:pt idx="5092">
                  <c:v>05.04.2022 21:00 - 05.04.2022 22:00 (CET/CEST)</c:v>
                </c:pt>
                <c:pt idx="5093">
                  <c:v>01.08.2022 21:00 - 01.08.2022 22:00 (CET/CEST)</c:v>
                </c:pt>
                <c:pt idx="5094">
                  <c:v>25.04.2022 04:00 - 25.04.2022 05:00 (CET/CEST)</c:v>
                </c:pt>
                <c:pt idx="5095">
                  <c:v>10.06.2022 00:00 - 10.06.2022 01:00 (CET/CEST)</c:v>
                </c:pt>
                <c:pt idx="5096">
                  <c:v>23.07.2022 09:00 - 23.07.2022 10:00 (CET/CEST)</c:v>
                </c:pt>
                <c:pt idx="5097">
                  <c:v>18.06.2022 20:00 - 18.06.2022 21:00 (CET/CEST)</c:v>
                </c:pt>
                <c:pt idx="5098">
                  <c:v>20.10.2022 05:00 - 20.10.2022 06:00 (CET/CEST)</c:v>
                </c:pt>
                <c:pt idx="5099">
                  <c:v>18.05.2022 17:00 - 18.05.2022 18:00 (CET/CEST)</c:v>
                </c:pt>
                <c:pt idx="5100">
                  <c:v>12.06.2022 02:00 - 12.06.2022 03:00 (CET/CEST)</c:v>
                </c:pt>
                <c:pt idx="5101">
                  <c:v>25.07.2022 15:00 - 25.07.2022 16:00 (CET/CEST)</c:v>
                </c:pt>
                <c:pt idx="5102">
                  <c:v>13.10.2022 05:00 - 13.10.2022 06:00 (CET/CEST)</c:v>
                </c:pt>
                <c:pt idx="5103">
                  <c:v>15.10.2022 02:00 - 15.10.2022 03:00 (CET/CEST)</c:v>
                </c:pt>
                <c:pt idx="5104">
                  <c:v>21.11.2022 23:00 - 22.11.2022 00:00 (CET/CEST)</c:v>
                </c:pt>
                <c:pt idx="5105">
                  <c:v>23.12.2022 03:00 - 23.12.2022 04:00 (CET/CEST)</c:v>
                </c:pt>
                <c:pt idx="5106">
                  <c:v>23.01.2022 03:00 - 23.01.2022 04:00 (CET/CEST)</c:v>
                </c:pt>
                <c:pt idx="5107">
                  <c:v>29.11.2022 17:00 - 29.11.2022 18:00 (CET/CEST)</c:v>
                </c:pt>
                <c:pt idx="5108">
                  <c:v>12.07.2022 14:00 - 12.07.2022 15:00 (CET/CEST)</c:v>
                </c:pt>
                <c:pt idx="5109">
                  <c:v>06.08.2022 22:00 - 06.08.2022 23:00 (CET/CEST)</c:v>
                </c:pt>
                <c:pt idx="5110">
                  <c:v>19.09.2022 08:00 - 19.09.2022 09:00 (CET/CEST)</c:v>
                </c:pt>
                <c:pt idx="5111">
                  <c:v>28.01.2022 14:00 - 28.01.2022 15:00 (CET/CEST)</c:v>
                </c:pt>
                <c:pt idx="5112">
                  <c:v>23.08.2022 15:00 - 23.08.2022 16:00 (CET/CEST)</c:v>
                </c:pt>
                <c:pt idx="5113">
                  <c:v>11.01.2022 21:00 - 11.01.2022 22:00 (CET/CEST)</c:v>
                </c:pt>
                <c:pt idx="5114">
                  <c:v>22.07.2022 22:00 - 22.07.2022 23:00 (CET/CEST)</c:v>
                </c:pt>
                <c:pt idx="5115">
                  <c:v>09.10.2022 12:00 - 09.10.2022 13:00 (CET/CEST)</c:v>
                </c:pt>
                <c:pt idx="5116">
                  <c:v>25.07.2022 21:00 - 25.07.2022 22:00 (CET/CEST)</c:v>
                </c:pt>
                <c:pt idx="5117">
                  <c:v>24.08.2022 04:00 - 24.08.2022 05:00 (CET/CEST)</c:v>
                </c:pt>
                <c:pt idx="5118">
                  <c:v>27.06.2022 19:00 - 27.06.2022 20:00 (CET/CEST)</c:v>
                </c:pt>
                <c:pt idx="5119">
                  <c:v>10.01.2022 14:00 - 10.01.2022 15:00 (CET/CEST)</c:v>
                </c:pt>
                <c:pt idx="5120">
                  <c:v>21.04.2022 11:00 - 21.04.2022 12:00 (CET/CEST)</c:v>
                </c:pt>
                <c:pt idx="5121">
                  <c:v>27.09.2022 03:00 - 27.09.2022 04:00 (CET/CEST)</c:v>
                </c:pt>
                <c:pt idx="5122">
                  <c:v>03.04.2022 04:00 - 03.04.2022 05:00 (CET/CEST)</c:v>
                </c:pt>
                <c:pt idx="5123">
                  <c:v>27.09.2022 08:00 - 27.09.2022 09:00 (CET/CEST)</c:v>
                </c:pt>
                <c:pt idx="5124">
                  <c:v>29.03.2022 09:00 - 29.03.2022 10:00 (CET/CEST)</c:v>
                </c:pt>
                <c:pt idx="5125">
                  <c:v>24.06.2022 03:00 - 24.06.2022 04:00 (CET/CEST)</c:v>
                </c:pt>
                <c:pt idx="5126">
                  <c:v>28.09.2022 23:00 - 29.09.2022 00:00 (CET/CEST)</c:v>
                </c:pt>
                <c:pt idx="5127">
                  <c:v>29.11.2022 16:00 - 29.11.2022 17:00 (CET/CEST)</c:v>
                </c:pt>
                <c:pt idx="5128">
                  <c:v>10.01.2022 13:00 - 10.01.2022 14:00 (CET/CEST)</c:v>
                </c:pt>
                <c:pt idx="5129">
                  <c:v>03.06.2022 12:00 - 03.06.2022 13:00 (CET/CEST)</c:v>
                </c:pt>
                <c:pt idx="5130">
                  <c:v>18.07.2022 08:00 - 18.07.2022 09:00 (CET/CEST)</c:v>
                </c:pt>
                <c:pt idx="5131">
                  <c:v>01.08.2022 04:00 - 01.08.2022 05:00 (CET/CEST)</c:v>
                </c:pt>
                <c:pt idx="5132">
                  <c:v>29.11.2022 15:00 - 29.11.2022 16:00 (CET/CEST)</c:v>
                </c:pt>
                <c:pt idx="5133">
                  <c:v>14.10.2022 20:00 - 14.10.2022 21:00 (CET/CEST)</c:v>
                </c:pt>
                <c:pt idx="5134">
                  <c:v>11.02.2022 06:00 - 11.02.2022 07:00 (CET/CEST)</c:v>
                </c:pt>
                <c:pt idx="5135">
                  <c:v>29.05.2022 02:00 - 29.05.2022 03:00 (CET/CEST)</c:v>
                </c:pt>
                <c:pt idx="5136">
                  <c:v>12.07.2022 22:00 - 12.07.2022 23:00 (CET/CEST)</c:v>
                </c:pt>
                <c:pt idx="5137">
                  <c:v>27.02.2022 03:00 - 27.02.2022 04:00 (CET/CEST)</c:v>
                </c:pt>
                <c:pt idx="5138">
                  <c:v>12.07.2022 17:00 - 12.07.2022 18:00 (CET/CEST)</c:v>
                </c:pt>
                <c:pt idx="5139">
                  <c:v>17.07.2022 21:00 - 17.07.2022 22:00 (CET/CEST)</c:v>
                </c:pt>
                <c:pt idx="5140">
                  <c:v>12.09.2022 12:00 - 12.09.2022 13:00 (CET/CEST)</c:v>
                </c:pt>
                <c:pt idx="5141">
                  <c:v>18.06.2022 08:00 - 18.06.2022 09:00 (CET/CEST)</c:v>
                </c:pt>
                <c:pt idx="5142">
                  <c:v>21.08.2022 08:00 - 21.08.2022 09:00 (CET/CEST)</c:v>
                </c:pt>
                <c:pt idx="5143">
                  <c:v>24.08.2022 03:00 - 24.08.2022 04:00 (CET/CEST)</c:v>
                </c:pt>
                <c:pt idx="5144">
                  <c:v>07.06.2022 03:00 - 07.06.2022 04:00 (CET/CEST)</c:v>
                </c:pt>
                <c:pt idx="5145">
                  <c:v>19.09.2022 10:00 - 19.09.2022 11:00 (CET/CEST)</c:v>
                </c:pt>
                <c:pt idx="5146">
                  <c:v>03.10.2022 22:00 - 03.10.2022 23:00 (CET/CEST)</c:v>
                </c:pt>
                <c:pt idx="5147">
                  <c:v>25.07.2022 16:00 - 25.07.2022 17:00 (CET/CEST)</c:v>
                </c:pt>
                <c:pt idx="5148">
                  <c:v>06.05.2022 17:00 - 06.05.2022 18:00 (CET/CEST)</c:v>
                </c:pt>
                <c:pt idx="5149">
                  <c:v>04.07.2022 10:00 - 04.07.2022 11:00 (CET/CEST)</c:v>
                </c:pt>
                <c:pt idx="5150">
                  <c:v>27.02.2022 08:00 - 27.02.2022 09:00 (CET/CEST)</c:v>
                </c:pt>
                <c:pt idx="5151">
                  <c:v>21.03.2022 19:00 - 21.03.2022 20:00 (CET/CEST)</c:v>
                </c:pt>
                <c:pt idx="5152">
                  <c:v>16.05.2022 14:00 - 16.05.2022 15:00 (CET/CEST)</c:v>
                </c:pt>
                <c:pt idx="5153">
                  <c:v>26.02.2022 03:00 - 26.02.2022 04:00 (CET/CEST)</c:v>
                </c:pt>
                <c:pt idx="5154">
                  <c:v>12.07.2022 16:00 - 12.07.2022 17:00 (CET/CEST)</c:v>
                </c:pt>
                <c:pt idx="5155">
                  <c:v>20.10.2022 03:00 - 20.10.2022 04:00 (CET/CEST)</c:v>
                </c:pt>
                <c:pt idx="5156">
                  <c:v>29.08.2022 16:00 - 29.08.2022 17:00 (CET/CEST)</c:v>
                </c:pt>
                <c:pt idx="5157">
                  <c:v>31.01.2022 21:00 - 31.01.2022 22:00 (CET/CEST)</c:v>
                </c:pt>
                <c:pt idx="5158">
                  <c:v>27.09.2022 06:00 - 27.09.2022 07:00 (CET/CEST)</c:v>
                </c:pt>
                <c:pt idx="5159">
                  <c:v>10.01.2022 15:00 - 10.01.2022 16:00 (CET/CEST)</c:v>
                </c:pt>
                <c:pt idx="5160">
                  <c:v>21.08.2022 07:00 - 21.08.2022 08:00 (CET/CEST)</c:v>
                </c:pt>
                <c:pt idx="5161">
                  <c:v>22.06.2022 14:00 - 22.06.2022 15:00 (CET/CEST)</c:v>
                </c:pt>
                <c:pt idx="5162">
                  <c:v>29.11.2022 14:00 - 29.11.2022 15:00 (CET/CEST)</c:v>
                </c:pt>
                <c:pt idx="5163">
                  <c:v>12.07.2022 13:00 - 12.07.2022 14:00 (CET/CEST)</c:v>
                </c:pt>
                <c:pt idx="5164">
                  <c:v>19.10.2022 02:00 - 19.10.2022 03:00 (CET/CEST)</c:v>
                </c:pt>
                <c:pt idx="5165">
                  <c:v>16.12.2022 18:00 - 16.12.2022 19:00 (CET/CEST)</c:v>
                </c:pt>
                <c:pt idx="5166">
                  <c:v>25.03.2022 06:00 - 25.03.2022 07:00 (CET/CEST)</c:v>
                </c:pt>
                <c:pt idx="5167">
                  <c:v>30.03.2022 10:00 - 30.03.2022 11:00 (CET/CEST)</c:v>
                </c:pt>
                <c:pt idx="5168">
                  <c:v>02.07.2022 21:00 - 02.07.2022 22:00 (CET/CEST)</c:v>
                </c:pt>
                <c:pt idx="5169">
                  <c:v>11.02.2022 01:00 - 11.02.2022 02:00 (CET/CEST)</c:v>
                </c:pt>
                <c:pt idx="5170">
                  <c:v>29.03.2022 08:00 - 29.03.2022 09:00 (CET/CEST)</c:v>
                </c:pt>
                <c:pt idx="5171">
                  <c:v>09.05.2022 15:00 - 09.05.2022 16:00 (CET/CEST)</c:v>
                </c:pt>
                <c:pt idx="5172">
                  <c:v>02.01.2022 13:00 - 02.01.2022 14:00 (CET/CEST)</c:v>
                </c:pt>
                <c:pt idx="5173">
                  <c:v>14.04.2022 12:00 - 14.04.2022 13:00 (CET/CEST)</c:v>
                </c:pt>
                <c:pt idx="5174">
                  <c:v>20.04.2022 17:00 - 20.04.2022 18:00 (CET/CEST)</c:v>
                </c:pt>
                <c:pt idx="5175">
                  <c:v>20.05.2022 03:00 - 20.05.2022 04:00 (CET/CEST)</c:v>
                </c:pt>
                <c:pt idx="5176">
                  <c:v>03.06.2022 14:00 - 03.06.2022 15:00 (CET/CEST)</c:v>
                </c:pt>
                <c:pt idx="5177">
                  <c:v>08.06.2022 07:00 - 08.06.2022 08:00 (CET/CEST)</c:v>
                </c:pt>
                <c:pt idx="5178">
                  <c:v>25.12.2022 01:00 - 25.12.2022 02:00 (CET/CEST)</c:v>
                </c:pt>
                <c:pt idx="5179">
                  <c:v>25.12.2022 23:00 - 26.12.2022 00:00 (CET/CEST)</c:v>
                </c:pt>
                <c:pt idx="5180">
                  <c:v>07.06.2022 08:00 - 07.06.2022 09:00 (CET/CEST)</c:v>
                </c:pt>
                <c:pt idx="5181">
                  <c:v>02.07.2022 07:00 - 02.07.2022 08:00 (CET/CEST)</c:v>
                </c:pt>
                <c:pt idx="5182">
                  <c:v>26.10.2022 17:00 - 26.10.2022 18:00 (CET/CEST)</c:v>
                </c:pt>
                <c:pt idx="5183">
                  <c:v>12.04.2022 10:00 - 12.04.2022 11:00 (CET/CEST)</c:v>
                </c:pt>
                <c:pt idx="5184">
                  <c:v>03.07.2022 00:00 - 03.07.2022 01:00 (CET/CEST)</c:v>
                </c:pt>
                <c:pt idx="5185">
                  <c:v>24.07.2022 22:00 - 24.07.2022 23:00 (CET/CEST)</c:v>
                </c:pt>
                <c:pt idx="5186">
                  <c:v>05.06.2022 23:00 - 06.06.2022 00:00 (CET/CEST)</c:v>
                </c:pt>
                <c:pt idx="5187">
                  <c:v>24.07.2022 23:00 - 25.07.2022 00:00 (CET/CEST)</c:v>
                </c:pt>
                <c:pt idx="5188">
                  <c:v>23.09.2022 03:00 - 23.09.2022 04:00 (CET/CEST)</c:v>
                </c:pt>
                <c:pt idx="5189">
                  <c:v>16.05.2022 21:00 - 16.05.2022 22:00 (CET/CEST)</c:v>
                </c:pt>
                <c:pt idx="5190">
                  <c:v>03.06.2022 19:00 - 03.06.2022 20:00 (CET/CEST)</c:v>
                </c:pt>
                <c:pt idx="5191">
                  <c:v>02.08.2022 11:00 - 02.08.2022 12:00 (CET/CEST)</c:v>
                </c:pt>
                <c:pt idx="5192">
                  <c:v>09.10.2022 04:00 - 09.10.2022 05:00 (CET/CEST)</c:v>
                </c:pt>
                <c:pt idx="5193">
                  <c:v>20.10.2022 02:00 - 20.10.2022 03:00 (CET/CEST)</c:v>
                </c:pt>
                <c:pt idx="5194">
                  <c:v>23.09.2022 04:00 - 23.09.2022 05:00 (CET/CEST)</c:v>
                </c:pt>
                <c:pt idx="5195">
                  <c:v>02.12.2022 06:00 - 02.12.2022 07:00 (CET/CEST)</c:v>
                </c:pt>
                <c:pt idx="5196">
                  <c:v>28.04.2022 18:00 - 28.04.2022 19:00 (CET/CEST)</c:v>
                </c:pt>
                <c:pt idx="5197">
                  <c:v>29.05.2022 20:00 - 29.05.2022 21:00 (CET/CEST)</c:v>
                </c:pt>
                <c:pt idx="5198">
                  <c:v>16.06.2022 19:00 - 16.06.2022 20:00 (CET/CEST)</c:v>
                </c:pt>
                <c:pt idx="5199">
                  <c:v>28.07.2022 02:00 - 28.07.2022 03:00 (CET/CEST)</c:v>
                </c:pt>
                <c:pt idx="5200">
                  <c:v>23.09.2022 05:00 - 23.09.2022 06:00 (CET/CEST)</c:v>
                </c:pt>
                <c:pt idx="5201">
                  <c:v>12.07.2022 21:00 - 12.07.2022 22:00 (CET/CEST)</c:v>
                </c:pt>
                <c:pt idx="5202">
                  <c:v>29.03.2022 18:00 - 29.03.2022 19:00 (CET/CEST)</c:v>
                </c:pt>
                <c:pt idx="5203">
                  <c:v>14.04.2022 10:00 - 14.04.2022 11:00 (CET/CEST)</c:v>
                </c:pt>
                <c:pt idx="5204">
                  <c:v>03.06.2022 13:00 - 03.06.2022 14:00 (CET/CEST)</c:v>
                </c:pt>
                <c:pt idx="5205">
                  <c:v>21.10.2022 04:00 - 21.10.2022 05:00 (CET/CEST)</c:v>
                </c:pt>
                <c:pt idx="5206">
                  <c:v>08.05.2022 06:00 - 08.05.2022 07:00 (CET/CEST)</c:v>
                </c:pt>
                <c:pt idx="5207">
                  <c:v>25.07.2022 12:00 - 25.07.2022 13:00 (CET/CEST)</c:v>
                </c:pt>
                <c:pt idx="5208">
                  <c:v>10.06.2022 18:00 - 10.06.2022 19:00 (CET/CEST)</c:v>
                </c:pt>
                <c:pt idx="5209">
                  <c:v>16.06.2022 10:00 - 16.06.2022 11:00 (CET/CEST)</c:v>
                </c:pt>
                <c:pt idx="5210">
                  <c:v>28.06.2022 05:00 - 28.06.2022 06:00 (CET/CEST)</c:v>
                </c:pt>
                <c:pt idx="5211">
                  <c:v>25.08.2022 08:00 - 25.08.2022 09:00 (CET/CEST)</c:v>
                </c:pt>
                <c:pt idx="5212">
                  <c:v>12.11.2022 09:00 - 12.11.2022 10:00 (CET/CEST)</c:v>
                </c:pt>
                <c:pt idx="5213">
                  <c:v>12.12.2022 15:00 - 12.12.2022 16:00 (CET/CEST)</c:v>
                </c:pt>
                <c:pt idx="5214">
                  <c:v>14.12.2022 12:00 - 14.12.2022 13:00 (CET/CEST)</c:v>
                </c:pt>
                <c:pt idx="5215">
                  <c:v>26.11.2022 23:00 - 27.11.2022 00:00 (CET/CEST)</c:v>
                </c:pt>
                <c:pt idx="5216">
                  <c:v>14.04.2022 13:00 - 14.04.2022 14:00 (CET/CEST)</c:v>
                </c:pt>
                <c:pt idx="5217">
                  <c:v>14.04.2022 09:00 - 14.04.2022 10:00 (CET/CEST)</c:v>
                </c:pt>
                <c:pt idx="5218">
                  <c:v>14.04.2022 16:00 - 14.04.2022 17:00 (CET/CEST)</c:v>
                </c:pt>
                <c:pt idx="5219">
                  <c:v>10.01.2022 19:00 - 10.01.2022 20:00 (CET/CEST)</c:v>
                </c:pt>
                <c:pt idx="5220">
                  <c:v>11.12.2022 20:00 - 11.12.2022 21:00 (CET/CEST)</c:v>
                </c:pt>
                <c:pt idx="5221">
                  <c:v>11.10.2022 20:00 - 11.10.2022 21:00 (CET/CEST)</c:v>
                </c:pt>
                <c:pt idx="5222">
                  <c:v>14.04.2022 11:00 - 14.04.2022 12:00 (CET/CEST)</c:v>
                </c:pt>
                <c:pt idx="5223">
                  <c:v>19.09.2022 23:00 - 20.09.2022 00:00 (CET/CEST)</c:v>
                </c:pt>
                <c:pt idx="5224">
                  <c:v>25.09.2022 22:00 - 25.09.2022 23:00 (CET/CEST)</c:v>
                </c:pt>
                <c:pt idx="5225">
                  <c:v>09.09.2022 11:00 - 09.09.2022 12:00 (CET/CEST)</c:v>
                </c:pt>
                <c:pt idx="5226">
                  <c:v>26.11.2022 22:00 - 26.11.2022 23:00 (CET/CEST)</c:v>
                </c:pt>
                <c:pt idx="5227">
                  <c:v>02.01.2022 14:00 - 02.01.2022 15:00 (CET/CEST)</c:v>
                </c:pt>
                <c:pt idx="5228">
                  <c:v>27.09.2022 07:00 - 27.09.2022 08:00 (CET/CEST)</c:v>
                </c:pt>
                <c:pt idx="5229">
                  <c:v>12.07.2022 18:00 - 12.07.2022 19:00 (CET/CEST)</c:v>
                </c:pt>
                <c:pt idx="5230">
                  <c:v>22.06.2022 15:00 - 22.06.2022 16:00 (CET/CEST)</c:v>
                </c:pt>
                <c:pt idx="5231">
                  <c:v>18.07.2022 19:00 - 18.07.2022 20:00 (CET/CEST)</c:v>
                </c:pt>
                <c:pt idx="5232">
                  <c:v>15.08.2022 15:00 - 15.08.2022 16:00 (CET/CEST)</c:v>
                </c:pt>
                <c:pt idx="5233">
                  <c:v>20.10.2022 04:00 - 20.10.2022 05:00 (CET/CEST)</c:v>
                </c:pt>
                <c:pt idx="5234">
                  <c:v>10.01.2022 17:00 - 10.01.2022 18:00 (CET/CEST)</c:v>
                </c:pt>
                <c:pt idx="5235">
                  <c:v>26.08.2022 03:00 - 26.08.2022 04:00 (CET/CEST)</c:v>
                </c:pt>
                <c:pt idx="5236">
                  <c:v>02.04.2022 05:00 - 02.04.2022 06:00 (CET/CEST)</c:v>
                </c:pt>
                <c:pt idx="5237">
                  <c:v>22.07.2022 23:00 - 23.07.2022 00:00 (CET/CEST)</c:v>
                </c:pt>
                <c:pt idx="5238">
                  <c:v>15.01.2022 17:00 - 15.01.2022 18:00 (CET/CEST)</c:v>
                </c:pt>
                <c:pt idx="5239">
                  <c:v>25.12.2022 02:00 - 25.12.2022 03:00 (CET/CEST)</c:v>
                </c:pt>
                <c:pt idx="5240">
                  <c:v>29.04.2022 17:00 - 29.04.2022 18:00 (CET/CEST)</c:v>
                </c:pt>
                <c:pt idx="5241">
                  <c:v>18.06.2022 15:00 - 18.06.2022 16:00 (CET/CEST)</c:v>
                </c:pt>
                <c:pt idx="5242">
                  <c:v>22.01.2022 10:00 - 22.01.2022 11:00 (CET/CEST)</c:v>
                </c:pt>
                <c:pt idx="5243">
                  <c:v>02.04.2022 01:00 - 02.04.2022 02:00 (CET/CEST)</c:v>
                </c:pt>
                <c:pt idx="5244">
                  <c:v>28.04.2022 23:00 - 29.04.2022 00:00 (CET/CEST)</c:v>
                </c:pt>
                <c:pt idx="5245">
                  <c:v>24.08.2022 14:00 - 24.08.2022 15:00 (CET/CEST)</c:v>
                </c:pt>
                <c:pt idx="5246">
                  <c:v>27.11.2022 01:00 - 27.11.2022 02:00 (CET/CEST)</c:v>
                </c:pt>
                <c:pt idx="5247">
                  <c:v>11.12.2022 18:00 - 11.12.2022 19:00 (CET/CEST)</c:v>
                </c:pt>
                <c:pt idx="5248">
                  <c:v>23.08.2022 16:00 - 23.08.2022 17:00 (CET/CEST)</c:v>
                </c:pt>
                <c:pt idx="5249">
                  <c:v>11.07.2022 00:00 - 11.07.2022 01:00 (CET/CEST)</c:v>
                </c:pt>
                <c:pt idx="5250">
                  <c:v>13.04.2022 16:00 - 13.04.2022 17:00 (CET/CEST)</c:v>
                </c:pt>
                <c:pt idx="5251">
                  <c:v>13.10.2022 06:00 - 13.10.2022 07:00 (CET/CEST)</c:v>
                </c:pt>
                <c:pt idx="5252">
                  <c:v>10.01.2022 16:00 - 10.01.2022 17:00 (CET/CEST)</c:v>
                </c:pt>
                <c:pt idx="5253">
                  <c:v>17.05.2022 06:00 - 17.05.2022 07:00 (CET/CEST)</c:v>
                </c:pt>
                <c:pt idx="5254">
                  <c:v>24.11.2022 11:00 - 24.11.2022 12:00 (CET/CEST)</c:v>
                </c:pt>
                <c:pt idx="5255">
                  <c:v>12.12.2022 08:00 - 12.12.2022 09:00 (CET/CEST)</c:v>
                </c:pt>
                <c:pt idx="5256">
                  <c:v>25.03.2022 08:00 - 25.03.2022 09:00 (CET/CEST)</c:v>
                </c:pt>
                <c:pt idx="5257">
                  <c:v>24.06.2022 22:00 - 24.06.2022 23:00 (CET/CEST)</c:v>
                </c:pt>
                <c:pt idx="5258">
                  <c:v>15.08.2022 03:00 - 15.08.2022 04:00 (CET/CEST)</c:v>
                </c:pt>
                <c:pt idx="5259">
                  <c:v>14.04.2022 08:00 - 14.04.2022 09:00 (CET/CEST)</c:v>
                </c:pt>
                <c:pt idx="5260">
                  <c:v>15.04.2022 12:00 - 15.04.2022 13:00 (CET/CEST)</c:v>
                </c:pt>
                <c:pt idx="5261">
                  <c:v>07.12.2022 14:00 - 07.12.2022 15:00 (CET/CEST)</c:v>
                </c:pt>
                <c:pt idx="5262">
                  <c:v>09.06.2022 23:00 - 10.06.2022 00:00 (CET/CEST)</c:v>
                </c:pt>
                <c:pt idx="5263">
                  <c:v>27.11.2022 00:00 - 27.11.2022 01:00 (CET/CEST)</c:v>
                </c:pt>
                <c:pt idx="5264">
                  <c:v>24.12.2022 17:00 - 24.12.2022 18:00 (CET/CEST)</c:v>
                </c:pt>
                <c:pt idx="5265">
                  <c:v>28.06.2022 04:00 - 28.06.2022 05:00 (CET/CEST)</c:v>
                </c:pt>
                <c:pt idx="5266">
                  <c:v>27.09.2022 04:00 - 27.09.2022 05:00 (CET/CEST)</c:v>
                </c:pt>
                <c:pt idx="5267">
                  <c:v>15.10.2022 04:00 - 15.10.2022 05:00 (CET/CEST)</c:v>
                </c:pt>
                <c:pt idx="5268">
                  <c:v>27.02.2022 12:00 - 27.02.2022 13:00 (CET/CEST)</c:v>
                </c:pt>
                <c:pt idx="5269">
                  <c:v>24.06.2022 21:00 - 24.06.2022 22:00 (CET/CEST)</c:v>
                </c:pt>
                <c:pt idx="5270">
                  <c:v>06.05.2022 16:00 - 06.05.2022 17:00 (CET/CEST)</c:v>
                </c:pt>
                <c:pt idx="5271">
                  <c:v>20.09.2022 03:00 - 20.09.2022 04:00 (CET/CEST)</c:v>
                </c:pt>
                <c:pt idx="5272">
                  <c:v>21.04.2022 00:00 - 21.04.2022 01:00 (CET/CEST)</c:v>
                </c:pt>
                <c:pt idx="5273">
                  <c:v>04.07.2022 09:00 - 04.07.2022 10:00 (CET/CEST)</c:v>
                </c:pt>
                <c:pt idx="5274">
                  <c:v>12.10.2022 13:00 - 12.10.2022 14:00 (CET/CEST)</c:v>
                </c:pt>
                <c:pt idx="5275">
                  <c:v>18.03.2022 16:00 - 18.03.2022 17:00 (CET/CEST)</c:v>
                </c:pt>
                <c:pt idx="5276">
                  <c:v>21.03.2022 20:00 - 21.03.2022 21:00 (CET/CEST)</c:v>
                </c:pt>
                <c:pt idx="5277">
                  <c:v>06.08.2022 23:00 - 07.08.2022 00:00 (CET/CEST)</c:v>
                </c:pt>
                <c:pt idx="5278">
                  <c:v>07.12.2022 12:00 - 07.12.2022 13:00 (CET/CEST)</c:v>
                </c:pt>
                <c:pt idx="5279">
                  <c:v>11.12.2022 21:00 - 11.12.2022 22:00 (CET/CEST)</c:v>
                </c:pt>
                <c:pt idx="5280">
                  <c:v>26.12.2022 05:00 - 26.12.2022 06:00 (CET/CEST)</c:v>
                </c:pt>
                <c:pt idx="5281">
                  <c:v>01.06.2022 23:00 - 02.06.2022 00:00 (CET/CEST)</c:v>
                </c:pt>
                <c:pt idx="5282">
                  <c:v>01.07.2022 11:00 - 01.07.2022 12:00 (CET/CEST)</c:v>
                </c:pt>
                <c:pt idx="5283">
                  <c:v>12.10.2022 18:00 - 12.10.2022 19:00 (CET/CEST)</c:v>
                </c:pt>
                <c:pt idx="5284">
                  <c:v>22.01.2022 05:00 - 22.01.2022 06:00 (CET/CEST)</c:v>
                </c:pt>
                <c:pt idx="5285">
                  <c:v>13.12.2022 00:00 - 13.12.2022 01:00 (CET/CEST)</c:v>
                </c:pt>
                <c:pt idx="5286">
                  <c:v>22.01.2022 04:00 - 22.01.2022 05:00 (CET/CEST)</c:v>
                </c:pt>
                <c:pt idx="5287">
                  <c:v>11.04.2022 12:00 - 11.04.2022 13:00 (CET/CEST)</c:v>
                </c:pt>
                <c:pt idx="5288">
                  <c:v>13.10.2022 07:00 - 13.10.2022 08:00 (CET/CEST)</c:v>
                </c:pt>
                <c:pt idx="5289">
                  <c:v>28.06.2022 06:00 - 28.06.2022 07:00 (CET/CEST)</c:v>
                </c:pt>
                <c:pt idx="5290">
                  <c:v>01.07.2022 09:00 - 01.07.2022 10:00 (CET/CEST)</c:v>
                </c:pt>
                <c:pt idx="5291">
                  <c:v>22.01.2022 02:00 - 22.01.2022 03:00 (CET/CEST)</c:v>
                </c:pt>
                <c:pt idx="5292">
                  <c:v>25.03.2022 09:00 - 25.03.2022 10:00 (CET/CEST)</c:v>
                </c:pt>
                <c:pt idx="5293">
                  <c:v>28.04.2022 19:00 - 28.04.2022 20:00 (CET/CEST)</c:v>
                </c:pt>
                <c:pt idx="5294">
                  <c:v>09.05.2022 14:00 - 09.05.2022 15:00 (CET/CEST)</c:v>
                </c:pt>
                <c:pt idx="5295">
                  <c:v>22.06.2022 16:00 - 22.06.2022 17:00 (CET/CEST)</c:v>
                </c:pt>
                <c:pt idx="5296">
                  <c:v>07.12.2022 03:00 - 07.12.2022 04:00 (CET/CEST)</c:v>
                </c:pt>
                <c:pt idx="5297">
                  <c:v>10.01.2022 18:00 - 10.01.2022 19:00 (CET/CEST)</c:v>
                </c:pt>
                <c:pt idx="5298">
                  <c:v>17.06.2022 16:00 - 17.06.2022 17:00 (CET/CEST)</c:v>
                </c:pt>
                <c:pt idx="5299">
                  <c:v>24.06.2022 02:00 - 24.06.2022 03:00 (CET/CEST)</c:v>
                </c:pt>
                <c:pt idx="5300">
                  <c:v>29.05.2022 12:00 - 29.05.2022 13:00 (CET/CEST)</c:v>
                </c:pt>
                <c:pt idx="5301">
                  <c:v>29.10.2022 15:00 - 29.10.2022 16:00 (CET/CEST)</c:v>
                </c:pt>
                <c:pt idx="5302">
                  <c:v>27.09.2022 09:00 - 27.09.2022 10:00 (CET/CEST)</c:v>
                </c:pt>
                <c:pt idx="5303">
                  <c:v>27.10.2022 10:00 - 27.10.2022 11:00 (CET/CEST)</c:v>
                </c:pt>
                <c:pt idx="5304">
                  <c:v>28.10.2022 07:00 - 28.10.2022 08:00 (CET/CEST)</c:v>
                </c:pt>
                <c:pt idx="5305">
                  <c:v>03.05.2022 07:00 - 03.05.2022 08:00 (CET/CEST)</c:v>
                </c:pt>
                <c:pt idx="5306">
                  <c:v>29.05.2022 03:00 - 29.05.2022 04:00 (CET/CEST)</c:v>
                </c:pt>
                <c:pt idx="5307">
                  <c:v>20.09.2022 04:00 - 20.09.2022 05:00 (CET/CEST)</c:v>
                </c:pt>
                <c:pt idx="5308">
                  <c:v>09.12.2022 00:00 - 09.12.2022 01:00 (CET/CEST)</c:v>
                </c:pt>
                <c:pt idx="5309">
                  <c:v>23.12.2022 04:00 - 23.12.2022 05:00 (CET/CEST)</c:v>
                </c:pt>
                <c:pt idx="5310">
                  <c:v>23.07.2022 08:00 - 23.07.2022 09:00 (CET/CEST)</c:v>
                </c:pt>
                <c:pt idx="5311">
                  <c:v>14.01.2022 22:00 - 14.01.2022 23:00 (CET/CEST)</c:v>
                </c:pt>
                <c:pt idx="5312">
                  <c:v>03.04.2022 03:00 - 03.04.2022 04:00 (CET/CEST)</c:v>
                </c:pt>
                <c:pt idx="5313">
                  <c:v>21.08.2022 06:00 - 21.08.2022 07:00 (CET/CEST)</c:v>
                </c:pt>
                <c:pt idx="5314">
                  <c:v>25.08.2022 07:00 - 25.08.2022 08:00 (CET/CEST)</c:v>
                </c:pt>
                <c:pt idx="5315">
                  <c:v>05.12.2022 18:00 - 05.12.2022 19:00 (CET/CEST)</c:v>
                </c:pt>
                <c:pt idx="5316">
                  <c:v>10.06.2022 12:00 - 10.06.2022 13:00 (CET/CEST)</c:v>
                </c:pt>
                <c:pt idx="5317">
                  <c:v>01.07.2022 12:00 - 01.07.2022 13:00 (CET/CEST)</c:v>
                </c:pt>
                <c:pt idx="5318">
                  <c:v>29.04.2022 13:00 - 29.04.2022 14:00 (CET/CEST)</c:v>
                </c:pt>
                <c:pt idx="5319">
                  <c:v>02.08.2022 10:00 - 02.08.2022 11:00 (CET/CEST)</c:v>
                </c:pt>
                <c:pt idx="5320">
                  <c:v>12.10.2022 17:00 - 12.10.2022 18:00 (CET/CEST)</c:v>
                </c:pt>
                <c:pt idx="5321">
                  <c:v>23.12.2022 05:00 - 23.12.2022 06:00 (CET/CEST)</c:v>
                </c:pt>
                <c:pt idx="5322">
                  <c:v>23.09.2022 06:00 - 23.09.2022 07:00 (CET/CEST)</c:v>
                </c:pt>
                <c:pt idx="5323">
                  <c:v>14.04.2022 14:00 - 14.04.2022 15:00 (CET/CEST)</c:v>
                </c:pt>
                <c:pt idx="5324">
                  <c:v>24.06.2022 01:00 - 24.06.2022 02:00 (CET/CEST)</c:v>
                </c:pt>
                <c:pt idx="5325">
                  <c:v>13.07.2022 08:00 - 13.07.2022 09:00 (CET/CEST)</c:v>
                </c:pt>
                <c:pt idx="5326">
                  <c:v>07.12.2022 13:00 - 07.12.2022 14:00 (CET/CEST)</c:v>
                </c:pt>
                <c:pt idx="5327">
                  <c:v>16.05.2022 20:00 - 16.05.2022 21:00 (CET/CEST)</c:v>
                </c:pt>
                <c:pt idx="5328">
                  <c:v>02.07.2022 23:00 - 03.07.2022 00:00 (CET/CEST)</c:v>
                </c:pt>
                <c:pt idx="5329">
                  <c:v>19.09.2022 12:00 - 19.09.2022 13:00 (CET/CEST)</c:v>
                </c:pt>
                <c:pt idx="5330">
                  <c:v>31.12.2022 20:00 - 31.12.2022 21:00 (CET/CEST)</c:v>
                </c:pt>
                <c:pt idx="5331">
                  <c:v>23.07.2022 23:00 - 24.07.2022 00:00 (CET/CEST)</c:v>
                </c:pt>
                <c:pt idx="5332">
                  <c:v>16.05.2022 17:00 - 16.05.2022 18:00 (CET/CEST)</c:v>
                </c:pt>
                <c:pt idx="5333">
                  <c:v>16.05.2022 18:00 - 16.05.2022 19:00 (CET/CEST)</c:v>
                </c:pt>
                <c:pt idx="5334">
                  <c:v>02.07.2022 22:00 - 02.07.2022 23:00 (CET/CEST)</c:v>
                </c:pt>
                <c:pt idx="5335">
                  <c:v>02.12.2022 04:00 - 02.12.2022 05:00 (CET/CEST)</c:v>
                </c:pt>
                <c:pt idx="5336">
                  <c:v>25.10.2022 23:00 - 26.10.2022 00:00 (CET/CEST)</c:v>
                </c:pt>
                <c:pt idx="5337">
                  <c:v>14.04.2022 15:00 - 14.04.2022 16:00 (CET/CEST)</c:v>
                </c:pt>
                <c:pt idx="5338">
                  <c:v>15.08.2022 14:00 - 15.08.2022 15:00 (CET/CEST)</c:v>
                </c:pt>
                <c:pt idx="5339">
                  <c:v>21.03.2022 22:00 - 21.03.2022 23:00 (CET/CEST)</c:v>
                </c:pt>
                <c:pt idx="5340">
                  <c:v>11.02.2022 20:00 - 11.02.2022 21:00 (CET/CEST)</c:v>
                </c:pt>
                <c:pt idx="5341">
                  <c:v>14.03.2022 11:00 - 14.03.2022 12:00 (CET/CEST)</c:v>
                </c:pt>
                <c:pt idx="5342">
                  <c:v>20.04.2022 16:00 - 20.04.2022 17:00 (CET/CEST)</c:v>
                </c:pt>
                <c:pt idx="5343">
                  <c:v>07.06.2022 02:00 - 07.06.2022 03:00 (CET/CEST)</c:v>
                </c:pt>
                <c:pt idx="5344">
                  <c:v>23.08.2022 17:00 - 23.08.2022 18:00 (CET/CEST)</c:v>
                </c:pt>
                <c:pt idx="5345">
                  <c:v>14.04.2022 07:00 - 14.04.2022 08:00 (CET/CEST)</c:v>
                </c:pt>
                <c:pt idx="5346">
                  <c:v>12.11.2022 10:00 - 12.11.2022 11:00 (CET/CEST)</c:v>
                </c:pt>
                <c:pt idx="5347">
                  <c:v>27.02.2022 11:00 - 27.02.2022 12:00 (CET/CEST)</c:v>
                </c:pt>
                <c:pt idx="5348">
                  <c:v>20.04.2022 23:00 - 21.04.2022 00:00 (CET/CEST)</c:v>
                </c:pt>
                <c:pt idx="5349">
                  <c:v>12.12.2022 23:00 - 13.12.2022 00:00 (CET/CEST)</c:v>
                </c:pt>
                <c:pt idx="5350">
                  <c:v>25.08.2022 00:00 - 25.08.2022 01:00 (CET/CEST)</c:v>
                </c:pt>
                <c:pt idx="5351">
                  <c:v>03.10.2022 23:00 - 04.10.2022 00:00 (CET/CEST)</c:v>
                </c:pt>
                <c:pt idx="5352">
                  <c:v>13.12.2022 01:00 - 13.12.2022 02:00 (CET/CEST)</c:v>
                </c:pt>
                <c:pt idx="5353">
                  <c:v>24.11.2022 21:00 - 24.11.2022 22:00 (CET/CEST)</c:v>
                </c:pt>
                <c:pt idx="5354">
                  <c:v>12.12.2022 09:00 - 12.12.2022 10:00 (CET/CEST)</c:v>
                </c:pt>
                <c:pt idx="5355">
                  <c:v>25.08.2022 06:00 - 25.08.2022 07:00 (CET/CEST)</c:v>
                </c:pt>
                <c:pt idx="5356">
                  <c:v>17.10.2022 06:00 - 17.10.2022 07:00 (CET/CEST)</c:v>
                </c:pt>
                <c:pt idx="5357">
                  <c:v>16.12.2022 17:00 - 16.12.2022 18:00 (CET/CEST)</c:v>
                </c:pt>
                <c:pt idx="5358">
                  <c:v>02.04.2022 04:00 - 02.04.2022 05:00 (CET/CEST)</c:v>
                </c:pt>
                <c:pt idx="5359">
                  <c:v>12.07.2022 12:00 - 12.07.2022 13:00 (CET/CEST)</c:v>
                </c:pt>
                <c:pt idx="5360">
                  <c:v>31.12.2022 21:00 - 31.12.2022 22:00 (CET/CEST)</c:v>
                </c:pt>
                <c:pt idx="5361">
                  <c:v>06.06.2022 17:00 - 06.06.2022 18:00 (CET/CEST)</c:v>
                </c:pt>
                <c:pt idx="5362">
                  <c:v>07.08.2022 00:00 - 07.08.2022 01:00 (CET/CEST)</c:v>
                </c:pt>
                <c:pt idx="5363">
                  <c:v>12.12.2022 07:00 - 12.12.2022 08:00 (CET/CEST)</c:v>
                </c:pt>
                <c:pt idx="5364">
                  <c:v>27.02.2022 02:00 - 27.02.2022 03:00 (CET/CEST)</c:v>
                </c:pt>
                <c:pt idx="5365">
                  <c:v>27.02.2022 18:00 - 27.02.2022 19:00 (CET/CEST)</c:v>
                </c:pt>
                <c:pt idx="5366">
                  <c:v>29.04.2022 00:00 - 29.04.2022 01:00 (CET/CEST)</c:v>
                </c:pt>
                <c:pt idx="5367">
                  <c:v>11.06.2022 11:00 - 11.06.2022 12:00 (CET/CEST)</c:v>
                </c:pt>
                <c:pt idx="5368">
                  <c:v>28.04.2022 22:00 - 28.04.2022 23:00 (CET/CEST)</c:v>
                </c:pt>
                <c:pt idx="5369">
                  <c:v>14.08.2022 19:00 - 14.08.2022 20:00 (CET/CEST)</c:v>
                </c:pt>
                <c:pt idx="5370">
                  <c:v>23.08.2022 09:00 - 23.08.2022 10:00 (CET/CEST)</c:v>
                </c:pt>
                <c:pt idx="5371">
                  <c:v>02.12.2022 05:00 - 02.12.2022 06:00 (CET/CEST)</c:v>
                </c:pt>
                <c:pt idx="5372">
                  <c:v>23.12.2022 06:00 - 23.12.2022 07:00 (CET/CEST)</c:v>
                </c:pt>
                <c:pt idx="5373">
                  <c:v>17.07.2022 23:00 - 18.07.2022 00:00 (CET/CEST)</c:v>
                </c:pt>
                <c:pt idx="5374">
                  <c:v>13.10.2022 08:00 - 13.10.2022 09:00 (CET/CEST)</c:v>
                </c:pt>
                <c:pt idx="5375">
                  <c:v>08.06.2022 08:00 - 08.06.2022 09:00 (CET/CEST)</c:v>
                </c:pt>
                <c:pt idx="5376">
                  <c:v>14.06.2022 21:00 - 14.06.2022 22:00 (CET/CEST)</c:v>
                </c:pt>
                <c:pt idx="5377">
                  <c:v>20.04.2022 18:00 - 20.04.2022 19:00 (CET/CEST)</c:v>
                </c:pt>
                <c:pt idx="5378">
                  <c:v>18.07.2022 07:00 - 18.07.2022 08:00 (CET/CEST)</c:v>
                </c:pt>
                <c:pt idx="5379">
                  <c:v>29.08.2022 17:00 - 29.08.2022 18:00 (CET/CEST)</c:v>
                </c:pt>
                <c:pt idx="5380">
                  <c:v>24.12.2022 18:00 - 24.12.2022 19:00 (CET/CEST)</c:v>
                </c:pt>
                <c:pt idx="5381">
                  <c:v>08.06.2022 09:00 - 08.06.2022 10:00 (CET/CEST)</c:v>
                </c:pt>
                <c:pt idx="5382">
                  <c:v>15.08.2022 04:00 - 15.08.2022 05:00 (CET/CEST)</c:v>
                </c:pt>
                <c:pt idx="5383">
                  <c:v>27.09.2022 05:00 - 27.09.2022 06:00 (CET/CEST)</c:v>
                </c:pt>
                <c:pt idx="5384">
                  <c:v>12.12.2022 19:00 - 12.12.2022 20:00 (CET/CEST)</c:v>
                </c:pt>
                <c:pt idx="5385">
                  <c:v>05.05.2022 23:00 - 06.05.2022 00:00 (CET/CEST)</c:v>
                </c:pt>
                <c:pt idx="5386">
                  <c:v>24.08.2022 23:00 - 25.08.2022 00:00 (CET/CEST)</c:v>
                </c:pt>
                <c:pt idx="5387">
                  <c:v>18.06.2022 10:00 - 18.06.2022 11:00 (CET/CEST)</c:v>
                </c:pt>
                <c:pt idx="5388">
                  <c:v>04.07.2022 08:00 - 04.07.2022 09:00 (CET/CEST)</c:v>
                </c:pt>
                <c:pt idx="5389">
                  <c:v>01.01.2022 14:00 - 01.01.2022 15:00 (CET/CEST)</c:v>
                </c:pt>
                <c:pt idx="5390">
                  <c:v>18.03.2022 10:00 - 18.03.2022 11:00 (CET/CEST)</c:v>
                </c:pt>
                <c:pt idx="5391">
                  <c:v>03.06.2022 20:00 - 03.06.2022 21:00 (CET/CEST)</c:v>
                </c:pt>
                <c:pt idx="5392">
                  <c:v>07.08.2022 14:00 - 07.08.2022 15:00 (CET/CEST)</c:v>
                </c:pt>
                <c:pt idx="5393">
                  <c:v>23.10.2022 18:00 - 23.10.2022 19:00 (CET/CEST)</c:v>
                </c:pt>
                <c:pt idx="5394">
                  <c:v>24.12.2022 16:00 - 24.12.2022 17:00 (CET/CEST)</c:v>
                </c:pt>
                <c:pt idx="5395">
                  <c:v>24.08.2022 15:00 - 24.08.2022 16:00 (CET/CEST)</c:v>
                </c:pt>
                <c:pt idx="5396">
                  <c:v>02.04.2022 06:00 - 02.04.2022 07:00 (CET/CEST)</c:v>
                </c:pt>
                <c:pt idx="5397">
                  <c:v>28.04.2022 20:00 - 28.04.2022 21:00 (CET/CEST)</c:v>
                </c:pt>
                <c:pt idx="5398">
                  <c:v>11.12.2022 22:00 - 11.12.2022 23:00 (CET/CEST)</c:v>
                </c:pt>
                <c:pt idx="5399">
                  <c:v>18.06.2022 12:00 - 18.06.2022 13:00 (CET/CEST)</c:v>
                </c:pt>
                <c:pt idx="5400">
                  <c:v>27.06.2022 22:00 - 27.06.2022 23:00 (CET/CEST)</c:v>
                </c:pt>
                <c:pt idx="5401">
                  <c:v>12.12.2022 03:00 - 12.12.2022 04:00 (CET/CEST)</c:v>
                </c:pt>
                <c:pt idx="5402">
                  <c:v>16.06.2022 22:00 - 16.06.2022 23:00 (CET/CEST)</c:v>
                </c:pt>
                <c:pt idx="5403">
                  <c:v>22.06.2022 17:00 - 22.06.2022 18:00 (CET/CEST)</c:v>
                </c:pt>
                <c:pt idx="5404">
                  <c:v>16.06.2022 23:00 - 17.06.2022 00:00 (CET/CEST)</c:v>
                </c:pt>
                <c:pt idx="5405">
                  <c:v>28.07.2022 03:00 - 28.07.2022 04:00 (CET/CEST)</c:v>
                </c:pt>
                <c:pt idx="5406">
                  <c:v>30.09.2022 14:00 - 30.09.2022 15:00 (CET/CEST)</c:v>
                </c:pt>
                <c:pt idx="5407">
                  <c:v>22.10.2022 23:00 - 23.10.2022 00:00 (CET/CEST)</c:v>
                </c:pt>
                <c:pt idx="5408">
                  <c:v>17.05.2022 10:00 - 17.05.2022 11:00 (CET/CEST)</c:v>
                </c:pt>
                <c:pt idx="5409">
                  <c:v>16.06.2022 09:00 - 16.06.2022 10:00 (CET/CEST)</c:v>
                </c:pt>
                <c:pt idx="5410">
                  <c:v>06.05.2022 15:00 - 06.05.2022 16:00 (CET/CEST)</c:v>
                </c:pt>
                <c:pt idx="5411">
                  <c:v>18.06.2022 14:00 - 18.06.2022 15:00 (CET/CEST)</c:v>
                </c:pt>
                <c:pt idx="5412">
                  <c:v>14.08.2022 18:00 - 14.08.2022 19:00 (CET/CEST)</c:v>
                </c:pt>
                <c:pt idx="5413">
                  <c:v>25.04.2022 05:00 - 25.04.2022 06:00 (CET/CEST)</c:v>
                </c:pt>
                <c:pt idx="5414">
                  <c:v>16.08.2022 17:00 - 16.08.2022 18:00 (CET/CEST)</c:v>
                </c:pt>
                <c:pt idx="5415">
                  <c:v>06.05.2022 19:00 - 06.05.2022 20:00 (CET/CEST)</c:v>
                </c:pt>
                <c:pt idx="5416">
                  <c:v>18.07.2022 20:00 - 18.07.2022 21:00 (CET/CEST)</c:v>
                </c:pt>
                <c:pt idx="5417">
                  <c:v>28.04.2022 14:00 - 28.04.2022 15:00 (CET/CEST)</c:v>
                </c:pt>
                <c:pt idx="5418">
                  <c:v>16.08.2022 15:00 - 16.08.2022 16:00 (CET/CEST)</c:v>
                </c:pt>
                <c:pt idx="5419">
                  <c:v>10.12.2022 07:00 - 10.12.2022 08:00 (CET/CEST)</c:v>
                </c:pt>
                <c:pt idx="5420">
                  <c:v>28.04.2022 21:00 - 28.04.2022 22:00 (CET/CEST)</c:v>
                </c:pt>
                <c:pt idx="5421">
                  <c:v>15.05.2022 03:00 - 15.05.2022 04:00 (CET/CEST)</c:v>
                </c:pt>
                <c:pt idx="5422">
                  <c:v>23.09.2022 07:00 - 23.09.2022 08:00 (CET/CEST)</c:v>
                </c:pt>
                <c:pt idx="5423">
                  <c:v>14.10.2022 19:00 - 14.10.2022 20:00 (CET/CEST)</c:v>
                </c:pt>
                <c:pt idx="5424">
                  <c:v>10.06.2022 19:00 - 10.06.2022 20:00 (CET/CEST)</c:v>
                </c:pt>
                <c:pt idx="5425">
                  <c:v>04.10.2022 00:00 - 04.10.2022 01:00 (CET/CEST)</c:v>
                </c:pt>
                <c:pt idx="5426">
                  <c:v>27.02.2022 01:00 - 27.02.2022 02:00 (CET/CEST)</c:v>
                </c:pt>
                <c:pt idx="5427">
                  <c:v>10.06.2022 04:00 - 10.06.2022 05:00 (CET/CEST)</c:v>
                </c:pt>
                <c:pt idx="5428">
                  <c:v>24.07.2022 09:00 - 24.07.2022 10:00 (CET/CEST)</c:v>
                </c:pt>
                <c:pt idx="5429">
                  <c:v>01.08.2022 03:00 - 01.08.2022 04:00 (CET/CEST)</c:v>
                </c:pt>
                <c:pt idx="5430">
                  <c:v>25.11.2022 21:00 - 25.11.2022 22:00 (CET/CEST)</c:v>
                </c:pt>
                <c:pt idx="5431">
                  <c:v>27.02.2022 09:00 - 27.02.2022 10:00 (CET/CEST)</c:v>
                </c:pt>
                <c:pt idx="5432">
                  <c:v>06.05.2022 22:00 - 06.05.2022 23:00 (CET/CEST)</c:v>
                </c:pt>
                <c:pt idx="5433">
                  <c:v>22.01.2022 03:00 - 22.01.2022 04:00 (CET/CEST)</c:v>
                </c:pt>
                <c:pt idx="5434">
                  <c:v>10.12.2022 06:00 - 10.12.2022 07:00 (CET/CEST)</c:v>
                </c:pt>
                <c:pt idx="5435">
                  <c:v>01.08.2022 22:00 - 01.08.2022 23:00 (CET/CEST)</c:v>
                </c:pt>
                <c:pt idx="5436">
                  <c:v>28.08.2022 12:00 - 28.08.2022 13:00 (CET/CEST)</c:v>
                </c:pt>
                <c:pt idx="5437">
                  <c:v>19.09.2022 09:00 - 19.09.2022 10:00 (CET/CEST)</c:v>
                </c:pt>
                <c:pt idx="5438">
                  <c:v>23.12.2022 07:00 - 23.12.2022 08:00 (CET/CEST)</c:v>
                </c:pt>
                <c:pt idx="5439">
                  <c:v>26.12.2022 00:00 - 26.12.2022 01:00 (CET/CEST)</c:v>
                </c:pt>
                <c:pt idx="5440">
                  <c:v>19.03.2022 18:00 - 19.03.2022 19:00 (CET/CEST)</c:v>
                </c:pt>
                <c:pt idx="5441">
                  <c:v>21.06.2022 20:00 - 21.06.2022 21:00 (CET/CEST)</c:v>
                </c:pt>
                <c:pt idx="5442">
                  <c:v>01.08.2022 02:00 - 01.08.2022 03:00 (CET/CEST)</c:v>
                </c:pt>
                <c:pt idx="5443">
                  <c:v>04.08.2022 10:00 - 04.08.2022 11:00 (CET/CEST)</c:v>
                </c:pt>
                <c:pt idx="5444">
                  <c:v>21.03.2022 21:00 - 21.03.2022 22:00 (CET/CEST)</c:v>
                </c:pt>
                <c:pt idx="5445">
                  <c:v>02.04.2022 03:00 - 02.04.2022 04:00 (CET/CEST)</c:v>
                </c:pt>
                <c:pt idx="5446">
                  <c:v>22.06.2022 13:00 - 22.06.2022 14:00 (CET/CEST)</c:v>
                </c:pt>
                <c:pt idx="5447">
                  <c:v>11.10.2022 21:00 - 11.10.2022 22:00 (CET/CEST)</c:v>
                </c:pt>
                <c:pt idx="5448">
                  <c:v>12.12.2022 22:00 - 12.12.2022 23:00 (CET/CEST)</c:v>
                </c:pt>
                <c:pt idx="5449">
                  <c:v>29.05.2022 04:00 - 29.05.2022 05:00 (CET/CEST)</c:v>
                </c:pt>
                <c:pt idx="5450">
                  <c:v>23.09.2022 02:00 - 23.09.2022 03:00 (CET/CEST)</c:v>
                </c:pt>
                <c:pt idx="5451">
                  <c:v>21.04.2022 06:00 - 21.04.2022 07:00 (CET/CEST)</c:v>
                </c:pt>
                <c:pt idx="5452">
                  <c:v>16.06.2022 08:00 - 16.06.2022 09:00 (CET/CEST)</c:v>
                </c:pt>
                <c:pt idx="5453">
                  <c:v>08.12.2022 14:00 - 08.12.2022 15:00 (CET/CEST)</c:v>
                </c:pt>
                <c:pt idx="5454">
                  <c:v>11.02.2022 02:00 - 11.02.2022 03:00 (CET/CEST)</c:v>
                </c:pt>
                <c:pt idx="5455">
                  <c:v>23.10.2022 03:00 - 23.10.2022 04:00 (CET/CEST)</c:v>
                </c:pt>
                <c:pt idx="5456">
                  <c:v>12.12.2022 05:00 - 12.12.2022 06:00 (CET/CEST)</c:v>
                </c:pt>
                <c:pt idx="5457">
                  <c:v>13.12.2022 02:00 - 13.12.2022 03:00 (CET/CEST)</c:v>
                </c:pt>
                <c:pt idx="5458">
                  <c:v>03.04.2022 02:00 - 03.04.2022 03:00 (CET/CEST)</c:v>
                </c:pt>
                <c:pt idx="5459">
                  <c:v>23.10.2022 00:00 - 23.10.2022 01:00 (CET/CEST)</c:v>
                </c:pt>
                <c:pt idx="5460">
                  <c:v>19.09.2022 11:00 - 19.09.2022 12:00 (CET/CEST)</c:v>
                </c:pt>
                <c:pt idx="5461">
                  <c:v>25.12.2022 00:00 - 25.12.2022 01:00 (CET/CEST)</c:v>
                </c:pt>
                <c:pt idx="5462">
                  <c:v>13.11.2022 17:00 - 13.11.2022 18:00 (CET/CEST)</c:v>
                </c:pt>
                <c:pt idx="5463">
                  <c:v>27.03.2022 08:00 - 27.03.2022 09:00 (CET/CEST)</c:v>
                </c:pt>
                <c:pt idx="5464">
                  <c:v>16.03.2022 17:00 - 16.03.2022 18:00 (CET/CEST)</c:v>
                </c:pt>
                <c:pt idx="5465">
                  <c:v>06.05.2022 21:00 - 06.05.2022 22:00 (CET/CEST)</c:v>
                </c:pt>
                <c:pt idx="5466">
                  <c:v>21.11.2022 19:00 - 21.11.2022 20:00 (CET/CEST)</c:v>
                </c:pt>
                <c:pt idx="5467">
                  <c:v>07.08.2022 13:00 - 07.08.2022 14:00 (CET/CEST)</c:v>
                </c:pt>
                <c:pt idx="5468">
                  <c:v>27.02.2022 13:00 - 27.02.2022 14:00 (CET/CEST)</c:v>
                </c:pt>
                <c:pt idx="5469">
                  <c:v>12.12.2022 14:00 - 12.12.2022 15:00 (CET/CEST)</c:v>
                </c:pt>
                <c:pt idx="5470">
                  <c:v>02.05.2022 12:00 - 02.05.2022 13:00 (CET/CEST)</c:v>
                </c:pt>
                <c:pt idx="5471">
                  <c:v>22.06.2022 18:00 - 22.06.2022 19:00 (CET/CEST)</c:v>
                </c:pt>
                <c:pt idx="5472">
                  <c:v>27.09.2022 10:00 - 27.09.2022 11:00 (CET/CEST)</c:v>
                </c:pt>
                <c:pt idx="5473">
                  <c:v>20.09.2022 00:00 - 20.09.2022 01:00 (CET/CEST)</c:v>
                </c:pt>
                <c:pt idx="5474">
                  <c:v>18.06.2022 11:00 - 18.06.2022 12:00 (CET/CEST)</c:v>
                </c:pt>
                <c:pt idx="5475">
                  <c:v>03.05.2022 08:00 - 03.05.2022 09:00 (CET/CEST)</c:v>
                </c:pt>
                <c:pt idx="5476">
                  <c:v>24.11.2022 20:00 - 24.11.2022 21:00 (CET/CEST)</c:v>
                </c:pt>
                <c:pt idx="5477">
                  <c:v>09.06.2022 22:00 - 09.06.2022 23:00 (CET/CEST)</c:v>
                </c:pt>
                <c:pt idx="5478">
                  <c:v>17.06.2022 00:00 - 17.06.2022 01:00 (CET/CEST)</c:v>
                </c:pt>
                <c:pt idx="5479">
                  <c:v>11.04.2022 14:00 - 11.04.2022 15:00 (CET/CEST)</c:v>
                </c:pt>
                <c:pt idx="5480">
                  <c:v>20.10.2022 01:00 - 20.10.2022 02:00 (CET/CEST)</c:v>
                </c:pt>
                <c:pt idx="5481">
                  <c:v>12.12.2022 04:00 - 12.12.2022 05:00 (CET/CEST)</c:v>
                </c:pt>
                <c:pt idx="5482">
                  <c:v>12.12.2022 10:00 - 12.12.2022 11:00 (CET/CEST)</c:v>
                </c:pt>
                <c:pt idx="5483">
                  <c:v>30.01.2022 22:00 - 30.01.2022 23:00 (CET/CEST)</c:v>
                </c:pt>
                <c:pt idx="5484">
                  <c:v>19.03.2022 17:00 - 19.03.2022 18:00 (CET/CEST)</c:v>
                </c:pt>
                <c:pt idx="5485">
                  <c:v>05.05.2022 15:00 - 05.05.2022 16:00 (CET/CEST)</c:v>
                </c:pt>
                <c:pt idx="5486">
                  <c:v>12.12.2022 06:00 - 12.12.2022 07:00 (CET/CEST)</c:v>
                </c:pt>
                <c:pt idx="5487">
                  <c:v>22.02.2022 07:00 - 22.02.2022 08:00 (CET/CEST)</c:v>
                </c:pt>
                <c:pt idx="5488">
                  <c:v>24.11.2022 19:00 - 24.11.2022 20:00 (CET/CEST)</c:v>
                </c:pt>
                <c:pt idx="5489">
                  <c:v>10.12.2022 08:00 - 10.12.2022 09:00 (CET/CEST)</c:v>
                </c:pt>
                <c:pt idx="5490">
                  <c:v>09.06.2022 20:00 - 09.06.2022 21:00 (CET/CEST)</c:v>
                </c:pt>
                <c:pt idx="5491">
                  <c:v>26.06.2022 06:00 - 26.06.2022 07:00 (CET/CEST)</c:v>
                </c:pt>
                <c:pt idx="5492">
                  <c:v>20.07.2022 05:00 - 20.07.2022 06:00 (CET/CEST)</c:v>
                </c:pt>
                <c:pt idx="5493">
                  <c:v>28.08.2022 04:00 - 28.08.2022 05:00 (CET/CEST)</c:v>
                </c:pt>
                <c:pt idx="5494">
                  <c:v>28.08.2022 07:00 - 28.08.2022 08:00 (CET/CEST)</c:v>
                </c:pt>
                <c:pt idx="5495">
                  <c:v>10.12.2022 05:00 - 10.12.2022 06:00 (CET/CEST)</c:v>
                </c:pt>
                <c:pt idx="5496">
                  <c:v>11.04.2022 13:00 - 11.04.2022 14:00 (CET/CEST)</c:v>
                </c:pt>
                <c:pt idx="5497">
                  <c:v>04.08.2022 20:00 - 04.08.2022 21:00 (CET/CEST)</c:v>
                </c:pt>
                <c:pt idx="5498">
                  <c:v>23.09.2022 08:00 - 23.09.2022 09:00 (CET/CEST)</c:v>
                </c:pt>
                <c:pt idx="5499">
                  <c:v>28.10.2022 17:00 - 28.10.2022 18:00 (CET/CEST)</c:v>
                </c:pt>
                <c:pt idx="5500">
                  <c:v>20.11.2022 10:00 - 20.11.2022 11:00 (CET/CEST)</c:v>
                </c:pt>
                <c:pt idx="5501">
                  <c:v>07.08.2022 15:00 - 07.08.2022 16:00 (CET/CEST)</c:v>
                </c:pt>
                <c:pt idx="5502">
                  <c:v>12.12.2022 21:00 - 12.12.2022 22:00 (CET/CEST)</c:v>
                </c:pt>
                <c:pt idx="5503">
                  <c:v>12.12.2022 02:00 - 12.12.2022 03:00 (CET/CEST)</c:v>
                </c:pt>
                <c:pt idx="5504">
                  <c:v>23.08.2022 07:00 - 23.08.2022 08:00 (CET/CEST)</c:v>
                </c:pt>
                <c:pt idx="5505">
                  <c:v>30.09.2022 01:00 - 30.09.2022 02:00 (CET/CEST)</c:v>
                </c:pt>
                <c:pt idx="5506">
                  <c:v>31.12.2022 22:00 - 31.12.2022 23:00 (CET/CEST)</c:v>
                </c:pt>
                <c:pt idx="5507">
                  <c:v>20.05.2022 07:00 - 20.05.2022 08:00 (CET/CEST)</c:v>
                </c:pt>
                <c:pt idx="5508">
                  <c:v>12.07.2022 23:00 - 13.07.2022 00:00 (CET/CEST)</c:v>
                </c:pt>
                <c:pt idx="5509">
                  <c:v>13.12.2022 16:00 - 13.12.2022 17:00 (CET/CEST)</c:v>
                </c:pt>
                <c:pt idx="5510">
                  <c:v>27.02.2022 10:00 - 27.02.2022 11:00 (CET/CEST)</c:v>
                </c:pt>
                <c:pt idx="5511">
                  <c:v>16.05.2022 13:00 - 16.05.2022 14:00 (CET/CEST)</c:v>
                </c:pt>
                <c:pt idx="5512">
                  <c:v>07.06.2022 04:00 - 07.06.2022 05:00 (CET/CEST)</c:v>
                </c:pt>
                <c:pt idx="5513">
                  <c:v>02.12.2022 00:00 - 02.12.2022 01:00 (CET/CEST)</c:v>
                </c:pt>
                <c:pt idx="5514">
                  <c:v>14.03.2022 12:00 - 14.03.2022 13:00 (CET/CEST)</c:v>
                </c:pt>
                <c:pt idx="5515">
                  <c:v>27.10.2022 16:00 - 27.10.2022 17:00 (CET/CEST)</c:v>
                </c:pt>
                <c:pt idx="5516">
                  <c:v>29.11.2022 21:00 - 29.11.2022 22:00 (CET/CEST)</c:v>
                </c:pt>
                <c:pt idx="5517">
                  <c:v>28.08.2022 10:00 - 28.08.2022 11:00 (CET/CEST)</c:v>
                </c:pt>
                <c:pt idx="5518">
                  <c:v>27.10.2022 15:00 - 27.10.2022 16:00 (CET/CEST)</c:v>
                </c:pt>
                <c:pt idx="5519">
                  <c:v>07.12.2022 15:00 - 07.12.2022 16:00 (CET/CEST)</c:v>
                </c:pt>
                <c:pt idx="5520">
                  <c:v>29.04.2022 01:00 - 29.04.2022 02:00 (CET/CEST)</c:v>
                </c:pt>
                <c:pt idx="5521">
                  <c:v>06.05.2022 20:00 - 06.05.2022 21:00 (CET/CEST)</c:v>
                </c:pt>
                <c:pt idx="5522">
                  <c:v>29.05.2022 05:00 - 29.05.2022 06:00 (CET/CEST)</c:v>
                </c:pt>
                <c:pt idx="5523">
                  <c:v>07.06.2022 07:00 - 07.06.2022 08:00 (CET/CEST)</c:v>
                </c:pt>
                <c:pt idx="5524">
                  <c:v>26.06.2022 14:00 - 26.06.2022 15:00 (CET/CEST)</c:v>
                </c:pt>
                <c:pt idx="5525">
                  <c:v>05.08.2022 15:00 - 05.08.2022 16:00 (CET/CEST)</c:v>
                </c:pt>
                <c:pt idx="5526">
                  <c:v>23.08.2022 20:00 - 23.08.2022 21:00 (CET/CEST)</c:v>
                </c:pt>
                <c:pt idx="5527">
                  <c:v>26.08.2022 04:00 - 26.08.2022 05:00 (CET/CEST)</c:v>
                </c:pt>
                <c:pt idx="5528">
                  <c:v>14.08.2022 16:00 - 14.08.2022 17:00 (CET/CEST)</c:v>
                </c:pt>
                <c:pt idx="5529">
                  <c:v>11.12.2022 17:00 - 11.12.2022 18:00 (CET/CEST)</c:v>
                </c:pt>
                <c:pt idx="5530">
                  <c:v>23.07.2022 00:00 - 23.07.2022 01:00 (CET/CEST)</c:v>
                </c:pt>
                <c:pt idx="5531">
                  <c:v>26.12.2022 01:00 - 26.12.2022 02:00 (CET/CEST)</c:v>
                </c:pt>
                <c:pt idx="5532">
                  <c:v>02.04.2022 02:00 - 02.04.2022 03:00 (CET/CEST)</c:v>
                </c:pt>
                <c:pt idx="5533">
                  <c:v>28.08.2022 03:00 - 28.08.2022 04:00 (CET/CEST)</c:v>
                </c:pt>
                <c:pt idx="5534">
                  <c:v>28.08.2022 05:00 - 28.08.2022 06:00 (CET/CEST)</c:v>
                </c:pt>
                <c:pt idx="5535">
                  <c:v>28.08.2022 09:00 - 28.08.2022 10:00 (CET/CEST)</c:v>
                </c:pt>
                <c:pt idx="5536">
                  <c:v>29.05.2022 11:00 - 29.05.2022 12:00 (CET/CEST)</c:v>
                </c:pt>
                <c:pt idx="5537">
                  <c:v>22.01.2022 09:00 - 22.01.2022 10:00 (CET/CEST)</c:v>
                </c:pt>
                <c:pt idx="5538">
                  <c:v>28.06.2022 07:00 - 28.06.2022 08:00 (CET/CEST)</c:v>
                </c:pt>
                <c:pt idx="5539">
                  <c:v>13.10.2022 09:00 - 13.10.2022 10:00 (CET/CEST)</c:v>
                </c:pt>
                <c:pt idx="5540">
                  <c:v>10.12.2022 04:00 - 10.12.2022 05:00 (CET/CEST)</c:v>
                </c:pt>
                <c:pt idx="5541">
                  <c:v>12.11.2022 11:00 - 12.11.2022 12:00 (CET/CEST)</c:v>
                </c:pt>
                <c:pt idx="5542">
                  <c:v>02.08.2022 08:00 - 02.08.2022 09:00 (CET/CEST)</c:v>
                </c:pt>
                <c:pt idx="5543">
                  <c:v>23.10.2022 04:00 - 23.10.2022 05:00 (CET/CEST)</c:v>
                </c:pt>
                <c:pt idx="5544">
                  <c:v>19.05.2022 04:00 - 19.05.2022 05:00 (CET/CEST)</c:v>
                </c:pt>
                <c:pt idx="5545">
                  <c:v>15.08.2022 16:00 - 15.08.2022 17:00 (CET/CEST)</c:v>
                </c:pt>
                <c:pt idx="5546">
                  <c:v>02.12.2022 03:00 - 02.12.2022 04:00 (CET/CEST)</c:v>
                </c:pt>
                <c:pt idx="5547">
                  <c:v>11.12.2022 23:00 - 12.12.2022 00:00 (CET/CEST)</c:v>
                </c:pt>
                <c:pt idx="5548">
                  <c:v>21.04.2022 03:00 - 21.04.2022 04:00 (CET/CEST)</c:v>
                </c:pt>
                <c:pt idx="5549">
                  <c:v>06.05.2022 14:00 - 06.05.2022 15:00 (CET/CEST)</c:v>
                </c:pt>
                <c:pt idx="5550">
                  <c:v>25.08.2022 05:00 - 25.08.2022 06:00 (CET/CEST)</c:v>
                </c:pt>
                <c:pt idx="5551">
                  <c:v>19.10.2022 03:00 - 19.10.2022 04:00 (CET/CEST)</c:v>
                </c:pt>
                <c:pt idx="5552">
                  <c:v>12.12.2022 20:00 - 12.12.2022 21:00 (CET/CEST)</c:v>
                </c:pt>
                <c:pt idx="5553">
                  <c:v>25.03.2022 05:00 - 25.03.2022 06:00 (CET/CEST)</c:v>
                </c:pt>
                <c:pt idx="5554">
                  <c:v>29.04.2022 18:00 - 29.04.2022 19:00 (CET/CEST)</c:v>
                </c:pt>
                <c:pt idx="5555">
                  <c:v>16.06.2022 21:00 - 16.06.2022 22:00 (CET/CEST)</c:v>
                </c:pt>
                <c:pt idx="5556">
                  <c:v>17.06.2022 15:00 - 17.06.2022 16:00 (CET/CEST)</c:v>
                </c:pt>
                <c:pt idx="5557">
                  <c:v>18.06.2022 09:00 - 18.06.2022 10:00 (CET/CEST)</c:v>
                </c:pt>
                <c:pt idx="5558">
                  <c:v>17.07.2022 22:00 - 17.07.2022 23:00 (CET/CEST)</c:v>
                </c:pt>
                <c:pt idx="5559">
                  <c:v>19.05.2022 01:00 - 19.05.2022 02:00 (CET/CEST)</c:v>
                </c:pt>
                <c:pt idx="5560">
                  <c:v>28.08.2022 11:00 - 28.08.2022 12:00 (CET/CEST)</c:v>
                </c:pt>
                <c:pt idx="5561">
                  <c:v>18.05.2022 18:00 - 18.05.2022 19:00 (CET/CEST)</c:v>
                </c:pt>
                <c:pt idx="5562">
                  <c:v>03.07.2022 08:00 - 03.07.2022 09:00 (CET/CEST)</c:v>
                </c:pt>
                <c:pt idx="5563">
                  <c:v>15.08.2022 05:00 - 15.08.2022 06:00 (CET/CEST)</c:v>
                </c:pt>
                <c:pt idx="5564">
                  <c:v>24.11.2022 18:00 - 24.11.2022 19:00 (CET/CEST)</c:v>
                </c:pt>
                <c:pt idx="5565">
                  <c:v>21.07.2022 12:00 - 21.07.2022 13:00 (CET/CEST)</c:v>
                </c:pt>
                <c:pt idx="5566">
                  <c:v>24.08.2022 16:00 - 24.08.2022 17:00 (CET/CEST)</c:v>
                </c:pt>
                <c:pt idx="5567">
                  <c:v>22.01.2022 08:00 - 22.01.2022 09:00 (CET/CEST)</c:v>
                </c:pt>
                <c:pt idx="5568">
                  <c:v>03.06.2022 22:00 - 03.06.2022 23:00 (CET/CEST)</c:v>
                </c:pt>
                <c:pt idx="5569">
                  <c:v>26.03.2022 13:00 - 26.03.2022 14:00 (CET/CEST)</c:v>
                </c:pt>
                <c:pt idx="5570">
                  <c:v>20.05.2022 09:00 - 20.05.2022 10:00 (CET/CEST)</c:v>
                </c:pt>
                <c:pt idx="5571">
                  <c:v>18.06.2022 13:00 - 18.06.2022 14:00 (CET/CEST)</c:v>
                </c:pt>
                <c:pt idx="5572">
                  <c:v>27.06.2022 17:00 - 27.06.2022 18:00 (CET/CEST)</c:v>
                </c:pt>
                <c:pt idx="5573">
                  <c:v>26.12.2022 02:00 - 26.12.2022 03:00 (CET/CEST)</c:v>
                </c:pt>
                <c:pt idx="5574">
                  <c:v>29.05.2022 21:00 - 29.05.2022 22:00 (CET/CEST)</c:v>
                </c:pt>
                <c:pt idx="5575">
                  <c:v>22.01.2022 06:00 - 22.01.2022 07:00 (CET/CEST)</c:v>
                </c:pt>
                <c:pt idx="5576">
                  <c:v>09.05.2022 13:00 - 09.05.2022 14:00 (CET/CEST)</c:v>
                </c:pt>
                <c:pt idx="5577">
                  <c:v>09.06.2022 21:00 - 09.06.2022 22:00 (CET/CEST)</c:v>
                </c:pt>
                <c:pt idx="5578">
                  <c:v>20.06.2022 22:00 - 20.06.2022 23:00 (CET/CEST)</c:v>
                </c:pt>
                <c:pt idx="5579">
                  <c:v>22.05.2022 01:00 - 22.05.2022 02:00 (CET/CEST)</c:v>
                </c:pt>
                <c:pt idx="5580">
                  <c:v>02.04.2022 07:00 - 02.04.2022 08:00 (CET/CEST)</c:v>
                </c:pt>
                <c:pt idx="5581">
                  <c:v>19.05.2022 03:00 - 19.05.2022 04:00 (CET/CEST)</c:v>
                </c:pt>
                <c:pt idx="5582">
                  <c:v>24.06.2022 00:00 - 24.06.2022 01:00 (CET/CEST)</c:v>
                </c:pt>
                <c:pt idx="5583">
                  <c:v>24.06.2022 23:00 - 25.06.2022 00:00 (CET/CEST)</c:v>
                </c:pt>
                <c:pt idx="5584">
                  <c:v>11.07.2022 01:00 - 11.07.2022 02:00 (CET/CEST)</c:v>
                </c:pt>
                <c:pt idx="5585">
                  <c:v>14.08.2022 17:00 - 14.08.2022 18:00 (CET/CEST)</c:v>
                </c:pt>
                <c:pt idx="5586">
                  <c:v>23.08.2022 08:00 - 23.08.2022 09:00 (CET/CEST)</c:v>
                </c:pt>
                <c:pt idx="5587">
                  <c:v>18.07.2022 00:00 - 18.07.2022 01:00 (CET/CEST)</c:v>
                </c:pt>
                <c:pt idx="5588">
                  <c:v>28.08.2022 06:00 - 28.08.2022 07:00 (CET/CEST)</c:v>
                </c:pt>
                <c:pt idx="5589">
                  <c:v>28.08.2022 08:00 - 28.08.2022 09:00 (CET/CEST)</c:v>
                </c:pt>
                <c:pt idx="5590">
                  <c:v>28.09.2022 22:00 - 28.09.2022 23:00 (CET/CEST)</c:v>
                </c:pt>
                <c:pt idx="5591">
                  <c:v>18.03.2022 06:00 - 18.03.2022 07:00 (CET/CEST)</c:v>
                </c:pt>
                <c:pt idx="5592">
                  <c:v>01.06.2022 17:00 - 01.06.2022 18:00 (CET/CEST)</c:v>
                </c:pt>
                <c:pt idx="5593">
                  <c:v>20.07.2022 06:00 - 20.07.2022 07:00 (CET/CEST)</c:v>
                </c:pt>
                <c:pt idx="5594">
                  <c:v>09.10.2022 05:00 - 09.10.2022 06:00 (CET/CEST)</c:v>
                </c:pt>
                <c:pt idx="5595">
                  <c:v>27.10.2022 13:00 - 27.10.2022 14:00 (CET/CEST)</c:v>
                </c:pt>
                <c:pt idx="5596">
                  <c:v>15.05.2022 04:00 - 15.05.2022 05:00 (CET/CEST)</c:v>
                </c:pt>
                <c:pt idx="5597">
                  <c:v>26.10.2022 16:00 - 26.10.2022 17:00 (CET/CEST)</c:v>
                </c:pt>
                <c:pt idx="5598">
                  <c:v>01.06.2022 18:00 - 01.06.2022 19:00 (CET/CEST)</c:v>
                </c:pt>
                <c:pt idx="5599">
                  <c:v>18.07.2022 21:00 - 18.07.2022 22:00 (CET/CEST)</c:v>
                </c:pt>
                <c:pt idx="5600">
                  <c:v>09.09.2022 12:00 - 09.09.2022 13:00 (CET/CEST)</c:v>
                </c:pt>
                <c:pt idx="5601">
                  <c:v>25.08.2022 03:00 - 25.08.2022 04:00 (CET/CEST)</c:v>
                </c:pt>
                <c:pt idx="5602">
                  <c:v>05.04.2022 22:00 - 05.04.2022 23:00 (CET/CEST)</c:v>
                </c:pt>
                <c:pt idx="5603">
                  <c:v>07.08.2022 01:00 - 07.08.2022 02:00 (CET/CEST)</c:v>
                </c:pt>
                <c:pt idx="5604">
                  <c:v>21.08.2022 05:00 - 21.08.2022 06:00 (CET/CEST)</c:v>
                </c:pt>
                <c:pt idx="5605">
                  <c:v>21.04.2022 07:00 - 21.04.2022 08:00 (CET/CEST)</c:v>
                </c:pt>
                <c:pt idx="5606">
                  <c:v>23.05.2022 08:00 - 23.05.2022 09:00 (CET/CEST)</c:v>
                </c:pt>
                <c:pt idx="5607">
                  <c:v>18.07.2022 23:00 - 19.07.2022 00:00 (CET/CEST)</c:v>
                </c:pt>
                <c:pt idx="5608">
                  <c:v>18.08.2022 04:00 - 18.08.2022 05:00 (CET/CEST)</c:v>
                </c:pt>
                <c:pt idx="5609">
                  <c:v>08.06.2022 10:00 - 08.06.2022 11:00 (CET/CEST)</c:v>
                </c:pt>
                <c:pt idx="5610">
                  <c:v>21.10.2022 05:00 - 21.10.2022 06:00 (CET/CEST)</c:v>
                </c:pt>
                <c:pt idx="5611">
                  <c:v>14.04.2022 06:00 - 14.04.2022 07:00 (CET/CEST)</c:v>
                </c:pt>
                <c:pt idx="5612">
                  <c:v>13.07.2022 06:00 - 13.07.2022 07:00 (CET/CEST)</c:v>
                </c:pt>
                <c:pt idx="5613">
                  <c:v>16.06.2022 20:00 - 16.06.2022 21:00 (CET/CEST)</c:v>
                </c:pt>
                <c:pt idx="5614">
                  <c:v>22.06.2022 00:00 - 22.06.2022 01:00 (CET/CEST)</c:v>
                </c:pt>
                <c:pt idx="5615">
                  <c:v>27.08.2022 16:00 - 27.08.2022 17:00 (CET/CEST)</c:v>
                </c:pt>
                <c:pt idx="5616">
                  <c:v>15.10.2022 13:00 - 15.10.2022 14:00 (CET/CEST)</c:v>
                </c:pt>
                <c:pt idx="5617">
                  <c:v>03.06.2022 21:00 - 03.06.2022 22:00 (CET/CEST)</c:v>
                </c:pt>
                <c:pt idx="5618">
                  <c:v>23.08.2022 06:00 - 23.08.2022 07:00 (CET/CEST)</c:v>
                </c:pt>
                <c:pt idx="5619">
                  <c:v>21.11.2022 20:00 - 21.11.2022 21:00 (CET/CEST)</c:v>
                </c:pt>
                <c:pt idx="5620">
                  <c:v>12.01.2022 02:00 - 12.01.2022 03:00 (CET/CEST)</c:v>
                </c:pt>
                <c:pt idx="5621">
                  <c:v>23.06.2022 23:00 - 24.06.2022 00:00 (CET/CEST)</c:v>
                </c:pt>
                <c:pt idx="5622">
                  <c:v>12.01.2022 07:00 - 12.01.2022 08:00 (CET/CEST)</c:v>
                </c:pt>
                <c:pt idx="5623">
                  <c:v>31.01.2022 20:00 - 31.01.2022 21:00 (CET/CEST)</c:v>
                </c:pt>
                <c:pt idx="5624">
                  <c:v>17.05.2022 07:00 - 17.05.2022 08:00 (CET/CEST)</c:v>
                </c:pt>
                <c:pt idx="5625">
                  <c:v>26.02.2022 04:00 - 26.02.2022 05:00 (CET/CEST)</c:v>
                </c:pt>
                <c:pt idx="5626">
                  <c:v>20.05.2022 08:00 - 20.05.2022 09:00 (CET/CEST)</c:v>
                </c:pt>
                <c:pt idx="5627">
                  <c:v>26.06.2022 07:00 - 26.06.2022 08:00 (CET/CEST)</c:v>
                </c:pt>
                <c:pt idx="5628">
                  <c:v>23.07.2022 07:00 - 23.07.2022 08:00 (CET/CEST)</c:v>
                </c:pt>
                <c:pt idx="5629">
                  <c:v>16.05.2022 15:00 - 16.05.2022 16:00 (CET/CEST)</c:v>
                </c:pt>
                <c:pt idx="5630">
                  <c:v>29.05.2022 06:00 - 29.05.2022 07:00 (CET/CEST)</c:v>
                </c:pt>
                <c:pt idx="5631">
                  <c:v>07.06.2022 06:00 - 07.06.2022 07:00 (CET/CEST)</c:v>
                </c:pt>
                <c:pt idx="5632">
                  <c:v>18.06.2022 21:00 - 18.06.2022 22:00 (CET/CEST)</c:v>
                </c:pt>
                <c:pt idx="5633">
                  <c:v>18.07.2022 22:00 - 18.07.2022 23:00 (CET/CEST)</c:v>
                </c:pt>
                <c:pt idx="5634">
                  <c:v>19.03.2022 16:00 - 19.03.2022 17:00 (CET/CEST)</c:v>
                </c:pt>
                <c:pt idx="5635">
                  <c:v>01.01.2022 13:00 - 01.01.2022 14:00 (CET/CEST)</c:v>
                </c:pt>
                <c:pt idx="5636">
                  <c:v>23.08.2022 18:00 - 23.08.2022 19:00 (CET/CEST)</c:v>
                </c:pt>
                <c:pt idx="5637">
                  <c:v>27.10.2022 12:00 - 27.10.2022 13:00 (CET/CEST)</c:v>
                </c:pt>
                <c:pt idx="5638">
                  <c:v>21.04.2022 02:00 - 21.04.2022 03:00 (CET/CEST)</c:v>
                </c:pt>
                <c:pt idx="5639">
                  <c:v>11.10.2022 22:00 - 11.10.2022 23:00 (CET/CEST)</c:v>
                </c:pt>
                <c:pt idx="5640">
                  <c:v>12.04.2022 09:00 - 12.04.2022 10:00 (CET/CEST)</c:v>
                </c:pt>
                <c:pt idx="5641">
                  <c:v>01.06.2022 16:00 - 01.06.2022 17:00 (CET/CEST)</c:v>
                </c:pt>
                <c:pt idx="5642">
                  <c:v>27.02.2022 00:00 - 27.02.2022 01:00 (CET/CEST)</c:v>
                </c:pt>
                <c:pt idx="5643">
                  <c:v>13.07.2022 05:00 - 13.07.2022 06:00 (CET/CEST)</c:v>
                </c:pt>
                <c:pt idx="5644">
                  <c:v>27.08.2022 06:00 - 27.08.2022 07:00 (CET/CEST)</c:v>
                </c:pt>
                <c:pt idx="5645">
                  <c:v>11.01.2022 22:00 - 11.01.2022 23:00 (CET/CEST)</c:v>
                </c:pt>
                <c:pt idx="5646">
                  <c:v>19.05.2022 02:00 - 19.05.2022 03:00 (CET/CEST)</c:v>
                </c:pt>
                <c:pt idx="5647">
                  <c:v>14.03.2022 13:00 - 14.03.2022 14:00 (CET/CEST)</c:v>
                </c:pt>
                <c:pt idx="5648">
                  <c:v>17.05.2022 08:00 - 17.05.2022 09:00 (CET/CEST)</c:v>
                </c:pt>
                <c:pt idx="5649">
                  <c:v>06.01.2022 06:00 - 06.01.2022 07:00 (CET/CEST)</c:v>
                </c:pt>
                <c:pt idx="5650">
                  <c:v>15.04.2022 13:00 - 15.04.2022 14:00 (CET/CEST)</c:v>
                </c:pt>
                <c:pt idx="5651">
                  <c:v>21.11.2022 22:00 - 21.11.2022 23:00 (CET/CEST)</c:v>
                </c:pt>
                <c:pt idx="5652">
                  <c:v>20.09.2022 05:00 - 20.09.2022 06:00 (CET/CEST)</c:v>
                </c:pt>
                <c:pt idx="5653">
                  <c:v>23.12.2022 08:00 - 23.12.2022 09:00 (CET/CEST)</c:v>
                </c:pt>
                <c:pt idx="5654">
                  <c:v>16.06.2022 07:00 - 16.06.2022 08:00 (CET/CEST)</c:v>
                </c:pt>
                <c:pt idx="5655">
                  <c:v>22.09.2022 23:00 - 23.09.2022 00:00 (CET/CEST)</c:v>
                </c:pt>
                <c:pt idx="5656">
                  <c:v>12.01.2022 05:00 - 12.01.2022 06:00 (CET/CEST)</c:v>
                </c:pt>
                <c:pt idx="5657">
                  <c:v>21.04.2022 08:00 - 21.04.2022 09:00 (CET/CEST)</c:v>
                </c:pt>
                <c:pt idx="5658">
                  <c:v>06.05.2022 00:00 - 06.05.2022 01:00 (CET/CEST)</c:v>
                </c:pt>
                <c:pt idx="5659">
                  <c:v>10.06.2022 05:00 - 10.06.2022 06:00 (CET/CEST)</c:v>
                </c:pt>
                <c:pt idx="5660">
                  <c:v>27.09.2022 11:00 - 27.09.2022 12:00 (CET/CEST)</c:v>
                </c:pt>
                <c:pt idx="5661">
                  <c:v>21.04.2022 10:00 - 21.04.2022 11:00 (CET/CEST)</c:v>
                </c:pt>
                <c:pt idx="5662">
                  <c:v>06.06.2022 23:00 - 07.06.2022 00:00 (CET/CEST)</c:v>
                </c:pt>
                <c:pt idx="5663">
                  <c:v>04.10.2022 01:00 - 04.10.2022 02:00 (CET/CEST)</c:v>
                </c:pt>
                <c:pt idx="5664">
                  <c:v>25.06.2022 00:00 - 25.06.2022 01:00 (CET/CEST)</c:v>
                </c:pt>
                <c:pt idx="5665">
                  <c:v>28.08.2022 02:00 - 28.08.2022 03:00 (CET/CEST)</c:v>
                </c:pt>
                <c:pt idx="5666">
                  <c:v>19.07.2022 00:00 - 19.07.2022 01:00 (CET/CEST)</c:v>
                </c:pt>
                <c:pt idx="5667">
                  <c:v>03.08.2022 20:00 - 03.08.2022 21:00 (CET/CEST)</c:v>
                </c:pt>
                <c:pt idx="5668">
                  <c:v>27.08.2022 15:00 - 27.08.2022 16:00 (CET/CEST)</c:v>
                </c:pt>
                <c:pt idx="5669">
                  <c:v>14.12.2022 13:00 - 14.12.2022 14:00 (CET/CEST)</c:v>
                </c:pt>
                <c:pt idx="5670">
                  <c:v>21.04.2022 04:00 - 21.04.2022 05:00 (CET/CEST)</c:v>
                </c:pt>
                <c:pt idx="5671">
                  <c:v>05.06.2022 22:00 - 05.06.2022 23:00 (CET/CEST)</c:v>
                </c:pt>
                <c:pt idx="5672">
                  <c:v>27.08.2022 05:00 - 27.08.2022 06:00 (CET/CEST)</c:v>
                </c:pt>
                <c:pt idx="5673">
                  <c:v>30.10.2022 05:00 - 30.10.2022 06:00 (CET/CEST)</c:v>
                </c:pt>
                <c:pt idx="5674">
                  <c:v>23.09.2022 01:00 - 23.09.2022 02:00 (CET/CEST)</c:v>
                </c:pt>
                <c:pt idx="5675">
                  <c:v>12.01.2022 06:00 - 12.01.2022 07:00 (CET/CEST)</c:v>
                </c:pt>
                <c:pt idx="5676">
                  <c:v>22.06.2022 19:00 - 22.06.2022 20:00 (CET/CEST)</c:v>
                </c:pt>
                <c:pt idx="5677">
                  <c:v>07.06.2022 05:00 - 07.06.2022 06:00 (CET/CEST)</c:v>
                </c:pt>
                <c:pt idx="5678">
                  <c:v>13.07.2022 04:00 - 13.07.2022 05:00 (CET/CEST)</c:v>
                </c:pt>
                <c:pt idx="5679">
                  <c:v>20.09.2022 06:00 - 20.09.2022 07:00 (CET/CEST)</c:v>
                </c:pt>
                <c:pt idx="5680">
                  <c:v>22.06.2022 10:00 - 22.06.2022 11:00 (CET/CEST)</c:v>
                </c:pt>
                <c:pt idx="5681">
                  <c:v>13.07.2022 07:00 - 13.07.2022 08:00 (CET/CEST)</c:v>
                </c:pt>
                <c:pt idx="5682">
                  <c:v>14.03.2022 14:00 - 14.03.2022 15:00 (CET/CEST)</c:v>
                </c:pt>
                <c:pt idx="5683">
                  <c:v>21.04.2022 01:00 - 21.04.2022 02:00 (CET/CEST)</c:v>
                </c:pt>
                <c:pt idx="5684">
                  <c:v>18.07.2022 06:00 - 18.07.2022 07:00 (CET/CEST)</c:v>
                </c:pt>
                <c:pt idx="5685">
                  <c:v>04.08.2022 19:00 - 04.08.2022 20:00 (CET/CEST)</c:v>
                </c:pt>
                <c:pt idx="5686">
                  <c:v>25.08.2022 04:00 - 25.08.2022 05:00 (CET/CEST)</c:v>
                </c:pt>
                <c:pt idx="5687">
                  <c:v>21.04.2022 05:00 - 21.04.2022 06:00 (CET/CEST)</c:v>
                </c:pt>
                <c:pt idx="5688">
                  <c:v>27.10.2022 11:00 - 27.10.2022 12:00 (CET/CEST)</c:v>
                </c:pt>
                <c:pt idx="5689">
                  <c:v>26.11.2022 21:00 - 26.11.2022 22:00 (CET/CEST)</c:v>
                </c:pt>
                <c:pt idx="5690">
                  <c:v>20.09.2022 01:00 - 20.09.2022 02:00 (CET/CEST)</c:v>
                </c:pt>
                <c:pt idx="5691">
                  <c:v>24.11.2022 12:00 - 24.11.2022 13:00 (CET/CEST)</c:v>
                </c:pt>
                <c:pt idx="5692">
                  <c:v>29.04.2022 02:00 - 29.04.2022 03:00 (CET/CEST)</c:v>
                </c:pt>
                <c:pt idx="5693">
                  <c:v>29.05.2022 07:00 - 29.05.2022 08:00 (CET/CEST)</c:v>
                </c:pt>
                <c:pt idx="5694">
                  <c:v>25.08.2022 02:00 - 25.08.2022 03:00 (CET/CEST)</c:v>
                </c:pt>
                <c:pt idx="5695">
                  <c:v>13.07.2022 00:00 - 13.07.2022 01:00 (CET/CEST)</c:v>
                </c:pt>
                <c:pt idx="5696">
                  <c:v>04.10.2022 10:00 - 04.10.2022 11:00 (CET/CEST)</c:v>
                </c:pt>
                <c:pt idx="5697">
                  <c:v>10.12.2022 03:00 - 10.12.2022 04:00 (CET/CEST)</c:v>
                </c:pt>
                <c:pt idx="5698">
                  <c:v>15.05.2022 05:00 - 15.05.2022 06:00 (CET/CEST)</c:v>
                </c:pt>
                <c:pt idx="5699">
                  <c:v>17.05.2022 09:00 - 17.05.2022 10:00 (CET/CEST)</c:v>
                </c:pt>
                <c:pt idx="5700">
                  <c:v>27.08.2022 17:00 - 27.08.2022 18:00 (CET/CEST)</c:v>
                </c:pt>
                <c:pt idx="5701">
                  <c:v>15.01.2022 16:00 - 15.01.2022 17:00 (CET/CEST)</c:v>
                </c:pt>
                <c:pt idx="5702">
                  <c:v>12.12.2022 01:00 - 12.12.2022 02:00 (CET/CEST)</c:v>
                </c:pt>
                <c:pt idx="5703">
                  <c:v>26.12.2022 04:00 - 26.12.2022 05:00 (CET/CEST)</c:v>
                </c:pt>
                <c:pt idx="5704">
                  <c:v>26.06.2022 15:00 - 26.06.2022 16:00 (CET/CEST)</c:v>
                </c:pt>
                <c:pt idx="5705">
                  <c:v>13.07.2022 02:00 - 13.07.2022 03:00 (CET/CEST)</c:v>
                </c:pt>
                <c:pt idx="5706">
                  <c:v>21.10.2022 06:00 - 21.10.2022 07:00 (CET/CEST)</c:v>
                </c:pt>
                <c:pt idx="5707">
                  <c:v>21.03.2022 23:00 - 22.03.2022 00:00 (CET/CEST)</c:v>
                </c:pt>
                <c:pt idx="5708">
                  <c:v>21.04.2022 09:00 - 21.04.2022 10:00 (CET/CEST)</c:v>
                </c:pt>
                <c:pt idx="5709">
                  <c:v>13.07.2022 01:00 - 13.07.2022 02:00 (CET/CEST)</c:v>
                </c:pt>
                <c:pt idx="5710">
                  <c:v>15.08.2022 13:00 - 15.08.2022 14:00 (CET/CEST)</c:v>
                </c:pt>
                <c:pt idx="5711">
                  <c:v>30.11.2022 08:00 - 30.11.2022 09:00 (CET/CEST)</c:v>
                </c:pt>
                <c:pt idx="5712">
                  <c:v>11.07.2022 02:00 - 11.07.2022 03:00 (CET/CEST)</c:v>
                </c:pt>
                <c:pt idx="5713">
                  <c:v>02.05.2022 11:00 - 02.05.2022 12:00 (CET/CEST)</c:v>
                </c:pt>
                <c:pt idx="5714">
                  <c:v>01.12.2022 23:00 - 02.12.2022 00:00 (CET/CEST)</c:v>
                </c:pt>
                <c:pt idx="5715">
                  <c:v>20.04.2022 21:00 - 20.04.2022 22:00 (CET/CEST)</c:v>
                </c:pt>
                <c:pt idx="5716">
                  <c:v>29.05.2022 08:00 - 29.05.2022 09:00 (CET/CEST)</c:v>
                </c:pt>
                <c:pt idx="5717">
                  <c:v>25.08.2022 01:00 - 25.08.2022 02:00 (CET/CEST)</c:v>
                </c:pt>
                <c:pt idx="5718">
                  <c:v>22.01.2022 07:00 - 22.01.2022 08:00 (CET/CEST)</c:v>
                </c:pt>
                <c:pt idx="5719">
                  <c:v>20.05.2022 10:00 - 20.05.2022 11:00 (CET/CEST)</c:v>
                </c:pt>
                <c:pt idx="5720">
                  <c:v>17.06.2022 01:00 - 17.06.2022 02:00 (CET/CEST)</c:v>
                </c:pt>
                <c:pt idx="5721">
                  <c:v>24.11.2022 13:00 - 24.11.2022 14:00 (CET/CEST)</c:v>
                </c:pt>
                <c:pt idx="5722">
                  <c:v>19.05.2022 05:00 - 19.05.2022 06:00 (CET/CEST)</c:v>
                </c:pt>
                <c:pt idx="5723">
                  <c:v>18.08.2022 05:00 - 18.08.2022 06:00 (CET/CEST)</c:v>
                </c:pt>
                <c:pt idx="5724">
                  <c:v>30.10.2022 06:00 - 30.10.2022 07:00 (CET/CEST)</c:v>
                </c:pt>
                <c:pt idx="5725">
                  <c:v>01.08.2022 23:00 - 02.08.2022 00:00 (CET/CEST)</c:v>
                </c:pt>
                <c:pt idx="5726">
                  <c:v>23.10.2022 02:00 - 23.10.2022 03:00 (CET/CEST)</c:v>
                </c:pt>
                <c:pt idx="5727">
                  <c:v>27.10.2022 14:00 - 27.10.2022 15:00 (CET/CEST)</c:v>
                </c:pt>
                <c:pt idx="5728">
                  <c:v>10.12.2022 09:00 - 10.12.2022 10:00 (CET/CEST)</c:v>
                </c:pt>
                <c:pt idx="5729">
                  <c:v>24.12.2022 20:00 - 24.12.2022 21:00 (CET/CEST)</c:v>
                </c:pt>
                <c:pt idx="5730">
                  <c:v>14.04.2022 05:00 - 14.04.2022 06:00 (CET/CEST)</c:v>
                </c:pt>
                <c:pt idx="5731">
                  <c:v>14.01.2022 23:00 - 15.01.2022 00:00 (CET/CEST)</c:v>
                </c:pt>
                <c:pt idx="5732">
                  <c:v>10.06.2022 11:00 - 10.06.2022 12:00 (CET/CEST)</c:v>
                </c:pt>
                <c:pt idx="5733">
                  <c:v>13.07.2022 03:00 - 13.07.2022 04:00 (CET/CEST)</c:v>
                </c:pt>
                <c:pt idx="5734">
                  <c:v>07.12.2022 02:00 - 07.12.2022 03:00 (CET/CEST)</c:v>
                </c:pt>
                <c:pt idx="5735">
                  <c:v>13.12.2022 03:00 - 13.12.2022 04:00 (CET/CEST)</c:v>
                </c:pt>
                <c:pt idx="5736">
                  <c:v>27.08.2022 18:00 - 27.08.2022 19:00 (CET/CEST)</c:v>
                </c:pt>
                <c:pt idx="5737">
                  <c:v>01.08.2022 01:00 - 01.08.2022 02:00 (CET/CEST)</c:v>
                </c:pt>
                <c:pt idx="5738">
                  <c:v>20.04.2022 19:00 - 20.04.2022 20:00 (CET/CEST)</c:v>
                </c:pt>
                <c:pt idx="5739">
                  <c:v>29.04.2022 12:00 - 29.04.2022 13:00 (CET/CEST)</c:v>
                </c:pt>
                <c:pt idx="5740">
                  <c:v>22.06.2022 09:00 - 22.06.2022 10:00 (CET/CEST)</c:v>
                </c:pt>
                <c:pt idx="5741">
                  <c:v>23.10.2022 01:00 - 23.10.2022 02:00 (CET/CEST)</c:v>
                </c:pt>
                <c:pt idx="5742">
                  <c:v>14.08.2022 15:00 - 14.08.2022 16:00 (CET/CEST)</c:v>
                </c:pt>
                <c:pt idx="5743">
                  <c:v>26.10.2022 00:00 - 26.10.2022 01:00 (CET/CEST)</c:v>
                </c:pt>
                <c:pt idx="5744">
                  <c:v>21.11.2022 21:00 - 21.11.2022 22:00 (CET/CEST)</c:v>
                </c:pt>
                <c:pt idx="5745">
                  <c:v>24.12.2022 15:00 - 24.12.2022 16:00 (CET/CEST)</c:v>
                </c:pt>
                <c:pt idx="5746">
                  <c:v>22.05.2022 03:00 - 22.05.2022 04:00 (CET/CEST)</c:v>
                </c:pt>
                <c:pt idx="5747">
                  <c:v>06.06.2022 22:00 - 06.06.2022 23:00 (CET/CEST)</c:v>
                </c:pt>
                <c:pt idx="5748">
                  <c:v>02.09.2022 17:00 - 02.09.2022 18:00 (CET/CEST)</c:v>
                </c:pt>
                <c:pt idx="5749">
                  <c:v>19.05.2022 00:00 - 19.05.2022 01:00 (CET/CEST)</c:v>
                </c:pt>
                <c:pt idx="5750">
                  <c:v>07.06.2022 01:00 - 07.06.2022 02:00 (CET/CEST)</c:v>
                </c:pt>
                <c:pt idx="5751">
                  <c:v>18.08.2022 07:00 - 18.08.2022 08:00 (CET/CEST)</c:v>
                </c:pt>
                <c:pt idx="5752">
                  <c:v>12.12.2022 13:00 - 12.12.2022 14:00 (CET/CEST)</c:v>
                </c:pt>
                <c:pt idx="5753">
                  <c:v>15.08.2022 06:00 - 15.08.2022 07:00 (CET/CEST)</c:v>
                </c:pt>
                <c:pt idx="5754">
                  <c:v>06.01.2022 17:00 - 06.01.2022 18:00 (CET/CEST)</c:v>
                </c:pt>
                <c:pt idx="5755">
                  <c:v>11.12.2022 08:00 - 11.12.2022 09:00 (CET/CEST)</c:v>
                </c:pt>
                <c:pt idx="5756">
                  <c:v>12.01.2022 01:00 - 12.01.2022 02:00 (CET/CEST)</c:v>
                </c:pt>
                <c:pt idx="5757">
                  <c:v>08.05.2022 07:00 - 08.05.2022 08:00 (CET/CEST)</c:v>
                </c:pt>
                <c:pt idx="5758">
                  <c:v>12.12.2022 00:00 - 12.12.2022 01:00 (CET/CEST)</c:v>
                </c:pt>
                <c:pt idx="5759">
                  <c:v>12.12.2022 12:00 - 12.12.2022 13:00 (CET/CEST)</c:v>
                </c:pt>
                <c:pt idx="5760">
                  <c:v>12.01.2022 04:00 - 12.01.2022 05:00 (CET/CEST)</c:v>
                </c:pt>
                <c:pt idx="5761">
                  <c:v>18.05.2022 23:00 - 19.05.2022 00:00 (CET/CEST)</c:v>
                </c:pt>
                <c:pt idx="5762">
                  <c:v>22.06.2022 01:00 - 22.06.2022 02:00 (CET/CEST)</c:v>
                </c:pt>
                <c:pt idx="5763">
                  <c:v>24.07.2022 08:00 - 24.07.2022 09:00 (CET/CEST)</c:v>
                </c:pt>
                <c:pt idx="5764">
                  <c:v>12.04.2022 08:00 - 12.04.2022 09:00 (CET/CEST)</c:v>
                </c:pt>
                <c:pt idx="5765">
                  <c:v>04.08.2022 09:00 - 04.08.2022 10:00 (CET/CEST)</c:v>
                </c:pt>
                <c:pt idx="5766">
                  <c:v>02.12.2022 02:00 - 02.12.2022 03:00 (CET/CEST)</c:v>
                </c:pt>
                <c:pt idx="5767">
                  <c:v>23.12.2022 09:00 - 23.12.2022 10:00 (CET/CEST)</c:v>
                </c:pt>
                <c:pt idx="5768">
                  <c:v>01.03.2022 11:00 - 01.03.2022 12:00 (CET/CEST)</c:v>
                </c:pt>
                <c:pt idx="5769">
                  <c:v>17.06.2022 14:00 - 17.06.2022 15:00 (CET/CEST)</c:v>
                </c:pt>
                <c:pt idx="5770">
                  <c:v>18.03.2022 07:00 - 18.03.2022 08:00 (CET/CEST)</c:v>
                </c:pt>
                <c:pt idx="5771">
                  <c:v>18.05.2022 22:00 - 18.05.2022 23:00 (CET/CEST)</c:v>
                </c:pt>
                <c:pt idx="5772">
                  <c:v>21.06.2022 23:00 - 22.06.2022 00:00 (CET/CEST)</c:v>
                </c:pt>
                <c:pt idx="5773">
                  <c:v>17.10.2022 01:00 - 17.10.2022 02:00 (CET/CEST)</c:v>
                </c:pt>
                <c:pt idx="5774">
                  <c:v>24.11.2022 17:00 - 24.11.2022 18:00 (CET/CEST)</c:v>
                </c:pt>
                <c:pt idx="5775">
                  <c:v>29.11.2022 22:00 - 29.11.2022 23:00 (CET/CEST)</c:v>
                </c:pt>
                <c:pt idx="5776">
                  <c:v>07.12.2022 16:00 - 07.12.2022 17:00 (CET/CEST)</c:v>
                </c:pt>
                <c:pt idx="5777">
                  <c:v>06.05.2022 01:00 - 06.05.2022 02:00 (CET/CEST)</c:v>
                </c:pt>
                <c:pt idx="5778">
                  <c:v>19.03.2022 15:00 - 19.03.2022 16:00 (CET/CEST)</c:v>
                </c:pt>
                <c:pt idx="5779">
                  <c:v>09.12.2022 01:00 - 09.12.2022 02:00 (CET/CEST)</c:v>
                </c:pt>
                <c:pt idx="5780">
                  <c:v>05.08.2022 05:00 - 05.08.2022 06:00 (CET/CEST)</c:v>
                </c:pt>
                <c:pt idx="5781">
                  <c:v>30.11.2022 07:00 - 30.11.2022 08:00 (CET/CEST)</c:v>
                </c:pt>
                <c:pt idx="5782">
                  <c:v>14.12.2022 17:00 - 14.12.2022 18:00 (CET/CEST)</c:v>
                </c:pt>
                <c:pt idx="5783">
                  <c:v>16.05.2022 16:00 - 16.05.2022 17:00 (CET/CEST)</c:v>
                </c:pt>
                <c:pt idx="5784">
                  <c:v>24.08.2022 17:00 - 24.08.2022 18:00 (CET/CEST)</c:v>
                </c:pt>
                <c:pt idx="5785">
                  <c:v>12.09.2022 11:00 - 12.09.2022 12:00 (CET/CEST)</c:v>
                </c:pt>
                <c:pt idx="5786">
                  <c:v>29.05.2022 10:00 - 29.05.2022 11:00 (CET/CEST)</c:v>
                </c:pt>
                <c:pt idx="5787">
                  <c:v>03.06.2022 23:00 - 04.06.2022 00:00 (CET/CEST)</c:v>
                </c:pt>
                <c:pt idx="5788">
                  <c:v>11.07.2022 03:00 - 11.07.2022 04:00 (CET/CEST)</c:v>
                </c:pt>
                <c:pt idx="5789">
                  <c:v>28.08.2022 01:00 - 28.08.2022 02:00 (CET/CEST)</c:v>
                </c:pt>
                <c:pt idx="5790">
                  <c:v>29.08.2022 18:00 - 29.08.2022 19:00 (CET/CEST)</c:v>
                </c:pt>
                <c:pt idx="5791">
                  <c:v>29.05.2022 22:00 - 29.05.2022 23:00 (CET/CEST)</c:v>
                </c:pt>
                <c:pt idx="5792">
                  <c:v>20.04.2022 22:00 - 20.04.2022 23:00 (CET/CEST)</c:v>
                </c:pt>
                <c:pt idx="5793">
                  <c:v>23.09.2022 00:00 - 23.09.2022 01:00 (CET/CEST)</c:v>
                </c:pt>
                <c:pt idx="5794">
                  <c:v>02.12.2022 01:00 - 02.12.2022 02:00 (CET/CEST)</c:v>
                </c:pt>
                <c:pt idx="5795">
                  <c:v>11.02.2022 03:00 - 11.02.2022 04:00 (CET/CEST)</c:v>
                </c:pt>
                <c:pt idx="5796">
                  <c:v>25.04.2022 06:00 - 25.04.2022 07:00 (CET/CEST)</c:v>
                </c:pt>
                <c:pt idx="5797">
                  <c:v>12.11.2022 12:00 - 12.11.2022 13:00 (CET/CEST)</c:v>
                </c:pt>
                <c:pt idx="5798">
                  <c:v>09.05.2022 12:00 - 09.05.2022 13:00 (CET/CEST)</c:v>
                </c:pt>
                <c:pt idx="5799">
                  <c:v>20.09.2022 07:00 - 20.09.2022 08:00 (CET/CEST)</c:v>
                </c:pt>
                <c:pt idx="5800">
                  <c:v>14.12.2022 19:00 - 14.12.2022 20:00 (CET/CEST)</c:v>
                </c:pt>
                <c:pt idx="5801">
                  <c:v>29.11.2022 23:00 - 30.11.2022 00:00 (CET/CEST)</c:v>
                </c:pt>
                <c:pt idx="5802">
                  <c:v>06.05.2022 09:00 - 06.05.2022 10:00 (CET/CEST)</c:v>
                </c:pt>
                <c:pt idx="5803">
                  <c:v>11.06.2022 10:00 - 11.06.2022 11:00 (CET/CEST)</c:v>
                </c:pt>
                <c:pt idx="5804">
                  <c:v>07.08.2022 12:00 - 07.08.2022 13:00 (CET/CEST)</c:v>
                </c:pt>
                <c:pt idx="5805">
                  <c:v>11.12.2022 09:00 - 11.12.2022 10:00 (CET/CEST)</c:v>
                </c:pt>
                <c:pt idx="5806">
                  <c:v>14.12.2022 18:00 - 14.12.2022 19:00 (CET/CEST)</c:v>
                </c:pt>
                <c:pt idx="5807">
                  <c:v>29.05.2022 09:00 - 29.05.2022 10:00 (CET/CEST)</c:v>
                </c:pt>
                <c:pt idx="5808">
                  <c:v>14.10.2022 18:00 - 14.10.2022 19:00 (CET/CEST)</c:v>
                </c:pt>
                <c:pt idx="5809">
                  <c:v>20.04.2022 15:00 - 20.04.2022 16:00 (CET/CEST)</c:v>
                </c:pt>
                <c:pt idx="5810">
                  <c:v>06.05.2022 02:00 - 06.05.2022 03:00 (CET/CEST)</c:v>
                </c:pt>
                <c:pt idx="5811">
                  <c:v>22.09.2022 22:00 - 22.09.2022 23:00 (CET/CEST)</c:v>
                </c:pt>
                <c:pt idx="5812">
                  <c:v>01.06.2022 22:00 - 01.06.2022 23:00 (CET/CEST)</c:v>
                </c:pt>
                <c:pt idx="5813">
                  <c:v>10.12.2022 00:00 - 10.12.2022 01:00 (CET/CEST)</c:v>
                </c:pt>
                <c:pt idx="5814">
                  <c:v>06.05.2022 08:00 - 06.05.2022 09:00 (CET/CEST)</c:v>
                </c:pt>
                <c:pt idx="5815">
                  <c:v>08.06.2022 11:00 - 08.06.2022 12:00 (CET/CEST)</c:v>
                </c:pt>
                <c:pt idx="5816">
                  <c:v>27.08.2022 14:00 - 27.08.2022 15:00 (CET/CEST)</c:v>
                </c:pt>
                <c:pt idx="5817">
                  <c:v>22.05.2022 04:00 - 22.05.2022 05:00 (CET/CEST)</c:v>
                </c:pt>
                <c:pt idx="5818">
                  <c:v>21.08.2022 19:00 - 21.08.2022 20:00 (CET/CEST)</c:v>
                </c:pt>
                <c:pt idx="5819">
                  <c:v>30.08.2022 20:00 - 30.08.2022 21:00 (CET/CEST)</c:v>
                </c:pt>
                <c:pt idx="5820">
                  <c:v>14.06.2022 22:00 - 14.06.2022 23:00 (CET/CEST)</c:v>
                </c:pt>
                <c:pt idx="5821">
                  <c:v>24.07.2022 00:00 - 24.07.2022 01:00 (CET/CEST)</c:v>
                </c:pt>
                <c:pt idx="5822">
                  <c:v>27.09.2022 12:00 - 27.09.2022 13:00 (CET/CEST)</c:v>
                </c:pt>
                <c:pt idx="5823">
                  <c:v>24.12.2022 21:00 - 24.12.2022 22:00 (CET/CEST)</c:v>
                </c:pt>
                <c:pt idx="5824">
                  <c:v>25.06.2022 01:00 - 25.06.2022 02:00 (CET/CEST)</c:v>
                </c:pt>
                <c:pt idx="5825">
                  <c:v>09.05.2022 06:00 - 09.05.2022 07:00 (CET/CEST)</c:v>
                </c:pt>
                <c:pt idx="5826">
                  <c:v>21.06.2022 21:00 - 21.06.2022 22:00 (CET/CEST)</c:v>
                </c:pt>
                <c:pt idx="5827">
                  <c:v>01.12.2022 07:00 - 01.12.2022 08:00 (CET/CEST)</c:v>
                </c:pt>
                <c:pt idx="5828">
                  <c:v>18.03.2022 09:00 - 18.03.2022 10:00 (CET/CEST)</c:v>
                </c:pt>
                <c:pt idx="5829">
                  <c:v>15.05.2022 06:00 - 15.05.2022 07:00 (CET/CEST)</c:v>
                </c:pt>
                <c:pt idx="5830">
                  <c:v>23.09.2022 14:00 - 23.09.2022 15:00 (CET/CEST)</c:v>
                </c:pt>
                <c:pt idx="5831">
                  <c:v>30.11.2022 09:00 - 30.11.2022 10:00 (CET/CEST)</c:v>
                </c:pt>
                <c:pt idx="5832">
                  <c:v>22.06.2022 20:00 - 22.06.2022 21:00 (CET/CEST)</c:v>
                </c:pt>
                <c:pt idx="5833">
                  <c:v>30.10.2022 04:00 - 30.10.2022 05:00 (CET/CEST)</c:v>
                </c:pt>
                <c:pt idx="5834">
                  <c:v>11.04.2022 15:00 - 11.04.2022 16:00 (CET/CEST)</c:v>
                </c:pt>
                <c:pt idx="5835">
                  <c:v>22.06.2022 12:00 - 22.06.2022 13:00 (CET/CEST)</c:v>
                </c:pt>
                <c:pt idx="5836">
                  <c:v>23.07.2022 01:00 - 23.07.2022 02:00 (CET/CEST)</c:v>
                </c:pt>
                <c:pt idx="5837">
                  <c:v>10.12.2022 10:00 - 10.12.2022 11:00 (CET/CEST)</c:v>
                </c:pt>
                <c:pt idx="5838">
                  <c:v>19.03.2022 14:00 - 19.03.2022 15:00 (CET/CEST)</c:v>
                </c:pt>
                <c:pt idx="5839">
                  <c:v>23.05.2022 06:00 - 23.05.2022 07:00 (CET/CEST)</c:v>
                </c:pt>
                <c:pt idx="5840">
                  <c:v>02.04.2022 08:00 - 02.04.2022 09:00 (CET/CEST)</c:v>
                </c:pt>
                <c:pt idx="5841">
                  <c:v>01.06.2022 19:00 - 01.06.2022 20:00 (CET/CEST)</c:v>
                </c:pt>
                <c:pt idx="5842">
                  <c:v>22.10.2022 22:00 - 22.10.2022 23:00 (CET/CEST)</c:v>
                </c:pt>
                <c:pt idx="5843">
                  <c:v>27.08.2022 23:00 - 28.08.2022 00:00 (CET/CEST)</c:v>
                </c:pt>
                <c:pt idx="5844">
                  <c:v>15.10.2022 05:00 - 15.10.2022 06:00 (CET/CEST)</c:v>
                </c:pt>
                <c:pt idx="5845">
                  <c:v>27.09.2022 18:00 - 27.09.2022 19:00 (CET/CEST)</c:v>
                </c:pt>
                <c:pt idx="5846">
                  <c:v>03.05.2022 09:00 - 03.05.2022 10:00 (CET/CEST)</c:v>
                </c:pt>
                <c:pt idx="5847">
                  <c:v>28.08.2022 00:00 - 28.08.2022 01:00 (CET/CEST)</c:v>
                </c:pt>
                <c:pt idx="5848">
                  <c:v>20.09.2022 02:00 - 20.09.2022 03:00 (CET/CEST)</c:v>
                </c:pt>
                <c:pt idx="5849">
                  <c:v>29.10.2022 16:00 - 29.10.2022 17:00 (CET/CEST)</c:v>
                </c:pt>
                <c:pt idx="5850">
                  <c:v>27.08.2022 19:00 - 27.08.2022 20:00 (CET/CEST)</c:v>
                </c:pt>
                <c:pt idx="5851">
                  <c:v>25.09.2022 21:00 - 25.09.2022 22:00 (CET/CEST)</c:v>
                </c:pt>
                <c:pt idx="5852">
                  <c:v>09.10.2022 11:00 - 09.10.2022 12:00 (CET/CEST)</c:v>
                </c:pt>
                <c:pt idx="5853">
                  <c:v>25.03.2022 04:00 - 25.03.2022 05:00 (CET/CEST)</c:v>
                </c:pt>
                <c:pt idx="5854">
                  <c:v>15.08.2022 12:00 - 15.08.2022 13:00 (CET/CEST)</c:v>
                </c:pt>
                <c:pt idx="5855">
                  <c:v>27.08.2022 09:00 - 27.08.2022 10:00 (CET/CEST)</c:v>
                </c:pt>
                <c:pt idx="5856">
                  <c:v>09.12.2022 21:00 - 09.12.2022 22:00 (CET/CEST)</c:v>
                </c:pt>
                <c:pt idx="5857">
                  <c:v>12.12.2022 11:00 - 12.12.2022 12:00 (CET/CEST)</c:v>
                </c:pt>
                <c:pt idx="5858">
                  <c:v>02.08.2022 00:00 - 02.08.2022 01:00 (CET/CEST)</c:v>
                </c:pt>
                <c:pt idx="5859">
                  <c:v>27.08.2022 07:00 - 27.08.2022 08:00 (CET/CEST)</c:v>
                </c:pt>
                <c:pt idx="5860">
                  <c:v>04.07.2022 05:00 - 04.07.2022 06:00 (CET/CEST)</c:v>
                </c:pt>
                <c:pt idx="5861">
                  <c:v>25.11.2022 22:00 - 25.11.2022 23:00 (CET/CEST)</c:v>
                </c:pt>
                <c:pt idx="5862">
                  <c:v>24.12.2022 23:00 - 25.12.2022 00:00 (CET/CEST)</c:v>
                </c:pt>
                <c:pt idx="5863">
                  <c:v>10.06.2022 20:00 - 10.06.2022 21:00 (CET/CEST)</c:v>
                </c:pt>
                <c:pt idx="5864">
                  <c:v>24.11.2022 14:00 - 24.11.2022 15:00 (CET/CEST)</c:v>
                </c:pt>
                <c:pt idx="5865">
                  <c:v>18.07.2022 01:00 - 18.07.2022 02:00 (CET/CEST)</c:v>
                </c:pt>
                <c:pt idx="5866">
                  <c:v>04.08.2022 18:00 - 04.08.2022 19:00 (CET/CEST)</c:v>
                </c:pt>
                <c:pt idx="5867">
                  <c:v>24.12.2022 22:00 - 24.12.2022 23:00 (CET/CEST)</c:v>
                </c:pt>
                <c:pt idx="5868">
                  <c:v>23.05.2022 07:00 - 23.05.2022 08:00 (CET/CEST)</c:v>
                </c:pt>
                <c:pt idx="5869">
                  <c:v>26.12.2022 03:00 - 26.12.2022 04:00 (CET/CEST)</c:v>
                </c:pt>
                <c:pt idx="5870">
                  <c:v>27.08.2022 10:00 - 27.08.2022 11:00 (CET/CEST)</c:v>
                </c:pt>
                <c:pt idx="5871">
                  <c:v>26.10.2022 01:00 - 26.10.2022 02:00 (CET/CEST)</c:v>
                </c:pt>
                <c:pt idx="5872">
                  <c:v>22.06.2022 02:00 - 22.06.2022 03:00 (CET/CEST)</c:v>
                </c:pt>
                <c:pt idx="5873">
                  <c:v>30.08.2022 21:00 - 30.08.2022 22:00 (CET/CEST)</c:v>
                </c:pt>
                <c:pt idx="5874">
                  <c:v>30.10.2022 07:00 - 30.10.2022 08:00 (CET/CEST)</c:v>
                </c:pt>
                <c:pt idx="5875">
                  <c:v>11.12.2022 10:00 - 11.12.2022 11:00 (CET/CEST)</c:v>
                </c:pt>
                <c:pt idx="5876">
                  <c:v>27.03.2022 07:00 - 27.03.2022 08:00 (CET/CEST)</c:v>
                </c:pt>
                <c:pt idx="5877">
                  <c:v>23.09.2022 13:00 - 23.09.2022 14:00 (CET/CEST)</c:v>
                </c:pt>
                <c:pt idx="5878">
                  <c:v>02.08.2022 07:00 - 02.08.2022 08:00 (CET/CEST)</c:v>
                </c:pt>
                <c:pt idx="5879">
                  <c:v>16.08.2022 14:00 - 16.08.2022 15:00 (CET/CEST)</c:v>
                </c:pt>
                <c:pt idx="5880">
                  <c:v>01.12.2022 08:00 - 01.12.2022 09:00 (CET/CEST)</c:v>
                </c:pt>
                <c:pt idx="5881">
                  <c:v>20.10.2022 00:00 - 20.10.2022 01:00 (CET/CEST)</c:v>
                </c:pt>
                <c:pt idx="5882">
                  <c:v>22.05.2022 02:00 - 22.05.2022 03:00 (CET/CEST)</c:v>
                </c:pt>
                <c:pt idx="5883">
                  <c:v>12.01.2022 03:00 - 12.01.2022 04:00 (CET/CEST)</c:v>
                </c:pt>
                <c:pt idx="5884">
                  <c:v>09.05.2022 11:00 - 09.05.2022 12:00 (CET/CEST)</c:v>
                </c:pt>
                <c:pt idx="5885">
                  <c:v>21.07.2022 00:00 - 21.07.2022 01:00 (CET/CEST)</c:v>
                </c:pt>
                <c:pt idx="5886">
                  <c:v>28.07.2022 04:00 - 28.07.2022 05:00 (CET/CEST)</c:v>
                </c:pt>
                <c:pt idx="5887">
                  <c:v>24.08.2022 22:00 - 24.08.2022 23:00 (CET/CEST)</c:v>
                </c:pt>
                <c:pt idx="5888">
                  <c:v>30.11.2022 06:00 - 30.11.2022 07:00 (CET/CEST)</c:v>
                </c:pt>
                <c:pt idx="5889">
                  <c:v>05.12.2022 19:00 - 05.12.2022 20:00 (CET/CEST)</c:v>
                </c:pt>
                <c:pt idx="5890">
                  <c:v>22.10.2022 21:00 - 22.10.2022 22:00 (CET/CEST)</c:v>
                </c:pt>
                <c:pt idx="5891">
                  <c:v>29.04.2022 03:00 - 29.04.2022 04:00 (CET/CEST)</c:v>
                </c:pt>
                <c:pt idx="5892">
                  <c:v>24.12.2022 19:00 - 24.12.2022 20:00 (CET/CEST)</c:v>
                </c:pt>
                <c:pt idx="5893">
                  <c:v>21.08.2022 04:00 - 21.08.2022 05:00 (CET/CEST)</c:v>
                </c:pt>
                <c:pt idx="5894">
                  <c:v>28.10.2022 08:00 - 28.10.2022 09:00 (CET/CEST)</c:v>
                </c:pt>
                <c:pt idx="5895">
                  <c:v>01.12.2022 22:00 - 01.12.2022 23:00 (CET/CEST)</c:v>
                </c:pt>
                <c:pt idx="5896">
                  <c:v>05.03.2022 01:00 - 05.03.2022 02:00 (CET/CEST)</c:v>
                </c:pt>
                <c:pt idx="5897">
                  <c:v>26.08.2022 05:00 - 26.08.2022 06:00 (CET/CEST)</c:v>
                </c:pt>
                <c:pt idx="5898">
                  <c:v>30.11.2022 01:00 - 30.11.2022 02:00 (CET/CEST)</c:v>
                </c:pt>
                <c:pt idx="5899">
                  <c:v>11.06.2022 00:00 - 11.06.2022 01:00 (CET/CEST)</c:v>
                </c:pt>
                <c:pt idx="5900">
                  <c:v>07.08.2022 11:00 - 07.08.2022 12:00 (CET/CEST)</c:v>
                </c:pt>
                <c:pt idx="5901">
                  <c:v>23.07.2022 06:00 - 23.07.2022 07:00 (CET/CEST)</c:v>
                </c:pt>
                <c:pt idx="5902">
                  <c:v>30.11.2022 00:00 - 30.11.2022 01:00 (CET/CEST)</c:v>
                </c:pt>
                <c:pt idx="5903">
                  <c:v>26.03.2022 14:00 - 26.03.2022 15:00 (CET/CEST)</c:v>
                </c:pt>
                <c:pt idx="5904">
                  <c:v>13.11.2022 16:00 - 13.11.2022 17:00 (CET/CEST)</c:v>
                </c:pt>
                <c:pt idx="5905">
                  <c:v>18.05.2022 21:00 - 18.05.2022 22:00 (CET/CEST)</c:v>
                </c:pt>
                <c:pt idx="5906">
                  <c:v>18.08.2022 08:00 - 18.08.2022 09:00 (CET/CEST)</c:v>
                </c:pt>
                <c:pt idx="5907">
                  <c:v>01.01.2022 09:00 - 01.01.2022 10:00 (CET/CEST)</c:v>
                </c:pt>
                <c:pt idx="5908">
                  <c:v>18.03.2022 08:00 - 18.03.2022 09:00 (CET/CEST)</c:v>
                </c:pt>
                <c:pt idx="5909">
                  <c:v>04.07.2022 06:00 - 04.07.2022 07:00 (CET/CEST)</c:v>
                </c:pt>
                <c:pt idx="5910">
                  <c:v>12.07.2022 11:00 - 12.07.2022 12:00 (CET/CEST)</c:v>
                </c:pt>
                <c:pt idx="5911">
                  <c:v>23.08.2022 05:00 - 23.08.2022 06:00 (CET/CEST)</c:v>
                </c:pt>
                <c:pt idx="5912">
                  <c:v>09.03.2022 18:00 - 09.03.2022 19:00 (CET/CEST)</c:v>
                </c:pt>
                <c:pt idx="5913">
                  <c:v>18.05.2022 19:00 - 18.05.2022 20:00 (CET/CEST)</c:v>
                </c:pt>
                <c:pt idx="5914">
                  <c:v>27.08.2022 08:00 - 27.08.2022 09:00 (CET/CEST)</c:v>
                </c:pt>
                <c:pt idx="5915">
                  <c:v>27.08.2022 04:00 - 27.08.2022 05:00 (CET/CEST)</c:v>
                </c:pt>
                <c:pt idx="5916">
                  <c:v>28.04.2022 13:00 - 28.04.2022 14:00 (CET/CEST)</c:v>
                </c:pt>
                <c:pt idx="5917">
                  <c:v>30.11.2022 21:00 - 30.11.2022 22:00 (CET/CEST)</c:v>
                </c:pt>
                <c:pt idx="5918">
                  <c:v>28.04.2022 08:00 - 28.04.2022 09:00 (CET/CEST)</c:v>
                </c:pt>
                <c:pt idx="5919">
                  <c:v>22.09.2022 21:00 - 22.09.2022 22:00 (CET/CEST)</c:v>
                </c:pt>
                <c:pt idx="5920">
                  <c:v>27.09.2022 17:00 - 27.09.2022 18:00 (CET/CEST)</c:v>
                </c:pt>
                <c:pt idx="5921">
                  <c:v>14.03.2022 15:00 - 14.03.2022 16:00 (CET/CEST)</c:v>
                </c:pt>
                <c:pt idx="5922">
                  <c:v>29.06.2022 23:00 - 30.06.2022 00:00 (CET/CEST)</c:v>
                </c:pt>
                <c:pt idx="5923">
                  <c:v>06.05.2022 03:00 - 06.05.2022 04:00 (CET/CEST)</c:v>
                </c:pt>
                <c:pt idx="5924">
                  <c:v>04.08.2022 11:00 - 04.08.2022 12:00 (CET/CEST)</c:v>
                </c:pt>
                <c:pt idx="5925">
                  <c:v>07.08.2022 02:00 - 07.08.2022 03:00 (CET/CEST)</c:v>
                </c:pt>
                <c:pt idx="5926">
                  <c:v>01.12.2022 21:00 - 01.12.2022 22:00 (CET/CEST)</c:v>
                </c:pt>
                <c:pt idx="5927">
                  <c:v>21.06.2022 22:00 - 21.06.2022 23:00 (CET/CEST)</c:v>
                </c:pt>
                <c:pt idx="5928">
                  <c:v>22.06.2022 11:00 - 22.06.2022 12:00 (CET/CEST)</c:v>
                </c:pt>
                <c:pt idx="5929">
                  <c:v>18.07.2022 05:00 - 18.07.2022 06:00 (CET/CEST)</c:v>
                </c:pt>
                <c:pt idx="5930">
                  <c:v>12.01.2022 00:00 - 12.01.2022 01:00 (CET/CEST)</c:v>
                </c:pt>
                <c:pt idx="5931">
                  <c:v>13.10.2022 10:00 - 13.10.2022 11:00 (CET/CEST)</c:v>
                </c:pt>
                <c:pt idx="5932">
                  <c:v>31.10.2022 22:00 - 31.10.2022 23:00 (CET/CEST)</c:v>
                </c:pt>
                <c:pt idx="5933">
                  <c:v>09.12.2022 22:00 - 09.12.2022 23:00 (CET/CEST)</c:v>
                </c:pt>
                <c:pt idx="5934">
                  <c:v>10.12.2022 11:00 - 10.12.2022 12:00 (CET/CEST)</c:v>
                </c:pt>
                <c:pt idx="5935">
                  <c:v>19.04.2022 17:00 - 19.04.2022 18:00 (CET/CEST)</c:v>
                </c:pt>
                <c:pt idx="5936">
                  <c:v>01.08.2022 00:00 - 01.08.2022 01:00 (CET/CEST)</c:v>
                </c:pt>
                <c:pt idx="5937">
                  <c:v>27.02.2022 14:00 - 27.02.2022 15:00 (CET/CEST)</c:v>
                </c:pt>
                <c:pt idx="5938">
                  <c:v>29.03.2022 22:00 - 29.03.2022 23:00 (CET/CEST)</c:v>
                </c:pt>
                <c:pt idx="5939">
                  <c:v>06.05.2022 13:00 - 06.05.2022 14:00 (CET/CEST)</c:v>
                </c:pt>
                <c:pt idx="5940">
                  <c:v>30.11.2022 20:00 - 30.11.2022 21:00 (CET/CEST)</c:v>
                </c:pt>
                <c:pt idx="5941">
                  <c:v>09.06.2022 19:00 - 09.06.2022 20:00 (CET/CEST)</c:v>
                </c:pt>
                <c:pt idx="5942">
                  <c:v>24.07.2022 06:00 - 24.07.2022 07:00 (CET/CEST)</c:v>
                </c:pt>
                <c:pt idx="5943">
                  <c:v>18.08.2022 06:00 - 18.08.2022 07:00 (CET/CEST)</c:v>
                </c:pt>
                <c:pt idx="5944">
                  <c:v>01.07.2022 08:00 - 01.07.2022 09:00 (CET/CEST)</c:v>
                </c:pt>
                <c:pt idx="5945">
                  <c:v>05.03.2022 00:00 - 05.03.2022 01:00 (CET/CEST)</c:v>
                </c:pt>
                <c:pt idx="5946">
                  <c:v>29.03.2022 19:00 - 29.03.2022 20:00 (CET/CEST)</c:v>
                </c:pt>
                <c:pt idx="5947">
                  <c:v>20.05.2022 11:00 - 20.05.2022 12:00 (CET/CEST)</c:v>
                </c:pt>
                <c:pt idx="5948">
                  <c:v>28.06.2022 03:00 - 28.06.2022 04:00 (CET/CEST)</c:v>
                </c:pt>
                <c:pt idx="5949">
                  <c:v>11.12.2022 11:00 - 11.12.2022 12:00 (CET/CEST)</c:v>
                </c:pt>
                <c:pt idx="5950">
                  <c:v>18.07.2022 04:00 - 18.07.2022 05:00 (CET/CEST)</c:v>
                </c:pt>
                <c:pt idx="5951">
                  <c:v>20.11.2022 11:00 - 20.11.2022 12:00 (CET/CEST)</c:v>
                </c:pt>
                <c:pt idx="5952">
                  <c:v>30.01.2022 23:00 - 31.01.2022 00:00 (CET/CEST)</c:v>
                </c:pt>
                <c:pt idx="5953">
                  <c:v>04.10.2022 02:00 - 04.10.2022 03:00 (CET/CEST)</c:v>
                </c:pt>
                <c:pt idx="5954">
                  <c:v>13.04.2022 17:00 - 13.04.2022 18:00 (CET/CEST)</c:v>
                </c:pt>
                <c:pt idx="5955">
                  <c:v>30.08.2022 19:00 - 30.08.2022 20:00 (CET/CEST)</c:v>
                </c:pt>
                <c:pt idx="5956">
                  <c:v>05.08.2022 14:00 - 05.08.2022 15:00 (CET/CEST)</c:v>
                </c:pt>
                <c:pt idx="5957">
                  <c:v>07.08.2022 16:00 - 07.08.2022 17:00 (CET/CEST)</c:v>
                </c:pt>
                <c:pt idx="5958">
                  <c:v>16.12.2022 16:00 - 16.12.2022 17:00 (CET/CEST)</c:v>
                </c:pt>
                <c:pt idx="5959">
                  <c:v>18.06.2022 22:00 - 18.06.2022 23:00 (CET/CEST)</c:v>
                </c:pt>
                <c:pt idx="5960">
                  <c:v>19.07.2022 22:00 - 19.07.2022 23:00 (CET/CEST)</c:v>
                </c:pt>
                <c:pt idx="5961">
                  <c:v>08.05.2022 08:00 - 08.05.2022 09:00 (CET/CEST)</c:v>
                </c:pt>
                <c:pt idx="5962">
                  <c:v>18.07.2022 02:00 - 18.07.2022 03:00 (CET/CEST)</c:v>
                </c:pt>
                <c:pt idx="5963">
                  <c:v>14.08.2022 14:00 - 14.08.2022 15:00 (CET/CEST)</c:v>
                </c:pt>
                <c:pt idx="5964">
                  <c:v>06.05.2022 10:00 - 06.05.2022 11:00 (CET/CEST)</c:v>
                </c:pt>
                <c:pt idx="5965">
                  <c:v>28.04.2022 06:00 - 28.04.2022 07:00 (CET/CEST)</c:v>
                </c:pt>
                <c:pt idx="5966">
                  <c:v>10.06.2022 10:00 - 10.06.2022 11:00 (CET/CEST)</c:v>
                </c:pt>
                <c:pt idx="5967">
                  <c:v>22.06.2022 03:00 - 22.06.2022 04:00 (CET/CEST)</c:v>
                </c:pt>
                <c:pt idx="5968">
                  <c:v>23.09.2022 12:00 - 23.09.2022 13:00 (CET/CEST)</c:v>
                </c:pt>
                <c:pt idx="5969">
                  <c:v>11.01.2022 23:00 - 12.01.2022 00:00 (CET/CEST)</c:v>
                </c:pt>
                <c:pt idx="5970">
                  <c:v>20.04.2022 20:00 - 20.04.2022 21:00 (CET/CEST)</c:v>
                </c:pt>
                <c:pt idx="5971">
                  <c:v>28.04.2022 09:00 - 28.04.2022 10:00 (CET/CEST)</c:v>
                </c:pt>
                <c:pt idx="5972">
                  <c:v>15.08.2022 17:00 - 15.08.2022 18:00 (CET/CEST)</c:v>
                </c:pt>
                <c:pt idx="5973">
                  <c:v>26.02.2022 23:00 - 27.02.2022 00:00 (CET/CEST)</c:v>
                </c:pt>
                <c:pt idx="5974">
                  <c:v>19.04.2022 18:00 - 19.04.2022 19:00 (CET/CEST)</c:v>
                </c:pt>
                <c:pt idx="5975">
                  <c:v>01.06.2022 15:00 - 01.06.2022 16:00 (CET/CEST)</c:v>
                </c:pt>
                <c:pt idx="5976">
                  <c:v>06.01.2022 07:00 - 06.01.2022 08:00 (CET/CEST)</c:v>
                </c:pt>
                <c:pt idx="5977">
                  <c:v>03.03.2022 23:00 - 04.03.2022 00:00 (CET/CEST)</c:v>
                </c:pt>
                <c:pt idx="5978">
                  <c:v>17.06.2022 02:00 - 17.06.2022 03:00 (CET/CEST)</c:v>
                </c:pt>
                <c:pt idx="5979">
                  <c:v>30.08.2022 22:00 - 30.08.2022 23:00 (CET/CEST)</c:v>
                </c:pt>
                <c:pt idx="5980">
                  <c:v>05.08.2022 06:00 - 05.08.2022 07:00 (CET/CEST)</c:v>
                </c:pt>
                <c:pt idx="5981">
                  <c:v>23.09.2022 09:00 - 23.09.2022 10:00 (CET/CEST)</c:v>
                </c:pt>
                <c:pt idx="5982">
                  <c:v>11.10.2022 23:00 - 12.10.2022 00:00 (CET/CEST)</c:v>
                </c:pt>
                <c:pt idx="5983">
                  <c:v>01.12.2022 20:00 - 01.12.2022 21:00 (CET/CEST)</c:v>
                </c:pt>
                <c:pt idx="5984">
                  <c:v>11.06.2022 02:00 - 11.06.2022 03:00 (CET/CEST)</c:v>
                </c:pt>
                <c:pt idx="5985">
                  <c:v>28.04.2022 05:00 - 28.04.2022 06:00 (CET/CEST)</c:v>
                </c:pt>
                <c:pt idx="5986">
                  <c:v>12.10.2022 04:00 - 12.10.2022 05:00 (CET/CEST)</c:v>
                </c:pt>
                <c:pt idx="5987">
                  <c:v>13.12.2022 04:00 - 13.12.2022 05:00 (CET/CEST)</c:v>
                </c:pt>
                <c:pt idx="5988">
                  <c:v>07.06.2022 00:00 - 07.06.2022 01:00 (CET/CEST)</c:v>
                </c:pt>
                <c:pt idx="5989">
                  <c:v>29.03.2022 20:00 - 29.03.2022 21:00 (CET/CEST)</c:v>
                </c:pt>
                <c:pt idx="5990">
                  <c:v>09.05.2022 10:00 - 09.05.2022 11:00 (CET/CEST)</c:v>
                </c:pt>
                <c:pt idx="5991">
                  <c:v>11.02.2022 05:00 - 11.02.2022 06:00 (CET/CEST)</c:v>
                </c:pt>
                <c:pt idx="5992">
                  <c:v>22.06.2022 08:00 - 22.06.2022 09:00 (CET/CEST)</c:v>
                </c:pt>
                <c:pt idx="5993">
                  <c:v>23.09.2022 15:00 - 23.09.2022 16:00 (CET/CEST)</c:v>
                </c:pt>
                <c:pt idx="5994">
                  <c:v>10.06.2022 06:00 - 10.06.2022 07:00 (CET/CEST)</c:v>
                </c:pt>
                <c:pt idx="5995">
                  <c:v>26.06.2022 05:00 - 26.06.2022 06:00 (CET/CEST)</c:v>
                </c:pt>
                <c:pt idx="5996">
                  <c:v>19.10.2022 04:00 - 19.10.2022 05:00 (CET/CEST)</c:v>
                </c:pt>
                <c:pt idx="5997">
                  <c:v>26.03.2022 16:00 - 26.03.2022 17:00 (CET/CEST)</c:v>
                </c:pt>
                <c:pt idx="5998">
                  <c:v>26.03.2022 15:00 - 26.03.2022 16:00 (CET/CEST)</c:v>
                </c:pt>
                <c:pt idx="5999">
                  <c:v>30.03.2022 09:00 - 30.03.2022 10:00 (CET/CEST)</c:v>
                </c:pt>
                <c:pt idx="6000">
                  <c:v>19.07.2022 01:00 - 19.07.2022 02:00 (CET/CEST)</c:v>
                </c:pt>
                <c:pt idx="6001">
                  <c:v>26.10.2022 15:00 - 26.10.2022 16:00 (CET/CEST)</c:v>
                </c:pt>
                <c:pt idx="6002">
                  <c:v>09.12.2022 20:00 - 09.12.2022 21:00 (CET/CEST)</c:v>
                </c:pt>
                <c:pt idx="6003">
                  <c:v>01.01.2022 12:00 - 01.01.2022 13:00 (CET/CEST)</c:v>
                </c:pt>
                <c:pt idx="6004">
                  <c:v>19.05.2022 06:00 - 19.05.2022 07:00 (CET/CEST)</c:v>
                </c:pt>
                <c:pt idx="6005">
                  <c:v>11.12.2022 07:00 - 11.12.2022 08:00 (CET/CEST)</c:v>
                </c:pt>
                <c:pt idx="6006">
                  <c:v>16.03.2022 16:00 - 16.03.2022 17:00 (CET/CEST)</c:v>
                </c:pt>
                <c:pt idx="6007">
                  <c:v>20.06.2022 19:00 - 20.06.2022 20:00 (CET/CEST)</c:v>
                </c:pt>
                <c:pt idx="6008">
                  <c:v>03.07.2022 09:00 - 03.07.2022 10:00 (CET/CEST)</c:v>
                </c:pt>
                <c:pt idx="6009">
                  <c:v>27.08.2022 11:00 - 27.08.2022 12:00 (CET/CEST)</c:v>
                </c:pt>
                <c:pt idx="6010">
                  <c:v>18.06.2022 23:00 - 19.06.2022 00:00 (CET/CEST)</c:v>
                </c:pt>
                <c:pt idx="6011">
                  <c:v>04.07.2022 07:00 - 04.07.2022 08:00 (CET/CEST)</c:v>
                </c:pt>
                <c:pt idx="6012">
                  <c:v>24.08.2022 18:00 - 24.08.2022 19:00 (CET/CEST)</c:v>
                </c:pt>
                <c:pt idx="6013">
                  <c:v>06.01.2022 08:00 - 06.01.2022 09:00 (CET/CEST)</c:v>
                </c:pt>
                <c:pt idx="6014">
                  <c:v>29.08.2022 19:00 - 29.08.2022 20:00 (CET/CEST)</c:v>
                </c:pt>
                <c:pt idx="6015">
                  <c:v>30.08.2022 18:00 - 30.08.2022 19:00 (CET/CEST)</c:v>
                </c:pt>
                <c:pt idx="6016">
                  <c:v>11.12.2022 16:00 - 11.12.2022 17:00 (CET/CEST)</c:v>
                </c:pt>
                <c:pt idx="6017">
                  <c:v>27.08.2022 13:00 - 27.08.2022 14:00 (CET/CEST)</c:v>
                </c:pt>
                <c:pt idx="6018">
                  <c:v>03.03.2022 22:00 - 03.03.2022 23:00 (CET/CEST)</c:v>
                </c:pt>
                <c:pt idx="6019">
                  <c:v>11.06.2022 01:00 - 11.06.2022 02:00 (CET/CEST)</c:v>
                </c:pt>
                <c:pt idx="6020">
                  <c:v>23.07.2022 02:00 - 23.07.2022 03:00 (CET/CEST)</c:v>
                </c:pt>
                <c:pt idx="6021">
                  <c:v>11.02.2022 04:00 - 11.02.2022 05:00 (CET/CEST)</c:v>
                </c:pt>
                <c:pt idx="6022">
                  <c:v>09.03.2022 15:00 - 09.03.2022 16:00 (CET/CEST)</c:v>
                </c:pt>
                <c:pt idx="6023">
                  <c:v>27.09.2022 19:00 - 27.09.2022 20:00 (CET/CEST)</c:v>
                </c:pt>
                <c:pt idx="6024">
                  <c:v>30.11.2022 19:00 - 30.11.2022 20:00 (CET/CEST)</c:v>
                </c:pt>
                <c:pt idx="6025">
                  <c:v>10.12.2022 02:00 - 10.12.2022 03:00 (CET/CEST)</c:v>
                </c:pt>
                <c:pt idx="6026">
                  <c:v>16.06.2022 06:00 - 16.06.2022 07:00 (CET/CEST)</c:v>
                </c:pt>
                <c:pt idx="6027">
                  <c:v>04.07.2022 04:00 - 04.07.2022 05:00 (CET/CEST)</c:v>
                </c:pt>
                <c:pt idx="6028">
                  <c:v>13.10.2022 12:00 - 13.10.2022 13:00 (CET/CEST)</c:v>
                </c:pt>
                <c:pt idx="6029">
                  <c:v>28.04.2022 04:00 - 28.04.2022 05:00 (CET/CEST)</c:v>
                </c:pt>
                <c:pt idx="6030">
                  <c:v>02.05.2022 10:00 - 02.05.2022 11:00 (CET/CEST)</c:v>
                </c:pt>
                <c:pt idx="6031">
                  <c:v>01.12.2022 06:00 - 01.12.2022 07:00 (CET/CEST)</c:v>
                </c:pt>
                <c:pt idx="6032">
                  <c:v>26.06.2022 13:00 - 26.06.2022 14:00 (CET/CEST)</c:v>
                </c:pt>
                <c:pt idx="6033">
                  <c:v>20.09.2022 08:00 - 20.09.2022 09:00 (CET/CEST)</c:v>
                </c:pt>
                <c:pt idx="6034">
                  <c:v>10.12.2022 12:00 - 10.12.2022 13:00 (CET/CEST)</c:v>
                </c:pt>
                <c:pt idx="6035">
                  <c:v>25.03.2022 00:00 - 25.03.2022 01:00 (CET/CEST)</c:v>
                </c:pt>
                <c:pt idx="6036">
                  <c:v>29.04.2022 19:00 - 29.04.2022 20:00 (CET/CEST)</c:v>
                </c:pt>
                <c:pt idx="6037">
                  <c:v>27.09.2022 16:00 - 27.09.2022 17:00 (CET/CEST)</c:v>
                </c:pt>
                <c:pt idx="6038">
                  <c:v>30.11.2022 18:00 - 30.11.2022 19:00 (CET/CEST)</c:v>
                </c:pt>
                <c:pt idx="6039">
                  <c:v>23.12.2022 10:00 - 23.12.2022 11:00 (CET/CEST)</c:v>
                </c:pt>
                <c:pt idx="6040">
                  <c:v>22.06.2022 21:00 - 22.06.2022 22:00 (CET/CEST)</c:v>
                </c:pt>
                <c:pt idx="6041">
                  <c:v>27.08.2022 20:00 - 27.08.2022 21:00 (CET/CEST)</c:v>
                </c:pt>
                <c:pt idx="6042">
                  <c:v>30.11.2022 05:00 - 30.11.2022 06:00 (CET/CEST)</c:v>
                </c:pt>
                <c:pt idx="6043">
                  <c:v>05.03.2022 02:00 - 05.03.2022 03:00 (CET/CEST)</c:v>
                </c:pt>
                <c:pt idx="6044">
                  <c:v>29.04.2022 04:00 - 29.04.2022 05:00 (CET/CEST)</c:v>
                </c:pt>
                <c:pt idx="6045">
                  <c:v>21.10.2022 07:00 - 21.10.2022 08:00 (CET/CEST)</c:v>
                </c:pt>
                <c:pt idx="6046">
                  <c:v>22.06.2022 22:00 - 22.06.2022 23:00 (CET/CEST)</c:v>
                </c:pt>
                <c:pt idx="6047">
                  <c:v>24.11.2022 16:00 - 24.11.2022 17:00 (CET/CEST)</c:v>
                </c:pt>
                <c:pt idx="6048">
                  <c:v>02.08.2022 01:00 - 02.08.2022 02:00 (CET/CEST)</c:v>
                </c:pt>
                <c:pt idx="6049">
                  <c:v>05.05.2022 14:00 - 05.05.2022 15:00 (CET/CEST)</c:v>
                </c:pt>
                <c:pt idx="6050">
                  <c:v>09.03.2022 17:00 - 09.03.2022 18:00 (CET/CEST)</c:v>
                </c:pt>
                <c:pt idx="6051">
                  <c:v>09.03.2022 16:00 - 09.03.2022 17:00 (CET/CEST)</c:v>
                </c:pt>
                <c:pt idx="6052">
                  <c:v>17.06.2022 13:00 - 17.06.2022 14:00 (CET/CEST)</c:v>
                </c:pt>
                <c:pt idx="6053">
                  <c:v>30.11.2022 22:00 - 30.11.2022 23:00 (CET/CEST)</c:v>
                </c:pt>
                <c:pt idx="6054">
                  <c:v>06.04.2022 05:00 - 06.04.2022 06:00 (CET/CEST)</c:v>
                </c:pt>
                <c:pt idx="6055">
                  <c:v>29.05.2022 23:00 - 30.05.2022 00:00 (CET/CEST)</c:v>
                </c:pt>
                <c:pt idx="6056">
                  <c:v>10.06.2022 23:00 - 11.06.2022 00:00 (CET/CEST)</c:v>
                </c:pt>
                <c:pt idx="6057">
                  <c:v>12.10.2022 01:00 - 12.10.2022 02:00 (CET/CEST)</c:v>
                </c:pt>
                <c:pt idx="6058">
                  <c:v>15.08.2022 23:00 - 16.08.2022 00:00 (CET/CEST)</c:v>
                </c:pt>
                <c:pt idx="6059">
                  <c:v>26.08.2022 16:00 - 26.08.2022 17:00 (CET/CEST)</c:v>
                </c:pt>
                <c:pt idx="6060">
                  <c:v>30.11.2022 02:00 - 30.11.2022 03:00 (CET/CEST)</c:v>
                </c:pt>
                <c:pt idx="6061">
                  <c:v>01.12.2022 19:00 - 01.12.2022 20:00 (CET/CEST)</c:v>
                </c:pt>
                <c:pt idx="6062">
                  <c:v>26.03.2022 19:00 - 26.03.2022 20:00 (CET/CEST)</c:v>
                </c:pt>
                <c:pt idx="6063">
                  <c:v>06.05.2022 07:00 - 06.05.2022 08:00 (CET/CEST)</c:v>
                </c:pt>
                <c:pt idx="6064">
                  <c:v>11.06.2022 09:00 - 11.06.2022 10:00 (CET/CEST)</c:v>
                </c:pt>
                <c:pt idx="6065">
                  <c:v>07.08.2022 03:00 - 07.08.2022 04:00 (CET/CEST)</c:v>
                </c:pt>
                <c:pt idx="6066">
                  <c:v>27.08.2022 21:00 - 27.08.2022 22:00 (CET/CEST)</c:v>
                </c:pt>
                <c:pt idx="6067">
                  <c:v>11.06.2022 03:00 - 11.06.2022 04:00 (CET/CEST)</c:v>
                </c:pt>
                <c:pt idx="6068">
                  <c:v>14.12.2022 20:00 - 14.12.2022 21:00 (CET/CEST)</c:v>
                </c:pt>
                <c:pt idx="6069">
                  <c:v>18.03.2022 17:00 - 18.03.2022 18:00 (CET/CEST)</c:v>
                </c:pt>
                <c:pt idx="6070">
                  <c:v>22.06.2022 04:00 - 22.06.2022 05:00 (CET/CEST)</c:v>
                </c:pt>
                <c:pt idx="6071">
                  <c:v>11.07.2022 04:00 - 11.07.2022 05:00 (CET/CEST)</c:v>
                </c:pt>
                <c:pt idx="6072">
                  <c:v>24.07.2022 07:00 - 24.07.2022 08:00 (CET/CEST)</c:v>
                </c:pt>
                <c:pt idx="6073">
                  <c:v>30.09.2022 13:00 - 30.09.2022 14:00 (CET/CEST)</c:v>
                </c:pt>
                <c:pt idx="6074">
                  <c:v>26.06.2022 16:00 - 26.06.2022 17:00 (CET/CEST)</c:v>
                </c:pt>
                <c:pt idx="6075">
                  <c:v>28.10.2022 09:00 - 28.10.2022 10:00 (CET/CEST)</c:v>
                </c:pt>
                <c:pt idx="6076">
                  <c:v>23.10.2022 05:00 - 23.10.2022 06:00 (CET/CEST)</c:v>
                </c:pt>
                <c:pt idx="6077">
                  <c:v>18.05.2022 20:00 - 18.05.2022 21:00 (CET/CEST)</c:v>
                </c:pt>
                <c:pt idx="6078">
                  <c:v>29.08.2022 20:00 - 29.08.2022 21:00 (CET/CEST)</c:v>
                </c:pt>
                <c:pt idx="6079">
                  <c:v>09.10.2022 06:00 - 09.10.2022 07:00 (CET/CEST)</c:v>
                </c:pt>
                <c:pt idx="6080">
                  <c:v>12.10.2022 03:00 - 12.10.2022 04:00 (CET/CEST)</c:v>
                </c:pt>
                <c:pt idx="6081">
                  <c:v>30.10.2022 03:00 - 30.10.2022 04:00 (CET/CEST)</c:v>
                </c:pt>
                <c:pt idx="6082">
                  <c:v>20.06.2022 20:00 - 20.06.2022 21:00 (CET/CEST)</c:v>
                </c:pt>
                <c:pt idx="6083">
                  <c:v>24.11.2022 15:00 - 24.11.2022 16:00 (CET/CEST)</c:v>
                </c:pt>
                <c:pt idx="6084">
                  <c:v>27.08.2022 12:00 - 27.08.2022 13:00 (CET/CEST)</c:v>
                </c:pt>
                <c:pt idx="6085">
                  <c:v>27.09.2022 15:00 - 27.09.2022 16:00 (CET/CEST)</c:v>
                </c:pt>
                <c:pt idx="6086">
                  <c:v>12.10.2022 00:00 - 12.10.2022 01:00 (CET/CEST)</c:v>
                </c:pt>
                <c:pt idx="6087">
                  <c:v>01.12.2022 04:00 - 01.12.2022 05:00 (CET/CEST)</c:v>
                </c:pt>
                <c:pt idx="6088">
                  <c:v>23.05.2022 05:00 - 23.05.2022 06:00 (CET/CEST)</c:v>
                </c:pt>
                <c:pt idx="6089">
                  <c:v>14.06.2022 23:00 - 15.06.2022 00:00 (CET/CEST)</c:v>
                </c:pt>
                <c:pt idx="6090">
                  <c:v>27.06.2022 16:00 - 27.06.2022 17:00 (CET/CEST)</c:v>
                </c:pt>
                <c:pt idx="6091">
                  <c:v>11.12.2022 05:00 - 11.12.2022 06:00 (CET/CEST)</c:v>
                </c:pt>
                <c:pt idx="6092">
                  <c:v>24.03.2022 23:00 - 25.03.2022 00:00 (CET/CEST)</c:v>
                </c:pt>
                <c:pt idx="6093">
                  <c:v>29.03.2022 21:00 - 29.03.2022 22:00 (CET/CEST)</c:v>
                </c:pt>
                <c:pt idx="6094">
                  <c:v>23.09.2022 16:00 - 23.09.2022 17:00 (CET/CEST)</c:v>
                </c:pt>
                <c:pt idx="6095">
                  <c:v>13.12.2022 15:00 - 13.12.2022 16:00 (CET/CEST)</c:v>
                </c:pt>
                <c:pt idx="6096">
                  <c:v>14.04.2022 04:00 - 14.04.2022 05:00 (CET/CEST)</c:v>
                </c:pt>
                <c:pt idx="6097">
                  <c:v>15.06.2022 02:00 - 15.06.2022 03:00 (CET/CEST)</c:v>
                </c:pt>
                <c:pt idx="6098">
                  <c:v>12.10.2022 02:00 - 12.10.2022 03:00 (CET/CEST)</c:v>
                </c:pt>
                <c:pt idx="6099">
                  <c:v>02.04.2022 09:00 - 02.04.2022 10:00 (CET/CEST)</c:v>
                </c:pt>
                <c:pt idx="6100">
                  <c:v>05.04.2022 23:00 - 06.04.2022 00:00 (CET/CEST)</c:v>
                </c:pt>
                <c:pt idx="6101">
                  <c:v>28.06.2022 08:00 - 28.06.2022 09:00 (CET/CEST)</c:v>
                </c:pt>
                <c:pt idx="6102">
                  <c:v>26.08.2022 15:00 - 26.08.2022 16:00 (CET/CEST)</c:v>
                </c:pt>
                <c:pt idx="6103">
                  <c:v>07.08.2022 10:00 - 07.08.2022 11:00 (CET/CEST)</c:v>
                </c:pt>
                <c:pt idx="6104">
                  <c:v>30.11.2022 17:00 - 30.11.2022 18:00 (CET/CEST)</c:v>
                </c:pt>
                <c:pt idx="6105">
                  <c:v>06.06.2022 21:00 - 06.06.2022 22:00 (CET/CEST)</c:v>
                </c:pt>
                <c:pt idx="6106">
                  <c:v>30.11.2022 03:00 - 30.11.2022 04:00 (CET/CEST)</c:v>
                </c:pt>
                <c:pt idx="6107">
                  <c:v>15.06.2022 01:00 - 15.06.2022 02:00 (CET/CEST)</c:v>
                </c:pt>
                <c:pt idx="6108">
                  <c:v>27.08.2022 22:00 - 27.08.2022 23:00 (CET/CEST)</c:v>
                </c:pt>
                <c:pt idx="6109">
                  <c:v>01.12.2022 05:00 - 01.12.2022 06:00 (CET/CEST)</c:v>
                </c:pt>
                <c:pt idx="6110">
                  <c:v>23.09.2022 17:00 - 23.09.2022 18:00 (CET/CEST)</c:v>
                </c:pt>
                <c:pt idx="6111">
                  <c:v>30.09.2022 02:00 - 30.09.2022 03:00 (CET/CEST)</c:v>
                </c:pt>
                <c:pt idx="6112">
                  <c:v>04.10.2022 09:00 - 04.10.2022 10:00 (CET/CEST)</c:v>
                </c:pt>
                <c:pt idx="6113">
                  <c:v>30.10.2022 08:00 - 30.10.2022 09:00 (CET/CEST)</c:v>
                </c:pt>
                <c:pt idx="6114">
                  <c:v>31.01.2022 05:00 - 31.01.2022 06:00 (CET/CEST)</c:v>
                </c:pt>
                <c:pt idx="6115">
                  <c:v>06.05.2022 11:00 - 06.05.2022 12:00 (CET/CEST)</c:v>
                </c:pt>
                <c:pt idx="6116">
                  <c:v>06.05.2022 12:00 - 06.05.2022 13:00 (CET/CEST)</c:v>
                </c:pt>
                <c:pt idx="6117">
                  <c:v>14.08.2022 12:00 - 14.08.2022 13:00 (CET/CEST)</c:v>
                </c:pt>
                <c:pt idx="6118">
                  <c:v>14.08.2022 13:00 - 14.08.2022 14:00 (CET/CEST)</c:v>
                </c:pt>
                <c:pt idx="6119">
                  <c:v>26.11.2022 20:00 - 26.11.2022 21:00 (CET/CEST)</c:v>
                </c:pt>
                <c:pt idx="6120">
                  <c:v>27.09.2022 13:00 - 27.09.2022 14:00 (CET/CEST)</c:v>
                </c:pt>
                <c:pt idx="6121">
                  <c:v>21.11.2022 18:00 - 21.11.2022 19:00 (CET/CEST)</c:v>
                </c:pt>
                <c:pt idx="6122">
                  <c:v>23.08.2022 19:00 - 23.08.2022 20:00 (CET/CEST)</c:v>
                </c:pt>
                <c:pt idx="6123">
                  <c:v>06.06.2022 18:00 - 06.06.2022 19:00 (CET/CEST)</c:v>
                </c:pt>
                <c:pt idx="6124">
                  <c:v>09.12.2022 19:00 - 09.12.2022 20:00 (CET/CEST)</c:v>
                </c:pt>
                <c:pt idx="6125">
                  <c:v>27.06.2022 10:00 - 27.06.2022 11:00 (CET/CEST)</c:v>
                </c:pt>
                <c:pt idx="6126">
                  <c:v>28.04.2022 12:00 - 28.04.2022 13:00 (CET/CEST)</c:v>
                </c:pt>
                <c:pt idx="6127">
                  <c:v>15.08.2022 19:00 - 15.08.2022 20:00 (CET/CEST)</c:v>
                </c:pt>
                <c:pt idx="6128">
                  <c:v>11.12.2022 06:00 - 11.12.2022 07:00 (CET/CEST)</c:v>
                </c:pt>
                <c:pt idx="6129">
                  <c:v>28.04.2022 10:00 - 28.04.2022 11:00 (CET/CEST)</c:v>
                </c:pt>
                <c:pt idx="6130">
                  <c:v>12.04.2022 07:00 - 12.04.2022 08:00 (CET/CEST)</c:v>
                </c:pt>
                <c:pt idx="6131">
                  <c:v>30.06.2022 00:00 - 30.06.2022 01:00 (CET/CEST)</c:v>
                </c:pt>
                <c:pt idx="6132">
                  <c:v>27.02.2022 17:00 - 27.02.2022 18:00 (CET/CEST)</c:v>
                </c:pt>
                <c:pt idx="6133">
                  <c:v>24.03.2022 20:00 - 24.03.2022 21:00 (CET/CEST)</c:v>
                </c:pt>
                <c:pt idx="6134">
                  <c:v>15.04.2022 14:00 - 15.04.2022 15:00 (CET/CEST)</c:v>
                </c:pt>
                <c:pt idx="6135">
                  <c:v>29.06.2022 22:00 - 29.06.2022 23:00 (CET/CEST)</c:v>
                </c:pt>
                <c:pt idx="6136">
                  <c:v>08.12.2022 13:00 - 08.12.2022 14:00 (CET/CEST)</c:v>
                </c:pt>
                <c:pt idx="6137">
                  <c:v>13.12.2022 05:00 - 13.12.2022 06:00 (CET/CEST)</c:v>
                </c:pt>
                <c:pt idx="6138">
                  <c:v>28.04.2022 07:00 - 28.04.2022 08:00 (CET/CEST)</c:v>
                </c:pt>
                <c:pt idx="6139">
                  <c:v>06.05.2022 04:00 - 06.05.2022 05:00 (CET/CEST)</c:v>
                </c:pt>
                <c:pt idx="6140">
                  <c:v>01.06.2022 21:00 - 01.06.2022 22:00 (CET/CEST)</c:v>
                </c:pt>
                <c:pt idx="6141">
                  <c:v>13.10.2022 11:00 - 13.10.2022 12:00 (CET/CEST)</c:v>
                </c:pt>
                <c:pt idx="6142">
                  <c:v>07.12.2022 01:00 - 07.12.2022 02:00 (CET/CEST)</c:v>
                </c:pt>
                <c:pt idx="6143">
                  <c:v>31.08.2022 18:00 - 31.08.2022 19:00 (CET/CEST)</c:v>
                </c:pt>
                <c:pt idx="6144">
                  <c:v>15.01.2022 15:00 - 15.01.2022 16:00 (CET/CEST)</c:v>
                </c:pt>
                <c:pt idx="6145">
                  <c:v>24.03.2022 19:00 - 24.03.2022 20:00 (CET/CEST)</c:v>
                </c:pt>
                <c:pt idx="6146">
                  <c:v>25.03.2022 03:00 - 25.03.2022 04:00 (CET/CEST)</c:v>
                </c:pt>
                <c:pt idx="6147">
                  <c:v>19.06.2022 16:00 - 19.06.2022 17:00 (CET/CEST)</c:v>
                </c:pt>
                <c:pt idx="6148">
                  <c:v>15.08.2022 18:00 - 15.08.2022 19:00 (CET/CEST)</c:v>
                </c:pt>
                <c:pt idx="6149">
                  <c:v>05.08.2022 03:00 - 05.08.2022 04:00 (CET/CEST)</c:v>
                </c:pt>
                <c:pt idx="6150">
                  <c:v>01.12.2022 18:00 - 01.12.2022 19:00 (CET/CEST)</c:v>
                </c:pt>
                <c:pt idx="6151">
                  <c:v>24.03.2022 21:00 - 24.03.2022 22:00 (CET/CEST)</c:v>
                </c:pt>
                <c:pt idx="6152">
                  <c:v>03.04.2022 01:00 - 03.04.2022 02:00 (CET/CEST)</c:v>
                </c:pt>
                <c:pt idx="6153">
                  <c:v>18.07.2022 03:00 - 18.07.2022 04:00 (CET/CEST)</c:v>
                </c:pt>
                <c:pt idx="6154">
                  <c:v>04.08.2022 21:00 - 04.08.2022 22:00 (CET/CEST)</c:v>
                </c:pt>
                <c:pt idx="6155">
                  <c:v>30.11.2022 04:00 - 30.11.2022 05:00 (CET/CEST)</c:v>
                </c:pt>
                <c:pt idx="6156">
                  <c:v>22.03.2022 00:00 - 22.03.2022 01:00 (CET/CEST)</c:v>
                </c:pt>
                <c:pt idx="6157">
                  <c:v>29.04.2022 11:00 - 29.04.2022 12:00 (CET/CEST)</c:v>
                </c:pt>
                <c:pt idx="6158">
                  <c:v>05.08.2022 04:00 - 05.08.2022 05:00 (CET/CEST)</c:v>
                </c:pt>
                <c:pt idx="6159">
                  <c:v>09.12.2022 23:00 - 10.12.2022 00:00 (CET/CEST)</c:v>
                </c:pt>
                <c:pt idx="6160">
                  <c:v>02.04.2022 10:00 - 02.04.2022 11:00 (CET/CEST)</c:v>
                </c:pt>
                <c:pt idx="6161">
                  <c:v>23.09.2022 11:00 - 23.09.2022 12:00 (CET/CEST)</c:v>
                </c:pt>
                <c:pt idx="6162">
                  <c:v>25.11.2022 23:00 - 26.11.2022 00:00 (CET/CEST)</c:v>
                </c:pt>
                <c:pt idx="6163">
                  <c:v>15.05.2022 07:00 - 15.05.2022 08:00 (CET/CEST)</c:v>
                </c:pt>
                <c:pt idx="6164">
                  <c:v>20.05.2022 01:00 - 20.05.2022 02:00 (CET/CEST)</c:v>
                </c:pt>
                <c:pt idx="6165">
                  <c:v>24.07.2022 05:00 - 24.07.2022 06:00 (CET/CEST)</c:v>
                </c:pt>
                <c:pt idx="6166">
                  <c:v>25.03.2022 01:00 - 25.03.2022 02:00 (CET/CEST)</c:v>
                </c:pt>
                <c:pt idx="6167">
                  <c:v>11.06.2022 04:00 - 11.06.2022 05:00 (CET/CEST)</c:v>
                </c:pt>
                <c:pt idx="6168">
                  <c:v>30.11.2022 23:00 - 01.12.2022 00:00 (CET/CEST)</c:v>
                </c:pt>
                <c:pt idx="6169">
                  <c:v>04.08.2022 12:00 - 04.08.2022 13:00 (CET/CEST)</c:v>
                </c:pt>
                <c:pt idx="6170">
                  <c:v>06.05.2022 05:00 - 06.05.2022 06:00 (CET/CEST)</c:v>
                </c:pt>
                <c:pt idx="6171">
                  <c:v>28.10.2022 16:00 - 28.10.2022 17:00 (CET/CEST)</c:v>
                </c:pt>
                <c:pt idx="6172">
                  <c:v>10.12.2022 13:00 - 10.12.2022 14:00 (CET/CEST)</c:v>
                </c:pt>
                <c:pt idx="6173">
                  <c:v>24.12.2022 14:00 - 24.12.2022 15:00 (CET/CEST)</c:v>
                </c:pt>
                <c:pt idx="6174">
                  <c:v>22.05.2022 05:00 - 22.05.2022 06:00 (CET/CEST)</c:v>
                </c:pt>
                <c:pt idx="6175">
                  <c:v>20.06.2022 18:00 - 20.06.2022 19:00 (CET/CEST)</c:v>
                </c:pt>
                <c:pt idx="6176">
                  <c:v>05.08.2022 08:00 - 05.08.2022 09:00 (CET/CEST)</c:v>
                </c:pt>
                <c:pt idx="6177">
                  <c:v>27.06.2022 23:00 - 28.06.2022 00:00 (CET/CEST)</c:v>
                </c:pt>
                <c:pt idx="6178">
                  <c:v>14.10.2022 17:00 - 14.10.2022 18:00 (CET/CEST)</c:v>
                </c:pt>
                <c:pt idx="6179">
                  <c:v>16.05.2022 12:00 - 16.05.2022 13:00 (CET/CEST)</c:v>
                </c:pt>
                <c:pt idx="6180">
                  <c:v>14.04.2022 02:00 - 14.04.2022 03:00 (CET/CEST)</c:v>
                </c:pt>
                <c:pt idx="6181">
                  <c:v>15.06.2022 04:00 - 15.06.2022 05:00 (CET/CEST)</c:v>
                </c:pt>
                <c:pt idx="6182">
                  <c:v>29.10.2022 17:00 - 29.10.2022 18:00 (CET/CEST)</c:v>
                </c:pt>
                <c:pt idx="6183">
                  <c:v>30.11.2022 10:00 - 30.11.2022 11:00 (CET/CEST)</c:v>
                </c:pt>
                <c:pt idx="6184">
                  <c:v>07.12.2022 17:00 - 07.12.2022 18:00 (CET/CEST)</c:v>
                </c:pt>
                <c:pt idx="6185">
                  <c:v>24.03.2022 22:00 - 24.03.2022 23:00 (CET/CEST)</c:v>
                </c:pt>
                <c:pt idx="6186">
                  <c:v>07.08.2022 09:00 - 07.08.2022 10:00 (CET/CEST)</c:v>
                </c:pt>
                <c:pt idx="6187">
                  <c:v>10.12.2022 01:00 - 10.12.2022 02:00 (CET/CEST)</c:v>
                </c:pt>
                <c:pt idx="6188">
                  <c:v>19.04.2022 19:00 - 19.04.2022 20:00 (CET/CEST)</c:v>
                </c:pt>
                <c:pt idx="6189">
                  <c:v>05.06.2022 21:00 - 05.06.2022 22:00 (CET/CEST)</c:v>
                </c:pt>
                <c:pt idx="6190">
                  <c:v>22.02.2022 11:00 - 22.02.2022 12:00 (CET/CEST)</c:v>
                </c:pt>
                <c:pt idx="6191">
                  <c:v>02.05.2022 09:00 - 02.05.2022 10:00 (CET/CEST)</c:v>
                </c:pt>
                <c:pt idx="6192">
                  <c:v>15.01.2022 00:00 - 15.01.2022 01:00 (CET/CEST)</c:v>
                </c:pt>
                <c:pt idx="6193">
                  <c:v>15.01.2022 03:00 - 15.01.2022 04:00 (CET/CEST)</c:v>
                </c:pt>
                <c:pt idx="6194">
                  <c:v>19.04.2022 20:00 - 19.04.2022 21:00 (CET/CEST)</c:v>
                </c:pt>
                <c:pt idx="6195">
                  <c:v>20.06.2022 21:00 - 20.06.2022 22:00 (CET/CEST)</c:v>
                </c:pt>
                <c:pt idx="6196">
                  <c:v>09.05.2022 07:00 - 09.05.2022 08:00 (CET/CEST)</c:v>
                </c:pt>
                <c:pt idx="6197">
                  <c:v>19.10.2022 23:00 - 20.10.2022 00:00 (CET/CEST)</c:v>
                </c:pt>
                <c:pt idx="6198">
                  <c:v>05.12.2022 20:00 - 05.12.2022 21:00 (CET/CEST)</c:v>
                </c:pt>
                <c:pt idx="6199">
                  <c:v>24.07.2022 01:00 - 24.07.2022 02:00 (CET/CEST)</c:v>
                </c:pt>
                <c:pt idx="6200">
                  <c:v>06.01.2022 09:00 - 06.01.2022 10:00 (CET/CEST)</c:v>
                </c:pt>
                <c:pt idx="6201">
                  <c:v>14.03.2022 16:00 - 14.03.2022 17:00 (CET/CEST)</c:v>
                </c:pt>
                <c:pt idx="6202">
                  <c:v>15.06.2022 03:00 - 15.06.2022 04:00 (CET/CEST)</c:v>
                </c:pt>
                <c:pt idx="6203">
                  <c:v>27.09.2022 14:00 - 27.09.2022 15:00 (CET/CEST)</c:v>
                </c:pt>
                <c:pt idx="6204">
                  <c:v>17.10.2022 05:00 - 17.10.2022 06:00 (CET/CEST)</c:v>
                </c:pt>
                <c:pt idx="6205">
                  <c:v>31.01.2022 00:00 - 31.01.2022 01:00 (CET/CEST)</c:v>
                </c:pt>
                <c:pt idx="6206">
                  <c:v>29.06.2022 20:00 - 29.06.2022 21:00 (CET/CEST)</c:v>
                </c:pt>
                <c:pt idx="6207">
                  <c:v>16.03.2022 15:00 - 16.03.2022 16:00 (CET/CEST)</c:v>
                </c:pt>
                <c:pt idx="6208">
                  <c:v>14.12.2022 14:00 - 14.12.2022 15:00 (CET/CEST)</c:v>
                </c:pt>
                <c:pt idx="6209">
                  <c:v>21.08.2022 03:00 - 21.08.2022 04:00 (CET/CEST)</c:v>
                </c:pt>
                <c:pt idx="6210">
                  <c:v>24.08.2022 21:00 - 24.08.2022 22:00 (CET/CEST)</c:v>
                </c:pt>
                <c:pt idx="6211">
                  <c:v>14.12.2022 15:00 - 14.12.2022 16:00 (CET/CEST)</c:v>
                </c:pt>
                <c:pt idx="6212">
                  <c:v>04.08.2022 08:00 - 04.08.2022 09:00 (CET/CEST)</c:v>
                </c:pt>
                <c:pt idx="6213">
                  <c:v>12.10.2022 05:00 - 12.10.2022 06:00 (CET/CEST)</c:v>
                </c:pt>
                <c:pt idx="6214">
                  <c:v>14.10.2022 16:00 - 14.10.2022 17:00 (CET/CEST)</c:v>
                </c:pt>
                <c:pt idx="6215">
                  <c:v>01.01.2022 10:00 - 01.01.2022 11:00 (CET/CEST)</c:v>
                </c:pt>
                <c:pt idx="6216">
                  <c:v>25.04.2022 07:00 - 25.04.2022 08:00 (CET/CEST)</c:v>
                </c:pt>
                <c:pt idx="6217">
                  <c:v>28.04.2022 11:00 - 28.04.2022 12:00 (CET/CEST)</c:v>
                </c:pt>
                <c:pt idx="6218">
                  <c:v>29.06.2022 19:00 - 29.06.2022 20:00 (CET/CEST)</c:v>
                </c:pt>
                <c:pt idx="6219">
                  <c:v>14.08.2022 11:00 - 14.08.2022 12:00 (CET/CEST)</c:v>
                </c:pt>
                <c:pt idx="6220">
                  <c:v>15.08.2022 20:00 - 15.08.2022 21:00 (CET/CEST)</c:v>
                </c:pt>
                <c:pt idx="6221">
                  <c:v>26.08.2022 06:00 - 26.08.2022 07:00 (CET/CEST)</c:v>
                </c:pt>
                <c:pt idx="6222">
                  <c:v>19.04.2022 16:00 - 19.04.2022 17:00 (CET/CEST)</c:v>
                </c:pt>
                <c:pt idx="6223">
                  <c:v>04.06.2022 00:00 - 04.06.2022 01:00 (CET/CEST)</c:v>
                </c:pt>
                <c:pt idx="6224">
                  <c:v>23.07.2022 03:00 - 23.07.2022 04:00 (CET/CEST)</c:v>
                </c:pt>
                <c:pt idx="6225">
                  <c:v>31.08.2022 19:00 - 31.08.2022 20:00 (CET/CEST)</c:v>
                </c:pt>
                <c:pt idx="6226">
                  <c:v>20.05.2022 12:00 - 20.05.2022 13:00 (CET/CEST)</c:v>
                </c:pt>
                <c:pt idx="6227">
                  <c:v>09.05.2022 05:00 - 09.05.2022 06:00 (CET/CEST)</c:v>
                </c:pt>
                <c:pt idx="6228">
                  <c:v>04.08.2022 14:00 - 04.08.2022 15:00 (CET/CEST)</c:v>
                </c:pt>
                <c:pt idx="6229">
                  <c:v>01.12.2022 17:00 - 01.12.2022 18:00 (CET/CEST)</c:v>
                </c:pt>
                <c:pt idx="6230">
                  <c:v>09.10.2022 09:00 - 09.10.2022 10:00 (CET/CEST)</c:v>
                </c:pt>
                <c:pt idx="6231">
                  <c:v>12.11.2022 13:00 - 12.11.2022 14:00 (CET/CEST)</c:v>
                </c:pt>
                <c:pt idx="6232">
                  <c:v>21.11.2022 04:00 - 21.11.2022 05:00 (CET/CEST)</c:v>
                </c:pt>
                <c:pt idx="6233">
                  <c:v>01.07.2022 00:00 - 01.07.2022 01:00 (CET/CEST)</c:v>
                </c:pt>
                <c:pt idx="6234">
                  <c:v>06.05.2022 06:00 - 06.05.2022 07:00 (CET/CEST)</c:v>
                </c:pt>
                <c:pt idx="6235">
                  <c:v>23.08.2022 04:00 - 23.08.2022 05:00 (CET/CEST)</c:v>
                </c:pt>
                <c:pt idx="6236">
                  <c:v>04.10.2022 03:00 - 04.10.2022 04:00 (CET/CEST)</c:v>
                </c:pt>
                <c:pt idx="6237">
                  <c:v>26.10.2022 14:00 - 26.10.2022 15:00 (CET/CEST)</c:v>
                </c:pt>
                <c:pt idx="6238">
                  <c:v>04.10.2022 08:00 - 04.10.2022 09:00 (CET/CEST)</c:v>
                </c:pt>
                <c:pt idx="6239">
                  <c:v>26.02.2022 05:00 - 26.02.2022 06:00 (CET/CEST)</c:v>
                </c:pt>
                <c:pt idx="6240">
                  <c:v>25.03.2022 02:00 - 25.03.2022 03:00 (CET/CEST)</c:v>
                </c:pt>
                <c:pt idx="6241">
                  <c:v>01.06.2022 20:00 - 01.06.2022 21:00 (CET/CEST)</c:v>
                </c:pt>
                <c:pt idx="6242">
                  <c:v>16.08.2022 13:00 - 16.08.2022 14:00 (CET/CEST)</c:v>
                </c:pt>
                <c:pt idx="6243">
                  <c:v>13.10.2022 13:00 - 13.10.2022 14:00 (CET/CEST)</c:v>
                </c:pt>
                <c:pt idx="6244">
                  <c:v>14.04.2022 03:00 - 14.04.2022 04:00 (CET/CEST)</c:v>
                </c:pt>
                <c:pt idx="6245">
                  <c:v>19.06.2022 15:00 - 19.06.2022 16:00 (CET/CEST)</c:v>
                </c:pt>
                <c:pt idx="6246">
                  <c:v>27.06.2022 09:00 - 27.06.2022 10:00 (CET/CEST)</c:v>
                </c:pt>
                <c:pt idx="6247">
                  <c:v>04.08.2022 17:00 - 04.08.2022 18:00 (CET/CEST)</c:v>
                </c:pt>
                <c:pt idx="6248">
                  <c:v>15.08.2022 11:00 - 15.08.2022 12:00 (CET/CEST)</c:v>
                </c:pt>
                <c:pt idx="6249">
                  <c:v>14.12.2022 22:00 - 14.12.2022 23:00 (CET/CEST)</c:v>
                </c:pt>
                <c:pt idx="6250">
                  <c:v>29.04.2022 05:00 - 29.04.2022 06:00 (CET/CEST)</c:v>
                </c:pt>
                <c:pt idx="6251">
                  <c:v>23.09.2022 10:00 - 23.09.2022 11:00 (CET/CEST)</c:v>
                </c:pt>
                <c:pt idx="6252">
                  <c:v>01.12.2022 09:00 - 01.12.2022 10:00 (CET/CEST)</c:v>
                </c:pt>
                <c:pt idx="6253">
                  <c:v>23.09.2022 22:00 - 23.09.2022 23:00 (CET/CEST)</c:v>
                </c:pt>
                <c:pt idx="6254">
                  <c:v>16.08.2022 00:00 - 16.08.2022 01:00 (CET/CEST)</c:v>
                </c:pt>
                <c:pt idx="6255">
                  <c:v>09.12.2022 09:00 - 09.12.2022 10:00 (CET/CEST)</c:v>
                </c:pt>
                <c:pt idx="6256">
                  <c:v>24.12.2022 09:00 - 24.12.2022 10:00 (CET/CEST)</c:v>
                </c:pt>
                <c:pt idx="6257">
                  <c:v>08.06.2022 12:00 - 08.06.2022 13:00 (CET/CEST)</c:v>
                </c:pt>
                <c:pt idx="6258">
                  <c:v>22.06.2022 23:00 - 23.06.2022 00:00 (CET/CEST)</c:v>
                </c:pt>
                <c:pt idx="6259">
                  <c:v>16.08.2022 18:00 - 16.08.2022 19:00 (CET/CEST)</c:v>
                </c:pt>
                <c:pt idx="6260">
                  <c:v>09.09.2022 13:00 - 09.09.2022 14:00 (CET/CEST)</c:v>
                </c:pt>
                <c:pt idx="6261">
                  <c:v>30.11.2022 16:00 - 30.11.2022 17:00 (CET/CEST)</c:v>
                </c:pt>
                <c:pt idx="6262">
                  <c:v>01.12.2022 03:00 - 01.12.2022 04:00 (CET/CEST)</c:v>
                </c:pt>
                <c:pt idx="6263">
                  <c:v>15.06.2022 00:00 - 15.06.2022 01:00 (CET/CEST)</c:v>
                </c:pt>
                <c:pt idx="6264">
                  <c:v>09.10.2022 08:00 - 09.10.2022 09:00 (CET/CEST)</c:v>
                </c:pt>
                <c:pt idx="6265">
                  <c:v>22.10.2022 20:00 - 22.10.2022 21:00 (CET/CEST)</c:v>
                </c:pt>
                <c:pt idx="6266">
                  <c:v>04.07.2022 03:00 - 04.07.2022 04:00 (CET/CEST)</c:v>
                </c:pt>
                <c:pt idx="6267">
                  <c:v>05.08.2022 02:00 - 05.08.2022 03:00 (CET/CEST)</c:v>
                </c:pt>
                <c:pt idx="6268">
                  <c:v>05.03.2022 03:00 - 05.03.2022 04:00 (CET/CEST)</c:v>
                </c:pt>
                <c:pt idx="6269">
                  <c:v>31.07.2022 23:00 - 01.08.2022 00:00 (CET/CEST)</c:v>
                </c:pt>
                <c:pt idx="6270">
                  <c:v>18.08.2022 09:00 - 18.08.2022 10:00 (CET/CEST)</c:v>
                </c:pt>
                <c:pt idx="6271">
                  <c:v>29.08.2022 21:00 - 29.08.2022 22:00 (CET/CEST)</c:v>
                </c:pt>
                <c:pt idx="6272">
                  <c:v>23.09.2022 18:00 - 23.09.2022 19:00 (CET/CEST)</c:v>
                </c:pt>
                <c:pt idx="6273">
                  <c:v>24.12.2022 10:00 - 24.12.2022 11:00 (CET/CEST)</c:v>
                </c:pt>
                <c:pt idx="6274">
                  <c:v>29.06.2022 17:00 - 29.06.2022 18:00 (CET/CEST)</c:v>
                </c:pt>
                <c:pt idx="6275">
                  <c:v>22.02.2022 08:00 - 22.02.2022 09:00 (CET/CEST)</c:v>
                </c:pt>
                <c:pt idx="6276">
                  <c:v>28.06.2022 00:00 - 28.06.2022 01:00 (CET/CEST)</c:v>
                </c:pt>
                <c:pt idx="6277">
                  <c:v>14.10.2022 15:00 - 14.10.2022 16:00 (CET/CEST)</c:v>
                </c:pt>
                <c:pt idx="6278">
                  <c:v>28.04.2022 03:00 - 28.04.2022 04:00 (CET/CEST)</c:v>
                </c:pt>
                <c:pt idx="6279">
                  <c:v>26.03.2022 18:00 - 26.03.2022 19:00 (CET/CEST)</c:v>
                </c:pt>
                <c:pt idx="6280">
                  <c:v>14.04.2022 01:00 - 14.04.2022 02:00 (CET/CEST)</c:v>
                </c:pt>
                <c:pt idx="6281">
                  <c:v>30.06.2022 23:00 - 01.07.2022 00:00 (CET/CEST)</c:v>
                </c:pt>
                <c:pt idx="6282">
                  <c:v>04.03.2022 00:00 - 04.03.2022 01:00 (CET/CEST)</c:v>
                </c:pt>
                <c:pt idx="6283">
                  <c:v>11.04.2022 16:00 - 11.04.2022 17:00 (CET/CEST)</c:v>
                </c:pt>
                <c:pt idx="6284">
                  <c:v>01.07.2022 01:00 - 01.07.2022 02:00 (CET/CEST)</c:v>
                </c:pt>
                <c:pt idx="6285">
                  <c:v>03.07.2022 16:00 - 03.07.2022 17:00 (CET/CEST)</c:v>
                </c:pt>
                <c:pt idx="6286">
                  <c:v>23.07.2022 05:00 - 23.07.2022 06:00 (CET/CEST)</c:v>
                </c:pt>
                <c:pt idx="6287">
                  <c:v>21.08.2022 21:00 - 21.08.2022 22:00 (CET/CEST)</c:v>
                </c:pt>
                <c:pt idx="6288">
                  <c:v>12.04.2022 05:00 - 12.04.2022 06:00 (CET/CEST)</c:v>
                </c:pt>
                <c:pt idx="6289">
                  <c:v>30.05.2022 00:00 - 30.05.2022 01:00 (CET/CEST)</c:v>
                </c:pt>
                <c:pt idx="6290">
                  <c:v>16.06.2022 05:00 - 16.06.2022 06:00 (CET/CEST)</c:v>
                </c:pt>
                <c:pt idx="6291">
                  <c:v>25.06.2022 02:00 - 25.06.2022 03:00 (CET/CEST)</c:v>
                </c:pt>
                <c:pt idx="6292">
                  <c:v>09.10.2022 10:00 - 09.10.2022 11:00 (CET/CEST)</c:v>
                </c:pt>
                <c:pt idx="6293">
                  <c:v>09.03.2022 14:00 - 09.03.2022 15:00 (CET/CEST)</c:v>
                </c:pt>
                <c:pt idx="6294">
                  <c:v>14.12.2022 16:00 - 14.12.2022 17:00 (CET/CEST)</c:v>
                </c:pt>
                <c:pt idx="6295">
                  <c:v>17.06.2022 12:00 - 17.06.2022 13:00 (CET/CEST)</c:v>
                </c:pt>
                <c:pt idx="6296">
                  <c:v>04.07.2022 02:00 - 04.07.2022 03:00 (CET/CEST)</c:v>
                </c:pt>
                <c:pt idx="6297">
                  <c:v>02.08.2022 02:00 - 02.08.2022 03:00 (CET/CEST)</c:v>
                </c:pt>
                <c:pt idx="6298">
                  <c:v>11.12.2022 12:00 - 11.12.2022 13:00 (CET/CEST)</c:v>
                </c:pt>
                <c:pt idx="6299">
                  <c:v>19.06.2022 10:00 - 19.06.2022 11:00 (CET/CEST)</c:v>
                </c:pt>
                <c:pt idx="6300">
                  <c:v>28.06.2022 09:00 - 28.06.2022 10:00 (CET/CEST)</c:v>
                </c:pt>
                <c:pt idx="6301">
                  <c:v>21.08.2022 20:00 - 21.08.2022 21:00 (CET/CEST)</c:v>
                </c:pt>
                <c:pt idx="6302">
                  <c:v>12.10.2022 12:00 - 12.10.2022 13:00 (CET/CEST)</c:v>
                </c:pt>
                <c:pt idx="6303">
                  <c:v>22.05.2022 06:00 - 22.05.2022 07:00 (CET/CEST)</c:v>
                </c:pt>
                <c:pt idx="6304">
                  <c:v>12.09.2022 10:00 - 12.09.2022 11:00 (CET/CEST)</c:v>
                </c:pt>
                <c:pt idx="6305">
                  <c:v>30.10.2022 09:00 - 30.10.2022 10:00 (CET/CEST)</c:v>
                </c:pt>
                <c:pt idx="6306">
                  <c:v>19.06.2022 14:00 - 19.06.2022 15:00 (CET/CEST)</c:v>
                </c:pt>
                <c:pt idx="6307">
                  <c:v>11.12.2022 15:00 - 11.12.2022 16:00 (CET/CEST)</c:v>
                </c:pt>
                <c:pt idx="6308">
                  <c:v>26.03.2022 17:00 - 26.03.2022 18:00 (CET/CEST)</c:v>
                </c:pt>
                <c:pt idx="6309">
                  <c:v>27.08.2022 03:00 - 27.08.2022 04:00 (CET/CEST)</c:v>
                </c:pt>
                <c:pt idx="6310">
                  <c:v>04.08.2022 13:00 - 04.08.2022 14:00 (CET/CEST)</c:v>
                </c:pt>
                <c:pt idx="6311">
                  <c:v>26.10.2022 02:00 - 26.10.2022 03:00 (CET/CEST)</c:v>
                </c:pt>
                <c:pt idx="6312">
                  <c:v>29.10.2022 18:00 - 29.10.2022 19:00 (CET/CEST)</c:v>
                </c:pt>
                <c:pt idx="6313">
                  <c:v>04.03.2022 23:00 - 05.03.2022 00:00 (CET/CEST)</c:v>
                </c:pt>
                <c:pt idx="6314">
                  <c:v>16.03.2022 14:00 - 16.03.2022 15:00 (CET/CEST)</c:v>
                </c:pt>
                <c:pt idx="6315">
                  <c:v>20.11.2022 12:00 - 20.11.2022 13:00 (CET/CEST)</c:v>
                </c:pt>
                <c:pt idx="6316">
                  <c:v>10.12.2022 17:00 - 10.12.2022 18:00 (CET/CEST)</c:v>
                </c:pt>
                <c:pt idx="6317">
                  <c:v>10.06.2022 21:00 - 10.06.2022 22:00 (CET/CEST)</c:v>
                </c:pt>
                <c:pt idx="6318">
                  <c:v>10.06.2022 22:00 - 10.06.2022 23:00 (CET/CEST)</c:v>
                </c:pt>
                <c:pt idx="6319">
                  <c:v>01.07.2022 02:00 - 01.07.2022 03:00 (CET/CEST)</c:v>
                </c:pt>
                <c:pt idx="6320">
                  <c:v>28.07.2022 05:00 - 28.07.2022 06:00 (CET/CEST)</c:v>
                </c:pt>
                <c:pt idx="6321">
                  <c:v>28.09.2022 21:00 - 28.09.2022 22:00 (CET/CEST)</c:v>
                </c:pt>
                <c:pt idx="6322">
                  <c:v>14.12.2022 23:00 - 15.12.2022 00:00 (CET/CEST)</c:v>
                </c:pt>
                <c:pt idx="6323">
                  <c:v>06.01.2022 10:00 - 06.01.2022 11:00 (CET/CEST)</c:v>
                </c:pt>
                <c:pt idx="6324">
                  <c:v>19.06.2022 09:00 - 19.06.2022 10:00 (CET/CEST)</c:v>
                </c:pt>
                <c:pt idx="6325">
                  <c:v>29.06.2022 21:00 - 29.06.2022 22:00 (CET/CEST)</c:v>
                </c:pt>
                <c:pt idx="6326">
                  <c:v>24.07.2022 04:00 - 24.07.2022 05:00 (CET/CEST)</c:v>
                </c:pt>
                <c:pt idx="6327">
                  <c:v>22.09.2022 20:00 - 22.09.2022 21:00 (CET/CEST)</c:v>
                </c:pt>
                <c:pt idx="6328">
                  <c:v>20.04.2022 14:00 - 20.04.2022 15:00 (CET/CEST)</c:v>
                </c:pt>
                <c:pt idx="6329">
                  <c:v>05.05.2022 13:00 - 05.05.2022 14:00 (CET/CEST)</c:v>
                </c:pt>
                <c:pt idx="6330">
                  <c:v>26.06.2022 08:00 - 26.06.2022 09:00 (CET/CEST)</c:v>
                </c:pt>
                <c:pt idx="6331">
                  <c:v>26.08.2022 17:00 - 26.08.2022 18:00 (CET/CEST)</c:v>
                </c:pt>
                <c:pt idx="6332">
                  <c:v>23.10.2022 06:00 - 23.10.2022 07:00 (CET/CEST)</c:v>
                </c:pt>
                <c:pt idx="6333">
                  <c:v>06.04.2022 04:00 - 06.04.2022 05:00 (CET/CEST)</c:v>
                </c:pt>
                <c:pt idx="6334">
                  <c:v>29.04.2022 20:00 - 29.04.2022 21:00 (CET/CEST)</c:v>
                </c:pt>
                <c:pt idx="6335">
                  <c:v>22.06.2022 07:00 - 22.06.2022 08:00 (CET/CEST)</c:v>
                </c:pt>
                <c:pt idx="6336">
                  <c:v>23.07.2022 04:00 - 23.07.2022 05:00 (CET/CEST)</c:v>
                </c:pt>
                <c:pt idx="6337">
                  <c:v>03.05.2022 10:00 - 03.05.2022 11:00 (CET/CEST)</c:v>
                </c:pt>
                <c:pt idx="6338">
                  <c:v>12.04.2022 06:00 - 12.04.2022 07:00 (CET/CEST)</c:v>
                </c:pt>
                <c:pt idx="6339">
                  <c:v>31.01.2022 02:00 - 31.01.2022 03:00 (CET/CEST)</c:v>
                </c:pt>
                <c:pt idx="6340">
                  <c:v>30.06.2022 02:00 - 30.06.2022 03:00 (CET/CEST)</c:v>
                </c:pt>
                <c:pt idx="6341">
                  <c:v>03.08.2022 21:00 - 03.08.2022 22:00 (CET/CEST)</c:v>
                </c:pt>
                <c:pt idx="6342">
                  <c:v>14.08.2022 10:00 - 14.08.2022 11:00 (CET/CEST)</c:v>
                </c:pt>
                <c:pt idx="6343">
                  <c:v>23.09.2022 21:00 - 23.09.2022 22:00 (CET/CEST)</c:v>
                </c:pt>
                <c:pt idx="6344">
                  <c:v>30.10.2022 10:00 - 30.10.2022 11:00 (CET/CEST)</c:v>
                </c:pt>
                <c:pt idx="6345">
                  <c:v>21.11.2022 03:00 - 21.11.2022 04:00 (CET/CEST)</c:v>
                </c:pt>
                <c:pt idx="6346">
                  <c:v>15.01.2022 04:00 - 15.01.2022 05:00 (CET/CEST)</c:v>
                </c:pt>
                <c:pt idx="6347">
                  <c:v>17.06.2022 05:00 - 17.06.2022 06:00 (CET/CEST)</c:v>
                </c:pt>
                <c:pt idx="6348">
                  <c:v>26.10.2022 13:00 - 26.10.2022 14:00 (CET/CEST)</c:v>
                </c:pt>
                <c:pt idx="6349">
                  <c:v>26.03.2022 20:00 - 26.03.2022 21:00 (CET/CEST)</c:v>
                </c:pt>
                <c:pt idx="6350">
                  <c:v>19.04.2022 21:00 - 19.04.2022 22:00 (CET/CEST)</c:v>
                </c:pt>
                <c:pt idx="6351">
                  <c:v>23.06.2022 22:00 - 23.06.2022 23:00 (CET/CEST)</c:v>
                </c:pt>
                <c:pt idx="6352">
                  <c:v>15.01.2022 01:00 - 15.01.2022 02:00 (CET/CEST)</c:v>
                </c:pt>
                <c:pt idx="6353">
                  <c:v>03.03.2022 21:00 - 03.03.2022 22:00 (CET/CEST)</c:v>
                </c:pt>
                <c:pt idx="6354">
                  <c:v>04.08.2022 15:00 - 04.08.2022 16:00 (CET/CEST)</c:v>
                </c:pt>
                <c:pt idx="6355">
                  <c:v>31.10.2022 21:00 - 31.10.2022 22:00 (CET/CEST)</c:v>
                </c:pt>
                <c:pt idx="6356">
                  <c:v>11.12.2022 14:00 - 11.12.2022 15:00 (CET/CEST)</c:v>
                </c:pt>
                <c:pt idx="6357">
                  <c:v>20.08.2022 23:00 - 21.08.2022 00:00 (CET/CEST)</c:v>
                </c:pt>
                <c:pt idx="6358">
                  <c:v>06.01.2022 16:00 - 06.01.2022 17:00 (CET/CEST)</c:v>
                </c:pt>
                <c:pt idx="6359">
                  <c:v>29.04.2022 10:00 - 29.04.2022 11:00 (CET/CEST)</c:v>
                </c:pt>
                <c:pt idx="6360">
                  <c:v>03.07.2022 10:00 - 03.07.2022 11:00 (CET/CEST)</c:v>
                </c:pt>
                <c:pt idx="6361">
                  <c:v>09.12.2022 02:00 - 09.12.2022 03:00 (CET/CEST)</c:v>
                </c:pt>
                <c:pt idx="6362">
                  <c:v>10.06.2022 07:00 - 10.06.2022 08:00 (CET/CEST)</c:v>
                </c:pt>
                <c:pt idx="6363">
                  <c:v>19.06.2022 17:00 - 19.06.2022 18:00 (CET/CEST)</c:v>
                </c:pt>
                <c:pt idx="6364">
                  <c:v>15.05.2022 08:00 - 15.05.2022 09:00 (CET/CEST)</c:v>
                </c:pt>
                <c:pt idx="6365">
                  <c:v>15.08.2022 22:00 - 15.08.2022 23:00 (CET/CEST)</c:v>
                </c:pt>
                <c:pt idx="6366">
                  <c:v>15.12.2022 00:00 - 15.12.2022 01:00 (CET/CEST)</c:v>
                </c:pt>
                <c:pt idx="6367">
                  <c:v>09.05.2022 09:00 - 09.05.2022 10:00 (CET/CEST)</c:v>
                </c:pt>
                <c:pt idx="6368">
                  <c:v>04.08.2022 07:00 - 04.08.2022 08:00 (CET/CEST)</c:v>
                </c:pt>
                <c:pt idx="6369">
                  <c:v>05.08.2022 13:00 - 05.08.2022 14:00 (CET/CEST)</c:v>
                </c:pt>
                <c:pt idx="6370">
                  <c:v>07.08.2022 17:00 - 07.08.2022 18:00 (CET/CEST)</c:v>
                </c:pt>
                <c:pt idx="6371">
                  <c:v>21.08.2022 02:00 - 21.08.2022 03:00 (CET/CEST)</c:v>
                </c:pt>
                <c:pt idx="6372">
                  <c:v>24.12.2022 08:00 - 24.12.2022 09:00 (CET/CEST)</c:v>
                </c:pt>
                <c:pt idx="6373">
                  <c:v>01.01.2022 11:00 - 01.01.2022 12:00 (CET/CEST)</c:v>
                </c:pt>
                <c:pt idx="6374">
                  <c:v>08.03.2022 23:00 - 09.03.2022 00:00 (CET/CEST)</c:v>
                </c:pt>
                <c:pt idx="6375">
                  <c:v>22.06.2022 05:00 - 22.06.2022 06:00 (CET/CEST)</c:v>
                </c:pt>
                <c:pt idx="6376">
                  <c:v>29.07.2022 18:00 - 29.07.2022 19:00 (CET/CEST)</c:v>
                </c:pt>
                <c:pt idx="6377">
                  <c:v>23.08.2022 03:00 - 23.08.2022 04:00 (CET/CEST)</c:v>
                </c:pt>
                <c:pt idx="6378">
                  <c:v>11.12.2022 04:00 - 11.12.2022 05:00 (CET/CEST)</c:v>
                </c:pt>
                <c:pt idx="6379">
                  <c:v>29.06.2022 18:00 - 29.06.2022 19:00 (CET/CEST)</c:v>
                </c:pt>
                <c:pt idx="6380">
                  <c:v>09.10.2022 07:00 - 09.10.2022 08:00 (CET/CEST)</c:v>
                </c:pt>
                <c:pt idx="6381">
                  <c:v>12.04.2022 04:00 - 12.04.2022 05:00 (CET/CEST)</c:v>
                </c:pt>
                <c:pt idx="6382">
                  <c:v>09.03.2022 07:00 - 09.03.2022 08:00 (CET/CEST)</c:v>
                </c:pt>
                <c:pt idx="6383">
                  <c:v>15.06.2022 05:00 - 15.06.2022 06:00 (CET/CEST)</c:v>
                </c:pt>
                <c:pt idx="6384">
                  <c:v>16.06.2022 04:00 - 16.06.2022 05:00 (CET/CEST)</c:v>
                </c:pt>
                <c:pt idx="6385">
                  <c:v>27.06.2022 11:00 - 27.06.2022 12:00 (CET/CEST)</c:v>
                </c:pt>
                <c:pt idx="6386">
                  <c:v>27.09.2022 20:00 - 27.09.2022 21:00 (CET/CEST)</c:v>
                </c:pt>
                <c:pt idx="6387">
                  <c:v>15.01.2022 14:00 - 15.01.2022 15:00 (CET/CEST)</c:v>
                </c:pt>
                <c:pt idx="6388">
                  <c:v>13.04.2022 20:00 - 13.04.2022 21:00 (CET/CEST)</c:v>
                </c:pt>
                <c:pt idx="6389">
                  <c:v>15.08.2022 07:00 - 15.08.2022 08:00 (CET/CEST)</c:v>
                </c:pt>
                <c:pt idx="6390">
                  <c:v>14.12.2022 21:00 - 14.12.2022 22:00 (CET/CEST)</c:v>
                </c:pt>
                <c:pt idx="6391">
                  <c:v>20.08.2022 16:00 - 20.08.2022 17:00 (CET/CEST)</c:v>
                </c:pt>
                <c:pt idx="6392">
                  <c:v>19.06.2022 11:00 - 19.06.2022 12:00 (CET/CEST)</c:v>
                </c:pt>
                <c:pt idx="6393">
                  <c:v>26.11.2022 19:00 - 26.11.2022 20:00 (CET/CEST)</c:v>
                </c:pt>
                <c:pt idx="6394">
                  <c:v>26.08.2022 08:00 - 26.08.2022 09:00 (CET/CEST)</c:v>
                </c:pt>
                <c:pt idx="6395">
                  <c:v>21.10.2022 08:00 - 21.10.2022 09:00 (CET/CEST)</c:v>
                </c:pt>
                <c:pt idx="6396">
                  <c:v>24.12.2022 13:00 - 24.12.2022 14:00 (CET/CEST)</c:v>
                </c:pt>
                <c:pt idx="6397">
                  <c:v>30.08.2022 23:00 - 31.08.2022 00:00 (CET/CEST)</c:v>
                </c:pt>
                <c:pt idx="6398">
                  <c:v>30.10.2022 11:00 - 30.10.2022 12:00 (CET/CEST)</c:v>
                </c:pt>
                <c:pt idx="6399">
                  <c:v>01.12.2022 00:00 - 01.12.2022 01:00 (CET/CEST)</c:v>
                </c:pt>
                <c:pt idx="6400">
                  <c:v>31.01.2022 01:00 - 31.01.2022 02:00 (CET/CEST)</c:v>
                </c:pt>
                <c:pt idx="6401">
                  <c:v>31.01.2022 06:00 - 31.01.2022 07:00 (CET/CEST)</c:v>
                </c:pt>
                <c:pt idx="6402">
                  <c:v>03.07.2022 15:00 - 03.07.2022 16:00 (CET/CEST)</c:v>
                </c:pt>
                <c:pt idx="6403">
                  <c:v>24.08.2022 19:00 - 24.08.2022 20:00 (CET/CEST)</c:v>
                </c:pt>
                <c:pt idx="6404">
                  <c:v>10.12.2022 14:00 - 10.12.2022 15:00 (CET/CEST)</c:v>
                </c:pt>
                <c:pt idx="6405">
                  <c:v>10.12.2022 16:00 - 10.12.2022 17:00 (CET/CEST)</c:v>
                </c:pt>
                <c:pt idx="6406">
                  <c:v>07.08.2022 04:00 - 07.08.2022 05:00 (CET/CEST)</c:v>
                </c:pt>
                <c:pt idx="6407">
                  <c:v>23.09.2022 20:00 - 23.09.2022 21:00 (CET/CEST)</c:v>
                </c:pt>
                <c:pt idx="6408">
                  <c:v>13.12.2022 14:00 - 13.12.2022 15:00 (CET/CEST)</c:v>
                </c:pt>
                <c:pt idx="6409">
                  <c:v>08.05.2022 16:00 - 08.05.2022 17:00 (CET/CEST)</c:v>
                </c:pt>
                <c:pt idx="6410">
                  <c:v>10.06.2022 09:00 - 10.06.2022 10:00 (CET/CEST)</c:v>
                </c:pt>
                <c:pt idx="6411">
                  <c:v>11.06.2022 08:00 - 11.06.2022 09:00 (CET/CEST)</c:v>
                </c:pt>
                <c:pt idx="6412">
                  <c:v>02.09.2022 16:00 - 02.09.2022 17:00 (CET/CEST)</c:v>
                </c:pt>
                <c:pt idx="6413">
                  <c:v>02.08.2022 06:00 - 02.08.2022 07:00 (CET/CEST)</c:v>
                </c:pt>
                <c:pt idx="6414">
                  <c:v>09.09.2022 14:00 - 09.09.2022 15:00 (CET/CEST)</c:v>
                </c:pt>
                <c:pt idx="6415">
                  <c:v>21.11.2022 07:00 - 21.11.2022 08:00 (CET/CEST)</c:v>
                </c:pt>
                <c:pt idx="6416">
                  <c:v>10.12.2022 21:00 - 10.12.2022 22:00 (CET/CEST)</c:v>
                </c:pt>
                <c:pt idx="6417">
                  <c:v>30.06.2022 03:00 - 30.06.2022 04:00 (CET/CEST)</c:v>
                </c:pt>
                <c:pt idx="6418">
                  <c:v>03.07.2022 17:00 - 03.07.2022 18:00 (CET/CEST)</c:v>
                </c:pt>
                <c:pt idx="6419">
                  <c:v>21.07.2022 10:00 - 21.07.2022 11:00 (CET/CEST)</c:v>
                </c:pt>
                <c:pt idx="6420">
                  <c:v>29.07.2022 17:00 - 29.07.2022 18:00 (CET/CEST)</c:v>
                </c:pt>
                <c:pt idx="6421">
                  <c:v>07.08.2022 08:00 - 07.08.2022 09:00 (CET/CEST)</c:v>
                </c:pt>
                <c:pt idx="6422">
                  <c:v>05.08.2022 07:00 - 05.08.2022 08:00 (CET/CEST)</c:v>
                </c:pt>
                <c:pt idx="6423">
                  <c:v>13.11.2022 15:00 - 13.11.2022 16:00 (CET/CEST)</c:v>
                </c:pt>
                <c:pt idx="6424">
                  <c:v>24.12.2022 12:00 - 24.12.2022 13:00 (CET/CEST)</c:v>
                </c:pt>
                <c:pt idx="6425">
                  <c:v>30.03.2022 08:00 - 30.03.2022 09:00 (CET/CEST)</c:v>
                </c:pt>
                <c:pt idx="6426">
                  <c:v>26.06.2022 04:00 - 26.06.2022 05:00 (CET/CEST)</c:v>
                </c:pt>
                <c:pt idx="6427">
                  <c:v>11.07.2022 05:00 - 11.07.2022 06:00 (CET/CEST)</c:v>
                </c:pt>
                <c:pt idx="6428">
                  <c:v>27.03.2022 06:00 - 27.03.2022 07:00 (CET/CEST)</c:v>
                </c:pt>
                <c:pt idx="6429">
                  <c:v>08.05.2022 11:00 - 08.05.2022 12:00 (CET/CEST)</c:v>
                </c:pt>
                <c:pt idx="6430">
                  <c:v>11.12.2022 00:00 - 11.12.2022 01:00 (CET/CEST)</c:v>
                </c:pt>
                <c:pt idx="6431">
                  <c:v>11.06.2022 05:00 - 11.06.2022 06:00 (CET/CEST)</c:v>
                </c:pt>
                <c:pt idx="6432">
                  <c:v>01.07.2022 03:00 - 01.07.2022 04:00 (CET/CEST)</c:v>
                </c:pt>
                <c:pt idx="6433">
                  <c:v>04.10.2022 07:00 - 04.10.2022 08:00 (CET/CEST)</c:v>
                </c:pt>
                <c:pt idx="6434">
                  <c:v>21.10.2022 09:00 - 21.10.2022 10:00 (CET/CEST)</c:v>
                </c:pt>
                <c:pt idx="6435">
                  <c:v>15.01.2022 02:00 - 15.01.2022 03:00 (CET/CEST)</c:v>
                </c:pt>
                <c:pt idx="6436">
                  <c:v>30.09.2022 10:00 - 30.09.2022 11:00 (CET/CEST)</c:v>
                </c:pt>
                <c:pt idx="6437">
                  <c:v>10.09.2022 03:00 - 10.09.2022 04:00 (CET/CEST)</c:v>
                </c:pt>
                <c:pt idx="6438">
                  <c:v>23.09.2022 19:00 - 23.09.2022 20:00 (CET/CEST)</c:v>
                </c:pt>
                <c:pt idx="6439">
                  <c:v>20.06.2022 17:00 - 20.06.2022 18:00 (CET/CEST)</c:v>
                </c:pt>
                <c:pt idx="6440">
                  <c:v>26.08.2022 07:00 - 26.08.2022 08:00 (CET/CEST)</c:v>
                </c:pt>
                <c:pt idx="6441">
                  <c:v>31.08.2022 20:00 - 31.08.2022 21:00 (CET/CEST)</c:v>
                </c:pt>
                <c:pt idx="6442">
                  <c:v>30.09.2022 03:00 - 30.09.2022 04:00 (CET/CEST)</c:v>
                </c:pt>
                <c:pt idx="6443">
                  <c:v>27.02.2022 15:00 - 27.02.2022 16:00 (CET/CEST)</c:v>
                </c:pt>
                <c:pt idx="6444">
                  <c:v>17.06.2022 03:00 - 17.06.2022 04:00 (CET/CEST)</c:v>
                </c:pt>
                <c:pt idx="6445">
                  <c:v>30.08.2022 17:00 - 30.08.2022 18:00 (CET/CEST)</c:v>
                </c:pt>
                <c:pt idx="6446">
                  <c:v>31.08.2022 11:00 - 31.08.2022 12:00 (CET/CEST)</c:v>
                </c:pt>
                <c:pt idx="6447">
                  <c:v>08.05.2022 12:00 - 08.05.2022 13:00 (CET/CEST)</c:v>
                </c:pt>
                <c:pt idx="6448">
                  <c:v>31.08.2022 17:00 - 31.08.2022 18:00 (CET/CEST)</c:v>
                </c:pt>
                <c:pt idx="6449">
                  <c:v>21.08.2022 00:00 - 21.08.2022 01:00 (CET/CEST)</c:v>
                </c:pt>
                <c:pt idx="6450">
                  <c:v>30.09.2022 12:00 - 30.09.2022 13:00 (CET/CEST)</c:v>
                </c:pt>
                <c:pt idx="6451">
                  <c:v>13.10.2022 14:00 - 13.10.2022 15:00 (CET/CEST)</c:v>
                </c:pt>
                <c:pt idx="6452">
                  <c:v>10.12.2022 22:00 - 10.12.2022 23:00 (CET/CEST)</c:v>
                </c:pt>
                <c:pt idx="6453">
                  <c:v>15.12.2022 01:00 - 15.12.2022 02:00 (CET/CEST)</c:v>
                </c:pt>
                <c:pt idx="6454">
                  <c:v>22.06.2022 06:00 - 22.06.2022 07:00 (CET/CEST)</c:v>
                </c:pt>
                <c:pt idx="6455">
                  <c:v>23.08.2022 02:00 - 23.08.2022 03:00 (CET/CEST)</c:v>
                </c:pt>
                <c:pt idx="6456">
                  <c:v>28.06.2022 02:00 - 28.06.2022 03:00 (CET/CEST)</c:v>
                </c:pt>
                <c:pt idx="6457">
                  <c:v>06.12.2022 00:00 - 06.12.2022 01:00 (CET/CEST)</c:v>
                </c:pt>
                <c:pt idx="6458">
                  <c:v>08.06.2022 13:00 - 08.06.2022 14:00 (CET/CEST)</c:v>
                </c:pt>
                <c:pt idx="6459">
                  <c:v>24.07.2022 02:00 - 24.07.2022 03:00 (CET/CEST)</c:v>
                </c:pt>
                <c:pt idx="6460">
                  <c:v>23.10.2022 17:00 - 23.10.2022 18:00 (CET/CEST)</c:v>
                </c:pt>
                <c:pt idx="6461">
                  <c:v>09.09.2022 15:00 - 09.09.2022 16:00 (CET/CEST)</c:v>
                </c:pt>
                <c:pt idx="6462">
                  <c:v>15.10.2022 06:00 - 15.10.2022 07:00 (CET/CEST)</c:v>
                </c:pt>
                <c:pt idx="6463">
                  <c:v>26.02.2022 22:00 - 26.02.2022 23:00 (CET/CEST)</c:v>
                </c:pt>
                <c:pt idx="6464">
                  <c:v>23.09.2022 23:00 - 24.09.2022 00:00 (CET/CEST)</c:v>
                </c:pt>
                <c:pt idx="6465">
                  <c:v>27.02.2022 16:00 - 27.02.2022 17:00 (CET/CEST)</c:v>
                </c:pt>
                <c:pt idx="6466">
                  <c:v>30.06.2022 01:00 - 30.06.2022 02:00 (CET/CEST)</c:v>
                </c:pt>
                <c:pt idx="6467">
                  <c:v>18.08.2022 03:00 - 18.08.2022 04:00 (CET/CEST)</c:v>
                </c:pt>
                <c:pt idx="6468">
                  <c:v>21.08.2022 01:00 - 21.08.2022 02:00 (CET/CEST)</c:v>
                </c:pt>
                <c:pt idx="6469">
                  <c:v>11.12.2022 13:00 - 11.12.2022 14:00 (CET/CEST)</c:v>
                </c:pt>
                <c:pt idx="6470">
                  <c:v>09.03.2022 00:00 - 09.03.2022 01:00 (CET/CEST)</c:v>
                </c:pt>
                <c:pt idx="6471">
                  <c:v>01.12.2022 01:00 - 01.12.2022 02:00 (CET/CEST)</c:v>
                </c:pt>
                <c:pt idx="6472">
                  <c:v>09.12.2022 10:00 - 09.12.2022 11:00 (CET/CEST)</c:v>
                </c:pt>
                <c:pt idx="6473">
                  <c:v>01.06.2022 14:00 - 01.06.2022 15:00 (CET/CEST)</c:v>
                </c:pt>
                <c:pt idx="6474">
                  <c:v>08.05.2022 13:00 - 08.05.2022 14:00 (CET/CEST)</c:v>
                </c:pt>
                <c:pt idx="6475">
                  <c:v>14.10.2022 14:00 - 14.10.2022 15:00 (CET/CEST)</c:v>
                </c:pt>
                <c:pt idx="6476">
                  <c:v>24.12.2022 11:00 - 24.12.2022 12:00 (CET/CEST)</c:v>
                </c:pt>
                <c:pt idx="6477">
                  <c:v>19.06.2022 18:00 - 19.06.2022 19:00 (CET/CEST)</c:v>
                </c:pt>
                <c:pt idx="6478">
                  <c:v>29.06.2022 16:00 - 29.06.2022 17:00 (CET/CEST)</c:v>
                </c:pt>
                <c:pt idx="6479">
                  <c:v>28.10.2022 15:00 - 28.10.2022 16:00 (CET/CEST)</c:v>
                </c:pt>
                <c:pt idx="6480">
                  <c:v>29.07.2022 21:00 - 29.07.2022 22:00 (CET/CEST)</c:v>
                </c:pt>
                <c:pt idx="6481">
                  <c:v>04.10.2022 04:00 - 04.10.2022 05:00 (CET/CEST)</c:v>
                </c:pt>
                <c:pt idx="6482">
                  <c:v>09.03.2022 06:00 - 09.03.2022 07:00 (CET/CEST)</c:v>
                </c:pt>
                <c:pt idx="6483">
                  <c:v>19.06.2022 00:00 - 19.06.2022 01:00 (CET/CEST)</c:v>
                </c:pt>
                <c:pt idx="6484">
                  <c:v>08.03.2022 22:00 - 08.03.2022 23:00 (CET/CEST)</c:v>
                </c:pt>
                <c:pt idx="6485">
                  <c:v>10.06.2022 08:00 - 10.06.2022 09:00 (CET/CEST)</c:v>
                </c:pt>
                <c:pt idx="6486">
                  <c:v>10.12.2022 23:00 - 11.12.2022 00:00 (CET/CEST)</c:v>
                </c:pt>
                <c:pt idx="6487">
                  <c:v>08.05.2022 17:00 - 08.05.2022 18:00 (CET/CEST)</c:v>
                </c:pt>
                <c:pt idx="6488">
                  <c:v>24.08.2022 20:00 - 24.08.2022 21:00 (CET/CEST)</c:v>
                </c:pt>
                <c:pt idx="6489">
                  <c:v>14.10.2022 13:00 - 14.10.2022 14:00 (CET/CEST)</c:v>
                </c:pt>
                <c:pt idx="6490">
                  <c:v>26.11.2022 18:00 - 26.11.2022 19:00 (CET/CEST)</c:v>
                </c:pt>
                <c:pt idx="6491">
                  <c:v>29.07.2022 22:00 - 29.07.2022 23:00 (CET/CEST)</c:v>
                </c:pt>
                <c:pt idx="6492">
                  <c:v>15.04.2022 15:00 - 15.04.2022 16:00 (CET/CEST)</c:v>
                </c:pt>
                <c:pt idx="6493">
                  <c:v>05.05.2022 12:00 - 05.05.2022 13:00 (CET/CEST)</c:v>
                </c:pt>
                <c:pt idx="6494">
                  <c:v>29.07.2022 19:00 - 29.07.2022 20:00 (CET/CEST)</c:v>
                </c:pt>
                <c:pt idx="6495">
                  <c:v>29.08.2022 22:00 - 29.08.2022 23:00 (CET/CEST)</c:v>
                </c:pt>
                <c:pt idx="6496">
                  <c:v>01.12.2022 02:00 - 01.12.2022 03:00 (CET/CEST)</c:v>
                </c:pt>
                <c:pt idx="6497">
                  <c:v>03.03.2022 20:00 - 03.03.2022 21:00 (CET/CEST)</c:v>
                </c:pt>
                <c:pt idx="6498">
                  <c:v>23.05.2022 04:00 - 23.05.2022 05:00 (CET/CEST)</c:v>
                </c:pt>
                <c:pt idx="6499">
                  <c:v>28.06.2022 10:00 - 28.06.2022 11:00 (CET/CEST)</c:v>
                </c:pt>
                <c:pt idx="6500">
                  <c:v>28.10.2022 10:00 - 28.10.2022 11:00 (CET/CEST)</c:v>
                </c:pt>
                <c:pt idx="6501">
                  <c:v>21.11.2022 10:00 - 21.11.2022 11:00 (CET/CEST)</c:v>
                </c:pt>
                <c:pt idx="6502">
                  <c:v>21.11.2022 08:00 - 21.11.2022 09:00 (CET/CEST)</c:v>
                </c:pt>
                <c:pt idx="6503">
                  <c:v>10.12.2022 15:00 - 10.12.2022 16:00 (CET/CEST)</c:v>
                </c:pt>
                <c:pt idx="6504">
                  <c:v>02.04.2022 11:00 - 02.04.2022 12:00 (CET/CEST)</c:v>
                </c:pt>
                <c:pt idx="6505">
                  <c:v>02.04.2022 20:00 - 02.04.2022 21:00 (CET/CEST)</c:v>
                </c:pt>
                <c:pt idx="6506">
                  <c:v>08.05.2022 15:00 - 08.05.2022 16:00 (CET/CEST)</c:v>
                </c:pt>
                <c:pt idx="6507">
                  <c:v>13.12.2022 06:00 - 13.12.2022 07:00 (CET/CEST)</c:v>
                </c:pt>
                <c:pt idx="6508">
                  <c:v>16.08.2022 03:00 - 16.08.2022 04:00 (CET/CEST)</c:v>
                </c:pt>
                <c:pt idx="6509">
                  <c:v>04.10.2022 06:00 - 04.10.2022 07:00 (CET/CEST)</c:v>
                </c:pt>
                <c:pt idx="6510">
                  <c:v>22.10.2022 19:00 - 22.10.2022 20:00 (CET/CEST)</c:v>
                </c:pt>
                <c:pt idx="6511">
                  <c:v>24.12.2022 05:00 - 24.12.2022 06:00 (CET/CEST)</c:v>
                </c:pt>
                <c:pt idx="6512">
                  <c:v>13.04.2022 18:00 - 13.04.2022 19:00 (CET/CEST)</c:v>
                </c:pt>
                <c:pt idx="6513">
                  <c:v>06.06.2022 20:00 - 06.06.2022 21:00 (CET/CEST)</c:v>
                </c:pt>
                <c:pt idx="6514">
                  <c:v>09.09.2022 22:00 - 09.09.2022 23:00 (CET/CEST)</c:v>
                </c:pt>
                <c:pt idx="6515">
                  <c:v>29.10.2022 19:00 - 29.10.2022 20:00 (CET/CEST)</c:v>
                </c:pt>
                <c:pt idx="6516">
                  <c:v>30.10.2022 12:00 - 30.10.2022 13:00 (CET/CEST)</c:v>
                </c:pt>
                <c:pt idx="6517">
                  <c:v>16.12.2022 15:00 - 16.12.2022 16:00 (CET/CEST)</c:v>
                </c:pt>
                <c:pt idx="6518">
                  <c:v>13.04.2022 19:00 - 13.04.2022 20:00 (CET/CEST)</c:v>
                </c:pt>
                <c:pt idx="6519">
                  <c:v>07.08.2022 06:00 - 07.08.2022 07:00 (CET/CEST)</c:v>
                </c:pt>
                <c:pt idx="6520">
                  <c:v>28.09.2022 03:00 - 28.09.2022 04:00 (CET/CEST)</c:v>
                </c:pt>
                <c:pt idx="6521">
                  <c:v>03.05.2022 15:00 - 03.05.2022 16:00 (CET/CEST)</c:v>
                </c:pt>
                <c:pt idx="6522">
                  <c:v>17.06.2022 11:00 - 17.06.2022 12:00 (CET/CEST)</c:v>
                </c:pt>
                <c:pt idx="6523">
                  <c:v>30.09.2022 11:00 - 30.09.2022 12:00 (CET/CEST)</c:v>
                </c:pt>
                <c:pt idx="6524">
                  <c:v>24.07.2022 03:00 - 24.07.2022 04:00 (CET/CEST)</c:v>
                </c:pt>
                <c:pt idx="6525">
                  <c:v>31.10.2022 20:00 - 31.10.2022 21:00 (CET/CEST)</c:v>
                </c:pt>
                <c:pt idx="6526">
                  <c:v>21.10.2022 10:00 - 21.10.2022 11:00 (CET/CEST)</c:v>
                </c:pt>
                <c:pt idx="6527">
                  <c:v>21.11.2022 09:00 - 21.11.2022 10:00 (CET/CEST)</c:v>
                </c:pt>
                <c:pt idx="6528">
                  <c:v>21.11.2022 11:00 - 21.11.2022 12:00 (CET/CEST)</c:v>
                </c:pt>
                <c:pt idx="6529">
                  <c:v>15.01.2022 13:00 - 15.01.2022 14:00 (CET/CEST)</c:v>
                </c:pt>
                <c:pt idx="6530">
                  <c:v>19.03.2022 13:00 - 19.03.2022 14:00 (CET/CEST)</c:v>
                </c:pt>
                <c:pt idx="6531">
                  <c:v>25.09.2022 18:00 - 25.09.2022 19:00 (CET/CEST)</c:v>
                </c:pt>
                <c:pt idx="6532">
                  <c:v>30.11.2022 15:00 - 30.11.2022 16:00 (CET/CEST)</c:v>
                </c:pt>
                <c:pt idx="6533">
                  <c:v>19.10.2022 05:00 - 19.10.2022 06:00 (CET/CEST)</c:v>
                </c:pt>
                <c:pt idx="6534">
                  <c:v>29.04.2022 06:00 - 29.04.2022 07:00 (CET/CEST)</c:v>
                </c:pt>
                <c:pt idx="6535">
                  <c:v>08.05.2022 18:00 - 08.05.2022 19:00 (CET/CEST)</c:v>
                </c:pt>
                <c:pt idx="6536">
                  <c:v>17.06.2022 04:00 - 17.06.2022 05:00 (CET/CEST)</c:v>
                </c:pt>
                <c:pt idx="6537">
                  <c:v>20.08.2022 15:00 - 20.08.2022 16:00 (CET/CEST)</c:v>
                </c:pt>
                <c:pt idx="6538">
                  <c:v>13.10.2022 21:00 - 13.10.2022 22:00 (CET/CEST)</c:v>
                </c:pt>
                <c:pt idx="6539">
                  <c:v>11.06.2022 07:00 - 11.06.2022 08:00 (CET/CEST)</c:v>
                </c:pt>
                <c:pt idx="6540">
                  <c:v>05.08.2022 09:00 - 05.08.2022 10:00 (CET/CEST)</c:v>
                </c:pt>
                <c:pt idx="6541">
                  <c:v>07.08.2022 05:00 - 07.08.2022 06:00 (CET/CEST)</c:v>
                </c:pt>
                <c:pt idx="6542">
                  <c:v>22.09.2022 19:00 - 22.09.2022 20:00 (CET/CEST)</c:v>
                </c:pt>
                <c:pt idx="6543">
                  <c:v>11.12.2022 01:00 - 11.12.2022 02:00 (CET/CEST)</c:v>
                </c:pt>
                <c:pt idx="6544">
                  <c:v>20.08.2022 17:00 - 20.08.2022 18:00 (CET/CEST)</c:v>
                </c:pt>
                <c:pt idx="6545">
                  <c:v>11.12.2022 02:00 - 11.12.2022 03:00 (CET/CEST)</c:v>
                </c:pt>
                <c:pt idx="6546">
                  <c:v>23.08.2022 01:00 - 23.08.2022 02:00 (CET/CEST)</c:v>
                </c:pt>
                <c:pt idx="6547">
                  <c:v>23.12.2022 11:00 - 23.12.2022 12:00 (CET/CEST)</c:v>
                </c:pt>
                <c:pt idx="6548">
                  <c:v>04.10.2022 05:00 - 04.10.2022 06:00 (CET/CEST)</c:v>
                </c:pt>
                <c:pt idx="6549">
                  <c:v>31.01.2022 04:00 - 31.01.2022 05:00 (CET/CEST)</c:v>
                </c:pt>
                <c:pt idx="6550">
                  <c:v>01.12.2022 16:00 - 01.12.2022 17:00 (CET/CEST)</c:v>
                </c:pt>
                <c:pt idx="6551">
                  <c:v>13.12.2022 10:00 - 13.12.2022 11:00 (CET/CEST)</c:v>
                </c:pt>
                <c:pt idx="6552">
                  <c:v>04.03.2022 22:00 - 04.03.2022 23:00 (CET/CEST)</c:v>
                </c:pt>
                <c:pt idx="6553">
                  <c:v>24.03.2022 18:00 - 24.03.2022 19:00 (CET/CEST)</c:v>
                </c:pt>
                <c:pt idx="6554">
                  <c:v>07.12.2022 18:00 - 07.12.2022 19:00 (CET/CEST)</c:v>
                </c:pt>
                <c:pt idx="6555">
                  <c:v>25.09.2022 19:00 - 25.09.2022 20:00 (CET/CEST)</c:v>
                </c:pt>
                <c:pt idx="6556">
                  <c:v>25.09.2022 20:00 - 25.09.2022 21:00 (CET/CEST)</c:v>
                </c:pt>
                <c:pt idx="6557">
                  <c:v>08.05.2022 09:00 - 08.05.2022 10:00 (CET/CEST)</c:v>
                </c:pt>
                <c:pt idx="6558">
                  <c:v>20.05.2022 13:00 - 20.05.2022 14:00 (CET/CEST)</c:v>
                </c:pt>
                <c:pt idx="6559">
                  <c:v>19.06.2022 07:00 - 19.06.2022 08:00 (CET/CEST)</c:v>
                </c:pt>
                <c:pt idx="6560">
                  <c:v>12.07.2022 10:00 - 12.07.2022 11:00 (CET/CEST)</c:v>
                </c:pt>
                <c:pt idx="6561">
                  <c:v>26.10.2022 03:00 - 26.10.2022 04:00 (CET/CEST)</c:v>
                </c:pt>
                <c:pt idx="6562">
                  <c:v>10.12.2022 19:00 - 10.12.2022 20:00 (CET/CEST)</c:v>
                </c:pt>
                <c:pt idx="6563">
                  <c:v>05.08.2022 01:00 - 05.08.2022 02:00 (CET/CEST)</c:v>
                </c:pt>
                <c:pt idx="6564">
                  <c:v>13.12.2022 11:00 - 13.12.2022 12:00 (CET/CEST)</c:v>
                </c:pt>
                <c:pt idx="6565">
                  <c:v>21.07.2022 11:00 - 21.07.2022 12:00 (CET/CEST)</c:v>
                </c:pt>
                <c:pt idx="6566">
                  <c:v>09.09.2022 21:00 - 09.09.2022 22:00 (CET/CEST)</c:v>
                </c:pt>
                <c:pt idx="6567">
                  <c:v>08.06.2022 14:00 - 08.06.2022 15:00 (CET/CEST)</c:v>
                </c:pt>
                <c:pt idx="6568">
                  <c:v>19.06.2022 12:00 - 19.06.2022 13:00 (CET/CEST)</c:v>
                </c:pt>
                <c:pt idx="6569">
                  <c:v>01.07.2022 05:00 - 01.07.2022 06:00 (CET/CEST)</c:v>
                </c:pt>
                <c:pt idx="6570">
                  <c:v>16.08.2022 04:00 - 16.08.2022 05:00 (CET/CEST)</c:v>
                </c:pt>
                <c:pt idx="6571">
                  <c:v>12.09.2022 09:00 - 12.09.2022 10:00 (CET/CEST)</c:v>
                </c:pt>
                <c:pt idx="6572">
                  <c:v>22.03.2022 01:00 - 22.03.2022 02:00 (CET/CEST)</c:v>
                </c:pt>
                <c:pt idx="6573">
                  <c:v>19.04.2022 22:00 - 19.04.2022 23:00 (CET/CEST)</c:v>
                </c:pt>
                <c:pt idx="6574">
                  <c:v>19.10.2022 22:00 - 19.10.2022 23:00 (CET/CEST)</c:v>
                </c:pt>
                <c:pt idx="6575">
                  <c:v>09.05.2022 04:00 - 09.05.2022 05:00 (CET/CEST)</c:v>
                </c:pt>
                <c:pt idx="6576">
                  <c:v>15.01.2022 12:00 - 15.01.2022 13:00 (CET/CEST)</c:v>
                </c:pt>
                <c:pt idx="6577">
                  <c:v>21.05.2022 01:00 - 21.05.2022 02:00 (CET/CEST)</c:v>
                </c:pt>
                <c:pt idx="6578">
                  <c:v>30.11.2022 11:00 - 30.11.2022 12:00 (CET/CEST)</c:v>
                </c:pt>
                <c:pt idx="6579">
                  <c:v>28.07.2022 06:00 - 28.07.2022 07:00 (CET/CEST)</c:v>
                </c:pt>
                <c:pt idx="6580">
                  <c:v>26.11.2022 00:00 - 26.11.2022 01:00 (CET/CEST)</c:v>
                </c:pt>
                <c:pt idx="6581">
                  <c:v>29.04.2022 21:00 - 29.04.2022 22:00 (CET/CEST)</c:v>
                </c:pt>
                <c:pt idx="6582">
                  <c:v>26.06.2022 09:00 - 26.06.2022 10:00 (CET/CEST)</c:v>
                </c:pt>
                <c:pt idx="6583">
                  <c:v>14.08.2022 07:00 - 14.08.2022 08:00 (CET/CEST)</c:v>
                </c:pt>
                <c:pt idx="6584">
                  <c:v>01.12.2022 10:00 - 01.12.2022 11:00 (CET/CEST)</c:v>
                </c:pt>
                <c:pt idx="6585">
                  <c:v>07.08.2022 07:00 - 07.08.2022 08:00 (CET/CEST)</c:v>
                </c:pt>
                <c:pt idx="6586">
                  <c:v>21.11.2022 12:00 - 21.11.2022 13:00 (CET/CEST)</c:v>
                </c:pt>
                <c:pt idx="6587">
                  <c:v>02.08.2022 03:00 - 02.08.2022 04:00 (CET/CEST)</c:v>
                </c:pt>
                <c:pt idx="6588">
                  <c:v>16.08.2022 01:00 - 16.08.2022 02:00 (CET/CEST)</c:v>
                </c:pt>
                <c:pt idx="6589">
                  <c:v>20.04.2022 13:00 - 20.04.2022 14:00 (CET/CEST)</c:v>
                </c:pt>
                <c:pt idx="6590">
                  <c:v>08.05.2022 14:00 - 08.05.2022 15:00 (CET/CEST)</c:v>
                </c:pt>
                <c:pt idx="6591">
                  <c:v>08.08.2022 16:00 - 08.08.2022 17:00 (CET/CEST)</c:v>
                </c:pt>
                <c:pt idx="6592">
                  <c:v>15.08.2022 08:00 - 15.08.2022 09:00 (CET/CEST)</c:v>
                </c:pt>
                <c:pt idx="6593">
                  <c:v>09.06.2022 18:00 - 09.06.2022 19:00 (CET/CEST)</c:v>
                </c:pt>
                <c:pt idx="6594">
                  <c:v>15.10.2022 12:00 - 15.10.2022 13:00 (CET/CEST)</c:v>
                </c:pt>
                <c:pt idx="6595">
                  <c:v>09.12.2022 18:00 - 09.12.2022 19:00 (CET/CEST)</c:v>
                </c:pt>
                <c:pt idx="6596">
                  <c:v>10.12.2022 20:00 - 10.12.2022 21:00 (CET/CEST)</c:v>
                </c:pt>
                <c:pt idx="6597">
                  <c:v>09.03.2022 04:00 - 09.03.2022 05:00 (CET/CEST)</c:v>
                </c:pt>
                <c:pt idx="6598">
                  <c:v>11.06.2022 06:00 - 11.06.2022 07:00 (CET/CEST)</c:v>
                </c:pt>
                <c:pt idx="6599">
                  <c:v>30.07.2022 16:00 - 30.07.2022 17:00 (CET/CEST)</c:v>
                </c:pt>
                <c:pt idx="6600">
                  <c:v>24.12.2022 06:00 - 24.12.2022 07:00 (CET/CEST)</c:v>
                </c:pt>
                <c:pt idx="6601">
                  <c:v>31.01.2022 03:00 - 31.01.2022 04:00 (CET/CEST)</c:v>
                </c:pt>
                <c:pt idx="6602">
                  <c:v>29.03.2022 23:00 - 30.03.2022 00:00 (CET/CEST)</c:v>
                </c:pt>
                <c:pt idx="6603">
                  <c:v>02.04.2022 19:00 - 02.04.2022 20:00 (CET/CEST)</c:v>
                </c:pt>
                <c:pt idx="6604">
                  <c:v>28.04.2022 02:00 - 28.04.2022 03:00 (CET/CEST)</c:v>
                </c:pt>
                <c:pt idx="6605">
                  <c:v>02.05.2022 08:00 - 02.05.2022 09:00 (CET/CEST)</c:v>
                </c:pt>
                <c:pt idx="6606">
                  <c:v>18.08.2022 10:00 - 18.08.2022 11:00 (CET/CEST)</c:v>
                </c:pt>
                <c:pt idx="6607">
                  <c:v>30.10.2022 02:00 - 30.10.2022 03:00 (CET/CEST)</c:v>
                </c:pt>
                <c:pt idx="6608">
                  <c:v>17.06.2022 06:00 - 17.06.2022 07:00 (CET/CEST)</c:v>
                </c:pt>
                <c:pt idx="6609">
                  <c:v>04.08.2022 06:00 - 04.08.2022 07:00 (CET/CEST)</c:v>
                </c:pt>
                <c:pt idx="6610">
                  <c:v>10.12.2022 18:00 - 10.12.2022 19:00 (CET/CEST)</c:v>
                </c:pt>
                <c:pt idx="6611">
                  <c:v>29.07.2022 23:00 - 30.07.2022 00:00 (CET/CEST)</c:v>
                </c:pt>
                <c:pt idx="6612">
                  <c:v>15.08.2022 21:00 - 15.08.2022 22:00 (CET/CEST)</c:v>
                </c:pt>
                <c:pt idx="6613">
                  <c:v>31.08.2022 10:00 - 31.08.2022 11:00 (CET/CEST)</c:v>
                </c:pt>
                <c:pt idx="6614">
                  <c:v>30.09.2022 07:00 - 30.09.2022 08:00 (CET/CEST)</c:v>
                </c:pt>
                <c:pt idx="6615">
                  <c:v>05.03.2022 04:00 - 05.03.2022 05:00 (CET/CEST)</c:v>
                </c:pt>
                <c:pt idx="6616">
                  <c:v>26.06.2022 12:00 - 26.06.2022 13:00 (CET/CEST)</c:v>
                </c:pt>
                <c:pt idx="6617">
                  <c:v>27.06.2022 08:00 - 27.06.2022 09:00 (CET/CEST)</c:v>
                </c:pt>
                <c:pt idx="6618">
                  <c:v>23.10.2022 07:00 - 23.10.2022 08:00 (CET/CEST)</c:v>
                </c:pt>
                <c:pt idx="6619">
                  <c:v>19.06.2022 13:00 - 19.06.2022 14:00 (CET/CEST)</c:v>
                </c:pt>
                <c:pt idx="6620">
                  <c:v>10.09.2022 02:00 - 10.09.2022 03:00 (CET/CEST)</c:v>
                </c:pt>
                <c:pt idx="6621">
                  <c:v>26.10.2022 12:00 - 26.10.2022 13:00 (CET/CEST)</c:v>
                </c:pt>
                <c:pt idx="6622">
                  <c:v>03.04.2022 00:00 - 03.04.2022 01:00 (CET/CEST)</c:v>
                </c:pt>
                <c:pt idx="6623">
                  <c:v>04.06.2022 01:00 - 04.06.2022 02:00 (CET/CEST)</c:v>
                </c:pt>
                <c:pt idx="6624">
                  <c:v>16.06.2022 03:00 - 16.06.2022 04:00 (CET/CEST)</c:v>
                </c:pt>
                <c:pt idx="6625">
                  <c:v>23.06.2022 00:00 - 23.06.2022 01:00 (CET/CEST)</c:v>
                </c:pt>
                <c:pt idx="6626">
                  <c:v>12.09.2022 08:00 - 12.09.2022 09:00 (CET/CEST)</c:v>
                </c:pt>
                <c:pt idx="6627">
                  <c:v>18.08.2022 11:00 - 18.08.2022 12:00 (CET/CEST)</c:v>
                </c:pt>
                <c:pt idx="6628">
                  <c:v>11.12.2022 03:00 - 11.12.2022 04:00 (CET/CEST)</c:v>
                </c:pt>
                <c:pt idx="6629">
                  <c:v>30.05.2022 01:00 - 30.05.2022 02:00 (CET/CEST)</c:v>
                </c:pt>
                <c:pt idx="6630">
                  <c:v>30.03.2022 07:00 - 30.03.2022 08:00 (CET/CEST)</c:v>
                </c:pt>
                <c:pt idx="6631">
                  <c:v>21.11.2022 05:00 - 21.11.2022 06:00 (CET/CEST)</c:v>
                </c:pt>
                <c:pt idx="6632">
                  <c:v>22.09.2022 17:00 - 22.09.2022 18:00 (CET/CEST)</c:v>
                </c:pt>
                <c:pt idx="6633">
                  <c:v>19.06.2022 08:00 - 19.06.2022 09:00 (CET/CEST)</c:v>
                </c:pt>
                <c:pt idx="6634">
                  <c:v>27.06.2022 12:00 - 27.06.2022 13:00 (CET/CEST)</c:v>
                </c:pt>
                <c:pt idx="6635">
                  <c:v>30.09.2022 04:00 - 30.09.2022 05:00 (CET/CEST)</c:v>
                </c:pt>
                <c:pt idx="6636">
                  <c:v>19.05.2022 07:00 - 19.05.2022 08:00 (CET/CEST)</c:v>
                </c:pt>
                <c:pt idx="6637">
                  <c:v>05.05.2022 11:00 - 05.05.2022 12:00 (CET/CEST)</c:v>
                </c:pt>
                <c:pt idx="6638">
                  <c:v>29.07.2022 20:00 - 29.07.2022 21:00 (CET/CEST)</c:v>
                </c:pt>
                <c:pt idx="6639">
                  <c:v>31.08.2022 12:00 - 31.08.2022 13:00 (CET/CEST)</c:v>
                </c:pt>
                <c:pt idx="6640">
                  <c:v>10.09.2022 00:00 - 10.09.2022 01:00 (CET/CEST)</c:v>
                </c:pt>
                <c:pt idx="6641">
                  <c:v>03.03.2022 19:00 - 03.03.2022 20:00 (CET/CEST)</c:v>
                </c:pt>
                <c:pt idx="6642">
                  <c:v>03.05.2022 16:00 - 03.05.2022 17:00 (CET/CEST)</c:v>
                </c:pt>
                <c:pt idx="6643">
                  <c:v>14.08.2022 09:00 - 14.08.2022 10:00 (CET/CEST)</c:v>
                </c:pt>
                <c:pt idx="6644">
                  <c:v>02.04.2022 23:00 - 03.04.2022 00:00 (CET/CEST)</c:v>
                </c:pt>
                <c:pt idx="6645">
                  <c:v>16.03.2022 13:00 - 16.03.2022 14:00 (CET/CEST)</c:v>
                </c:pt>
                <c:pt idx="6646">
                  <c:v>15.04.2022 16:00 - 15.04.2022 17:00 (CET/CEST)</c:v>
                </c:pt>
                <c:pt idx="6647">
                  <c:v>12.07.2022 02:00 - 12.07.2022 03:00 (CET/CEST)</c:v>
                </c:pt>
                <c:pt idx="6648">
                  <c:v>08.05.2022 19:00 - 08.05.2022 20:00 (CET/CEST)</c:v>
                </c:pt>
                <c:pt idx="6649">
                  <c:v>19.07.2022 02:00 - 19.07.2022 03:00 (CET/CEST)</c:v>
                </c:pt>
                <c:pt idx="6650">
                  <c:v>16.08.2022 02:00 - 16.08.2022 03:00 (CET/CEST)</c:v>
                </c:pt>
                <c:pt idx="6651">
                  <c:v>09.09.2022 19:00 - 09.09.2022 20:00 (CET/CEST)</c:v>
                </c:pt>
                <c:pt idx="6652">
                  <c:v>31.08.2022 00:00 - 31.08.2022 01:00 (CET/CEST)</c:v>
                </c:pt>
                <c:pt idx="6653">
                  <c:v>09.12.2022 11:00 - 09.12.2022 12:00 (CET/CEST)</c:v>
                </c:pt>
                <c:pt idx="6654">
                  <c:v>05.05.2022 10:00 - 05.05.2022 11:00 (CET/CEST)</c:v>
                </c:pt>
                <c:pt idx="6655">
                  <c:v>29.06.2022 15:00 - 29.06.2022 16:00 (CET/CEST)</c:v>
                </c:pt>
                <c:pt idx="6656">
                  <c:v>04.07.2022 01:00 - 04.07.2022 02:00 (CET/CEST)</c:v>
                </c:pt>
                <c:pt idx="6657">
                  <c:v>10.09.2022 04:00 - 10.09.2022 05:00 (CET/CEST)</c:v>
                </c:pt>
                <c:pt idx="6658">
                  <c:v>09.03.2022 13:00 - 09.03.2022 14:00 (CET/CEST)</c:v>
                </c:pt>
                <c:pt idx="6659">
                  <c:v>21.11.2022 17:00 - 21.11.2022 18:00 (CET/CEST)</c:v>
                </c:pt>
                <c:pt idx="6660">
                  <c:v>09.03.2022 03:00 - 09.03.2022 04:00 (CET/CEST)</c:v>
                </c:pt>
                <c:pt idx="6661">
                  <c:v>24.12.2022 07:00 - 24.12.2022 08:00 (CET/CEST)</c:v>
                </c:pt>
                <c:pt idx="6662">
                  <c:v>28.09.2022 02:00 - 28.09.2022 03:00 (CET/CEST)</c:v>
                </c:pt>
                <c:pt idx="6663">
                  <c:v>09.03.2022 05:00 - 09.03.2022 06:00 (CET/CEST)</c:v>
                </c:pt>
                <c:pt idx="6664">
                  <c:v>03.05.2022 11:00 - 03.05.2022 12:00 (CET/CEST)</c:v>
                </c:pt>
                <c:pt idx="6665">
                  <c:v>05.08.2022 10:00 - 05.08.2022 11:00 (CET/CEST)</c:v>
                </c:pt>
                <c:pt idx="6666">
                  <c:v>05.06.2022 20:00 - 05.06.2022 21:00 (CET/CEST)</c:v>
                </c:pt>
                <c:pt idx="6667">
                  <c:v>08.12.2022 12:00 - 08.12.2022 13:00 (CET/CEST)</c:v>
                </c:pt>
                <c:pt idx="6668">
                  <c:v>06.06.2022 19:00 - 06.06.2022 20:00 (CET/CEST)</c:v>
                </c:pt>
                <c:pt idx="6669">
                  <c:v>09.09.2022 20:00 - 09.09.2022 21:00 (CET/CEST)</c:v>
                </c:pt>
                <c:pt idx="6670">
                  <c:v>30.09.2022 09:00 - 30.09.2022 10:00 (CET/CEST)</c:v>
                </c:pt>
                <c:pt idx="6671">
                  <c:v>31.10.2022 03:00 - 31.10.2022 04:00 (CET/CEST)</c:v>
                </c:pt>
                <c:pt idx="6672">
                  <c:v>22.05.2022 07:00 - 22.05.2022 08:00 (CET/CEST)</c:v>
                </c:pt>
                <c:pt idx="6673">
                  <c:v>05.08.2022 12:00 - 05.08.2022 13:00 (CET/CEST)</c:v>
                </c:pt>
                <c:pt idx="6674">
                  <c:v>20.09.2022 09:00 - 20.09.2022 10:00 (CET/CEST)</c:v>
                </c:pt>
                <c:pt idx="6675">
                  <c:v>22.09.2022 16:00 - 22.09.2022 17:00 (CET/CEST)</c:v>
                </c:pt>
                <c:pt idx="6676">
                  <c:v>03.05.2022 14:00 - 03.05.2022 15:00 (CET/CEST)</c:v>
                </c:pt>
                <c:pt idx="6677">
                  <c:v>21.07.2022 04:00 - 21.07.2022 05:00 (CET/CEST)</c:v>
                </c:pt>
                <c:pt idx="6678">
                  <c:v>24.12.2022 04:00 - 24.12.2022 05:00 (CET/CEST)</c:v>
                </c:pt>
                <c:pt idx="6679">
                  <c:v>22.02.2022 09:00 - 22.02.2022 10:00 (CET/CEST)</c:v>
                </c:pt>
                <c:pt idx="6680">
                  <c:v>09.05.2022 08:00 - 09.05.2022 09:00 (CET/CEST)</c:v>
                </c:pt>
                <c:pt idx="6681">
                  <c:v>30.11.2022 14:00 - 30.11.2022 15:00 (CET/CEST)</c:v>
                </c:pt>
                <c:pt idx="6682">
                  <c:v>30.07.2022 17:00 - 30.07.2022 18:00 (CET/CEST)</c:v>
                </c:pt>
                <c:pt idx="6683">
                  <c:v>15.01.2022 05:00 - 15.01.2022 06:00 (CET/CEST)</c:v>
                </c:pt>
                <c:pt idx="6684">
                  <c:v>12.07.2022 03:00 - 12.07.2022 04:00 (CET/CEST)</c:v>
                </c:pt>
                <c:pt idx="6685">
                  <c:v>21.10.2022 18:00 - 21.10.2022 19:00 (CET/CEST)</c:v>
                </c:pt>
                <c:pt idx="6686">
                  <c:v>26.11.2022 17:00 - 26.11.2022 18:00 (CET/CEST)</c:v>
                </c:pt>
                <c:pt idx="6687">
                  <c:v>20.04.2022 12:00 - 20.04.2022 13:00 (CET/CEST)</c:v>
                </c:pt>
                <c:pt idx="6688">
                  <c:v>04.08.2022 16:00 - 04.08.2022 17:00 (CET/CEST)</c:v>
                </c:pt>
                <c:pt idx="6689">
                  <c:v>14.08.2022 06:00 - 14.08.2022 07:00 (CET/CEST)</c:v>
                </c:pt>
                <c:pt idx="6690">
                  <c:v>14.08.2022 08:00 - 14.08.2022 09:00 (CET/CEST)</c:v>
                </c:pt>
                <c:pt idx="6691">
                  <c:v>14.04.2022 00:00 - 14.04.2022 01:00 (CET/CEST)</c:v>
                </c:pt>
                <c:pt idx="6692">
                  <c:v>27.06.2022 13:00 - 27.06.2022 14:00 (CET/CEST)</c:v>
                </c:pt>
                <c:pt idx="6693">
                  <c:v>05.12.2022 23:00 - 06.12.2022 00:00 (CET/CEST)</c:v>
                </c:pt>
                <c:pt idx="6694">
                  <c:v>13.04.2022 23:00 - 14.04.2022 00:00 (CET/CEST)</c:v>
                </c:pt>
                <c:pt idx="6695">
                  <c:v>28.04.2022 01:00 - 28.04.2022 02:00 (CET/CEST)</c:v>
                </c:pt>
                <c:pt idx="6696">
                  <c:v>29.07.2022 16:00 - 29.07.2022 17:00 (CET/CEST)</c:v>
                </c:pt>
                <c:pt idx="6697">
                  <c:v>14.03.2022 17:00 - 14.03.2022 18:00 (CET/CEST)</c:v>
                </c:pt>
                <c:pt idx="6698">
                  <c:v>02.04.2022 21:00 - 02.04.2022 22:00 (CET/CEST)</c:v>
                </c:pt>
                <c:pt idx="6699">
                  <c:v>27.04.2022 19:00 - 27.04.2022 20:00 (CET/CEST)</c:v>
                </c:pt>
                <c:pt idx="6700">
                  <c:v>29.04.2022 09:00 - 29.04.2022 10:00 (CET/CEST)</c:v>
                </c:pt>
                <c:pt idx="6701">
                  <c:v>27.06.2022 15:00 - 27.06.2022 16:00 (CET/CEST)</c:v>
                </c:pt>
                <c:pt idx="6702">
                  <c:v>26.06.2022 11:00 - 26.06.2022 12:00 (CET/CEST)</c:v>
                </c:pt>
                <c:pt idx="6703">
                  <c:v>30.07.2022 15:00 - 30.07.2022 16:00 (CET/CEST)</c:v>
                </c:pt>
                <c:pt idx="6704">
                  <c:v>26.08.2022 14:00 - 26.08.2022 15:00 (CET/CEST)</c:v>
                </c:pt>
                <c:pt idx="6705">
                  <c:v>29.10.2022 20:00 - 29.10.2022 21:00 (CET/CEST)</c:v>
                </c:pt>
                <c:pt idx="6706">
                  <c:v>24.03.2022 17:00 - 24.03.2022 18:00 (CET/CEST)</c:v>
                </c:pt>
                <c:pt idx="6707">
                  <c:v>27.04.2022 22:00 - 27.04.2022 23:00 (CET/CEST)</c:v>
                </c:pt>
                <c:pt idx="6708">
                  <c:v>21.07.2022 01:00 - 21.07.2022 02:00 (CET/CEST)</c:v>
                </c:pt>
                <c:pt idx="6709">
                  <c:v>16.08.2022 12:00 - 16.08.2022 13:00 (CET/CEST)</c:v>
                </c:pt>
                <c:pt idx="6710">
                  <c:v>21.08.2022 22:00 - 21.08.2022 23:00 (CET/CEST)</c:v>
                </c:pt>
                <c:pt idx="6711">
                  <c:v>22.09.2022 13:00 - 22.09.2022 14:00 (CET/CEST)</c:v>
                </c:pt>
                <c:pt idx="6712">
                  <c:v>09.12.2022 08:00 - 09.12.2022 09:00 (CET/CEST)</c:v>
                </c:pt>
                <c:pt idx="6713">
                  <c:v>13.12.2022 12:00 - 13.12.2022 13:00 (CET/CEST)</c:v>
                </c:pt>
                <c:pt idx="6714">
                  <c:v>15.08.2022 10:00 - 15.08.2022 11:00 (CET/CEST)</c:v>
                </c:pt>
                <c:pt idx="6715">
                  <c:v>20.08.2022 22:00 - 20.08.2022 23:00 (CET/CEST)</c:v>
                </c:pt>
                <c:pt idx="6716">
                  <c:v>12.10.2022 06:00 - 12.10.2022 07:00 (CET/CEST)</c:v>
                </c:pt>
                <c:pt idx="6717">
                  <c:v>21.11.2022 13:00 - 21.11.2022 14:00 (CET/CEST)</c:v>
                </c:pt>
                <c:pt idx="6718">
                  <c:v>26.02.2022 21:00 - 26.02.2022 22:00 (CET/CEST)</c:v>
                </c:pt>
                <c:pt idx="6719">
                  <c:v>28.06.2022 11:00 - 28.06.2022 12:00 (CET/CEST)</c:v>
                </c:pt>
                <c:pt idx="6720">
                  <c:v>21.07.2022 02:00 - 21.07.2022 03:00 (CET/CEST)</c:v>
                </c:pt>
                <c:pt idx="6721">
                  <c:v>17.08.2022 22:00 - 17.08.2022 23:00 (CET/CEST)</c:v>
                </c:pt>
                <c:pt idx="6722">
                  <c:v>05.12.2022 21:00 - 05.12.2022 22:00 (CET/CEST)</c:v>
                </c:pt>
                <c:pt idx="6723">
                  <c:v>05.08.2022 11:00 - 05.08.2022 12:00 (CET/CEST)</c:v>
                </c:pt>
                <c:pt idx="6724">
                  <c:v>07.08.2022 18:00 - 07.08.2022 19:00 (CET/CEST)</c:v>
                </c:pt>
                <c:pt idx="6725">
                  <c:v>31.08.2022 21:00 - 31.08.2022 22:00 (CET/CEST)</c:v>
                </c:pt>
                <c:pt idx="6726">
                  <c:v>15.06.2022 06:00 - 15.06.2022 07:00 (CET/CEST)</c:v>
                </c:pt>
                <c:pt idx="6727">
                  <c:v>11.07.2022 06:00 - 11.07.2022 07:00 (CET/CEST)</c:v>
                </c:pt>
                <c:pt idx="6728">
                  <c:v>17.08.2022 21:00 - 17.08.2022 22:00 (CET/CEST)</c:v>
                </c:pt>
                <c:pt idx="6729">
                  <c:v>25.09.2022 17:00 - 25.09.2022 18:00 (CET/CEST)</c:v>
                </c:pt>
                <c:pt idx="6730">
                  <c:v>24.03.2022 16:00 - 24.03.2022 17:00 (CET/CEST)</c:v>
                </c:pt>
                <c:pt idx="6731">
                  <c:v>09.06.2022 16:00 - 09.06.2022 17:00 (CET/CEST)</c:v>
                </c:pt>
                <c:pt idx="6732">
                  <c:v>16.06.2022 02:00 - 16.06.2022 03:00 (CET/CEST)</c:v>
                </c:pt>
                <c:pt idx="6733">
                  <c:v>03.07.2022 18:00 - 03.07.2022 19:00 (CET/CEST)</c:v>
                </c:pt>
                <c:pt idx="6734">
                  <c:v>09.09.2022 16:00 - 09.09.2022 17:00 (CET/CEST)</c:v>
                </c:pt>
                <c:pt idx="6735">
                  <c:v>09.12.2022 07:00 - 09.12.2022 08:00 (CET/CEST)</c:v>
                </c:pt>
                <c:pt idx="6736">
                  <c:v>15.12.2022 02:00 - 15.12.2022 03:00 (CET/CEST)</c:v>
                </c:pt>
                <c:pt idx="6737">
                  <c:v>17.08.2022 23:00 - 18.08.2022 00:00 (CET/CEST)</c:v>
                </c:pt>
                <c:pt idx="6738">
                  <c:v>09.12.2022 03:00 - 09.12.2022 04:00 (CET/CEST)</c:v>
                </c:pt>
                <c:pt idx="6739">
                  <c:v>27.04.2022 18:00 - 27.04.2022 19:00 (CET/CEST)</c:v>
                </c:pt>
                <c:pt idx="6740">
                  <c:v>28.04.2022 00:00 - 28.04.2022 01:00 (CET/CEST)</c:v>
                </c:pt>
                <c:pt idx="6741">
                  <c:v>08.06.2022 15:00 - 08.06.2022 16:00 (CET/CEST)</c:v>
                </c:pt>
                <c:pt idx="6742">
                  <c:v>17.08.2022 20:00 - 17.08.2022 21:00 (CET/CEST)</c:v>
                </c:pt>
                <c:pt idx="6743">
                  <c:v>10.09.2022 01:00 - 10.09.2022 02:00 (CET/CEST)</c:v>
                </c:pt>
                <c:pt idx="6744">
                  <c:v>13.10.2022 15:00 - 13.10.2022 16:00 (CET/CEST)</c:v>
                </c:pt>
                <c:pt idx="6745">
                  <c:v>17.06.2022 10:00 - 17.06.2022 11:00 (CET/CEST)</c:v>
                </c:pt>
                <c:pt idx="6746">
                  <c:v>30.07.2022 18:00 - 30.07.2022 19:00 (CET/CEST)</c:v>
                </c:pt>
                <c:pt idx="6747">
                  <c:v>09.09.2022 18:00 - 09.09.2022 19:00 (CET/CEST)</c:v>
                </c:pt>
                <c:pt idx="6748">
                  <c:v>18.03.2022 18:00 - 18.03.2022 19:00 (CET/CEST)</c:v>
                </c:pt>
                <c:pt idx="6749">
                  <c:v>22.09.2022 18:00 - 22.09.2022 19:00 (CET/CEST)</c:v>
                </c:pt>
                <c:pt idx="6750">
                  <c:v>21.10.2022 19:00 - 21.10.2022 20:00 (CET/CEST)</c:v>
                </c:pt>
                <c:pt idx="6751">
                  <c:v>03.07.2022 14:00 - 03.07.2022 15:00 (CET/CEST)</c:v>
                </c:pt>
                <c:pt idx="6752">
                  <c:v>22.09.2022 14:00 - 22.09.2022 15:00 (CET/CEST)</c:v>
                </c:pt>
                <c:pt idx="6753">
                  <c:v>01.12.2022 12:00 - 01.12.2022 13:00 (CET/CEST)</c:v>
                </c:pt>
                <c:pt idx="6754">
                  <c:v>30.08.2022 01:00 - 30.08.2022 02:00 (CET/CEST)</c:v>
                </c:pt>
                <c:pt idx="6755">
                  <c:v>24.12.2022 03:00 - 24.12.2022 04:00 (CET/CEST)</c:v>
                </c:pt>
                <c:pt idx="6756">
                  <c:v>09.05.2022 03:00 - 09.05.2022 04:00 (CET/CEST)</c:v>
                </c:pt>
                <c:pt idx="6757">
                  <c:v>23.06.2022 01:00 - 23.06.2022 02:00 (CET/CEST)</c:v>
                </c:pt>
                <c:pt idx="6758">
                  <c:v>27.04.2022 21:00 - 27.04.2022 22:00 (CET/CEST)</c:v>
                </c:pt>
                <c:pt idx="6759">
                  <c:v>21.10.2022 17:00 - 21.10.2022 18:00 (CET/CEST)</c:v>
                </c:pt>
                <c:pt idx="6760">
                  <c:v>30.03.2022 06:00 - 30.03.2022 07:00 (CET/CEST)</c:v>
                </c:pt>
                <c:pt idx="6761">
                  <c:v>20.06.2022 16:00 - 20.06.2022 17:00 (CET/CEST)</c:v>
                </c:pt>
                <c:pt idx="6762">
                  <c:v>03.08.2022 22:00 - 03.08.2022 23:00 (CET/CEST)</c:v>
                </c:pt>
                <c:pt idx="6763">
                  <c:v>09.09.2022 23:00 - 10.09.2022 00:00 (CET/CEST)</c:v>
                </c:pt>
                <c:pt idx="6764">
                  <c:v>24.12.2022 02:00 - 24.12.2022 03:00 (CET/CEST)</c:v>
                </c:pt>
                <c:pt idx="6765">
                  <c:v>15.01.2022 06:00 - 15.01.2022 07:00 (CET/CEST)</c:v>
                </c:pt>
                <c:pt idx="6766">
                  <c:v>01.12.2022 11:00 - 01.12.2022 12:00 (CET/CEST)</c:v>
                </c:pt>
                <c:pt idx="6767">
                  <c:v>27.03.2022 05:00 - 27.03.2022 06:00 (CET/CEST)</c:v>
                </c:pt>
                <c:pt idx="6768">
                  <c:v>11.04.2022 17:00 - 11.04.2022 18:00 (CET/CEST)</c:v>
                </c:pt>
                <c:pt idx="6769">
                  <c:v>09.06.2022 17:00 - 09.06.2022 18:00 (CET/CEST)</c:v>
                </c:pt>
                <c:pt idx="6770">
                  <c:v>12.10.2022 07:00 - 12.10.2022 08:00 (CET/CEST)</c:v>
                </c:pt>
                <c:pt idx="6771">
                  <c:v>15.01.2022 11:00 - 15.01.2022 12:00 (CET/CEST)</c:v>
                </c:pt>
                <c:pt idx="6772">
                  <c:v>20.05.2022 14:00 - 20.05.2022 15:00 (CET/CEST)</c:v>
                </c:pt>
                <c:pt idx="6773">
                  <c:v>28.06.2022 01:00 - 28.06.2022 02:00 (CET/CEST)</c:v>
                </c:pt>
                <c:pt idx="6774">
                  <c:v>01.07.2022 07:00 - 01.07.2022 08:00 (CET/CEST)</c:v>
                </c:pt>
                <c:pt idx="6775">
                  <c:v>15.08.2022 09:00 - 15.08.2022 10:00 (CET/CEST)</c:v>
                </c:pt>
                <c:pt idx="6776">
                  <c:v>12.11.2022 14:00 - 12.11.2022 15:00 (CET/CEST)</c:v>
                </c:pt>
                <c:pt idx="6777">
                  <c:v>06.12.2022 01:00 - 06.12.2022 02:00 (CET/CEST)</c:v>
                </c:pt>
                <c:pt idx="6778">
                  <c:v>30.08.2022 02:00 - 30.08.2022 03:00 (CET/CEST)</c:v>
                </c:pt>
                <c:pt idx="6779">
                  <c:v>19.06.2022 19:00 - 19.06.2022 20:00 (CET/CEST)</c:v>
                </c:pt>
                <c:pt idx="6780">
                  <c:v>24.09.2022 00:00 - 24.09.2022 01:00 (CET/CEST)</c:v>
                </c:pt>
                <c:pt idx="6781">
                  <c:v>13.10.2022 20:00 - 13.10.2022 21:00 (CET/CEST)</c:v>
                </c:pt>
                <c:pt idx="6782">
                  <c:v>03.05.2022 17:00 - 03.05.2022 18:00 (CET/CEST)</c:v>
                </c:pt>
                <c:pt idx="6783">
                  <c:v>08.05.2022 10:00 - 08.05.2022 11:00 (CET/CEST)</c:v>
                </c:pt>
                <c:pt idx="6784">
                  <c:v>30.06.2022 22:00 - 30.06.2022 23:00 (CET/CEST)</c:v>
                </c:pt>
                <c:pt idx="6785">
                  <c:v>01.07.2022 04:00 - 01.07.2022 05:00 (CET/CEST)</c:v>
                </c:pt>
                <c:pt idx="6786">
                  <c:v>27.08.2022 02:00 - 27.08.2022 03:00 (CET/CEST)</c:v>
                </c:pt>
                <c:pt idx="6787">
                  <c:v>04.03.2022 01:00 - 04.03.2022 02:00 (CET/CEST)</c:v>
                </c:pt>
                <c:pt idx="6788">
                  <c:v>09.03.2022 12:00 - 09.03.2022 13:00 (CET/CEST)</c:v>
                </c:pt>
                <c:pt idx="6789">
                  <c:v>30.07.2022 14:00 - 30.07.2022 15:00 (CET/CEST)</c:v>
                </c:pt>
                <c:pt idx="6790">
                  <c:v>09.03.2022 01:00 - 09.03.2022 02:00 (CET/CEST)</c:v>
                </c:pt>
                <c:pt idx="6791">
                  <c:v>16.03.2022 11:00 - 16.03.2022 12:00 (CET/CEST)</c:v>
                </c:pt>
                <c:pt idx="6792">
                  <c:v>25.04.2022 08:00 - 25.04.2022 09:00 (CET/CEST)</c:v>
                </c:pt>
                <c:pt idx="6793">
                  <c:v>30.07.2022 00:00 - 30.07.2022 01:00 (CET/CEST)</c:v>
                </c:pt>
                <c:pt idx="6794">
                  <c:v>09.12.2022 17:00 - 09.12.2022 18:00 (CET/CEST)</c:v>
                </c:pt>
                <c:pt idx="6795">
                  <c:v>13.04.2022 22:00 - 13.04.2022 23:00 (CET/CEST)</c:v>
                </c:pt>
                <c:pt idx="6796">
                  <c:v>05.05.2022 09:00 - 05.05.2022 10:00 (CET/CEST)</c:v>
                </c:pt>
                <c:pt idx="6797">
                  <c:v>27.04.2022 23:00 - 28.04.2022 00:00 (CET/CEST)</c:v>
                </c:pt>
                <c:pt idx="6798">
                  <c:v>19.06.2022 01:00 - 19.06.2022 02:00 (CET/CEST)</c:v>
                </c:pt>
                <c:pt idx="6799">
                  <c:v>30.09.2022 05:00 - 30.09.2022 06:00 (CET/CEST)</c:v>
                </c:pt>
                <c:pt idx="6800">
                  <c:v>30.09.2022 08:00 - 30.09.2022 09:00 (CET/CEST)</c:v>
                </c:pt>
                <c:pt idx="6801">
                  <c:v>03.07.2022 11:00 - 03.07.2022 12:00 (CET/CEST)</c:v>
                </c:pt>
                <c:pt idx="6802">
                  <c:v>21.07.2022 03:00 - 21.07.2022 04:00 (CET/CEST)</c:v>
                </c:pt>
                <c:pt idx="6803">
                  <c:v>13.12.2022 13:00 - 13.12.2022 14:00 (CET/CEST)</c:v>
                </c:pt>
                <c:pt idx="6804">
                  <c:v>26.06.2022 10:00 - 26.06.2022 11:00 (CET/CEST)</c:v>
                </c:pt>
                <c:pt idx="6805">
                  <c:v>30.11.2022 12:00 - 30.11.2022 13:00 (CET/CEST)</c:v>
                </c:pt>
                <c:pt idx="6806">
                  <c:v>30.03.2022 05:00 - 30.03.2022 06:00 (CET/CEST)</c:v>
                </c:pt>
                <c:pt idx="6807">
                  <c:v>03.05.2022 13:00 - 03.05.2022 14:00 (CET/CEST)</c:v>
                </c:pt>
                <c:pt idx="6808">
                  <c:v>26.02.2022 20:00 - 26.02.2022 21:00 (CET/CEST)</c:v>
                </c:pt>
                <c:pt idx="6809">
                  <c:v>08.08.2022 15:00 - 08.08.2022 16:00 (CET/CEST)</c:v>
                </c:pt>
                <c:pt idx="6810">
                  <c:v>18.08.2022 12:00 - 18.08.2022 13:00 (CET/CEST)</c:v>
                </c:pt>
                <c:pt idx="6811">
                  <c:v>22.10.2022 18:00 - 22.10.2022 19:00 (CET/CEST)</c:v>
                </c:pt>
                <c:pt idx="6812">
                  <c:v>13.12.2022 09:00 - 13.12.2022 10:00 (CET/CEST)</c:v>
                </c:pt>
                <c:pt idx="6813">
                  <c:v>21.11.2022 06:00 - 21.11.2022 07:00 (CET/CEST)</c:v>
                </c:pt>
                <c:pt idx="6814">
                  <c:v>06.04.2022 00:00 - 06.04.2022 01:00 (CET/CEST)</c:v>
                </c:pt>
                <c:pt idx="6815">
                  <c:v>22.09.2022 12:00 - 22.09.2022 13:00 (CET/CEST)</c:v>
                </c:pt>
                <c:pt idx="6816">
                  <c:v>31.10.2022 02:00 - 31.10.2022 03:00 (CET/CEST)</c:v>
                </c:pt>
                <c:pt idx="6817">
                  <c:v>06.01.2022 11:00 - 06.01.2022 12:00 (CET/CEST)</c:v>
                </c:pt>
                <c:pt idx="6818">
                  <c:v>01.03.2022 12:00 - 01.03.2022 13:00 (CET/CEST)</c:v>
                </c:pt>
                <c:pt idx="6819">
                  <c:v>11.07.2022 17:00 - 11.07.2022 18:00 (CET/CEST)</c:v>
                </c:pt>
                <c:pt idx="6820">
                  <c:v>23.08.2022 00:00 - 23.08.2022 01:00 (CET/CEST)</c:v>
                </c:pt>
                <c:pt idx="6821">
                  <c:v>09.12.2022 14:00 - 09.12.2022 15:00 (CET/CEST)</c:v>
                </c:pt>
                <c:pt idx="6822">
                  <c:v>04.07.2022 00:00 - 04.07.2022 01:00 (CET/CEST)</c:v>
                </c:pt>
                <c:pt idx="6823">
                  <c:v>05.08.2022 00:00 - 05.08.2022 01:00 (CET/CEST)</c:v>
                </c:pt>
                <c:pt idx="6824">
                  <c:v>15.01.2022 07:00 - 15.01.2022 08:00 (CET/CEST)</c:v>
                </c:pt>
                <c:pt idx="6825">
                  <c:v>03.05.2022 18:00 - 03.05.2022 19:00 (CET/CEST)</c:v>
                </c:pt>
                <c:pt idx="6826">
                  <c:v>12.10.2022 08:00 - 12.10.2022 09:00 (CET/CEST)</c:v>
                </c:pt>
                <c:pt idx="6827">
                  <c:v>01.12.2022 15:00 - 01.12.2022 16:00 (CET/CEST)</c:v>
                </c:pt>
                <c:pt idx="6828">
                  <c:v>05.06.2022 19:00 - 05.06.2022 20:00 (CET/CEST)</c:v>
                </c:pt>
                <c:pt idx="6829">
                  <c:v>25.06.2022 03:00 - 25.06.2022 04:00 (CET/CEST)</c:v>
                </c:pt>
                <c:pt idx="6830">
                  <c:v>12.07.2022 01:00 - 12.07.2022 02:00 (CET/CEST)</c:v>
                </c:pt>
                <c:pt idx="6831">
                  <c:v>20.08.2022 14:00 - 20.08.2022 15:00 (CET/CEST)</c:v>
                </c:pt>
                <c:pt idx="6832">
                  <c:v>15.05.2022 09:00 - 15.05.2022 10:00 (CET/CEST)</c:v>
                </c:pt>
                <c:pt idx="6833">
                  <c:v>20.04.2022 11:00 - 20.04.2022 12:00 (CET/CEST)</c:v>
                </c:pt>
                <c:pt idx="6834">
                  <c:v>04.06.2022 03:00 - 04.06.2022 04:00 (CET/CEST)</c:v>
                </c:pt>
                <c:pt idx="6835">
                  <c:v>22.09.2022 15:00 - 22.09.2022 16:00 (CET/CEST)</c:v>
                </c:pt>
                <c:pt idx="6836">
                  <c:v>13.10.2022 22:00 - 13.10.2022 23:00 (CET/CEST)</c:v>
                </c:pt>
                <c:pt idx="6837">
                  <c:v>03.05.2022 12:00 - 03.05.2022 13:00 (CET/CEST)</c:v>
                </c:pt>
                <c:pt idx="6838">
                  <c:v>31.08.2022 13:00 - 31.08.2022 14:00 (CET/CEST)</c:v>
                </c:pt>
                <c:pt idx="6839">
                  <c:v>23.05.2022 03:00 - 23.05.2022 04:00 (CET/CEST)</c:v>
                </c:pt>
                <c:pt idx="6840">
                  <c:v>17.06.2022 09:00 - 17.06.2022 10:00 (CET/CEST)</c:v>
                </c:pt>
                <c:pt idx="6841">
                  <c:v>21.07.2022 09:00 - 21.07.2022 10:00 (CET/CEST)</c:v>
                </c:pt>
                <c:pt idx="6842">
                  <c:v>01.12.2022 13:00 - 01.12.2022 14:00 (CET/CEST)</c:v>
                </c:pt>
                <c:pt idx="6843">
                  <c:v>09.03.2022 02:00 - 09.03.2022 03:00 (CET/CEST)</c:v>
                </c:pt>
                <c:pt idx="6844">
                  <c:v>02.04.2022 18:00 - 02.04.2022 19:00 (CET/CEST)</c:v>
                </c:pt>
                <c:pt idx="6845">
                  <c:v>29.04.2022 22:00 - 29.04.2022 23:00 (CET/CEST)</c:v>
                </c:pt>
                <c:pt idx="6846">
                  <c:v>31.08.2022 07:00 - 31.08.2022 08:00 (CET/CEST)</c:v>
                </c:pt>
                <c:pt idx="6847">
                  <c:v>21.10.2022 20:00 - 21.10.2022 21:00 (CET/CEST)</c:v>
                </c:pt>
                <c:pt idx="6848">
                  <c:v>30.11.2022 13:00 - 30.11.2022 14:00 (CET/CEST)</c:v>
                </c:pt>
                <c:pt idx="6849">
                  <c:v>13.04.2022 21:00 - 13.04.2022 22:00 (CET/CEST)</c:v>
                </c:pt>
                <c:pt idx="6850">
                  <c:v>04.08.2022 23:00 - 05.08.2022 00:00 (CET/CEST)</c:v>
                </c:pt>
                <c:pt idx="6851">
                  <c:v>31.08.2022 06:00 - 31.08.2022 07:00 (CET/CEST)</c:v>
                </c:pt>
                <c:pt idx="6852">
                  <c:v>19.10.2022 06:00 - 19.10.2022 07:00 (CET/CEST)</c:v>
                </c:pt>
                <c:pt idx="6853">
                  <c:v>03.07.2022 20:00 - 03.07.2022 21:00 (CET/CEST)</c:v>
                </c:pt>
                <c:pt idx="6854">
                  <c:v>04.03.2022 21:00 - 04.03.2022 22:00 (CET/CEST)</c:v>
                </c:pt>
                <c:pt idx="6855">
                  <c:v>26.06.2022 17:00 - 26.06.2022 18:00 (CET/CEST)</c:v>
                </c:pt>
                <c:pt idx="6856">
                  <c:v>06.03.2022 19:00 - 06.03.2022 20:00 (CET/CEST)</c:v>
                </c:pt>
                <c:pt idx="6857">
                  <c:v>31.10.2022 04:00 - 31.10.2022 05:00 (CET/CEST)</c:v>
                </c:pt>
                <c:pt idx="6858">
                  <c:v>26.11.2022 01:00 - 26.11.2022 02:00 (CET/CEST)</c:v>
                </c:pt>
                <c:pt idx="6859">
                  <c:v>07.12.2022 00:00 - 07.12.2022 01:00 (CET/CEST)</c:v>
                </c:pt>
                <c:pt idx="6860">
                  <c:v>19.04.2022 15:00 - 19.04.2022 16:00 (CET/CEST)</c:v>
                </c:pt>
                <c:pt idx="6861">
                  <c:v>27.04.2022 20:00 - 27.04.2022 21:00 (CET/CEST)</c:v>
                </c:pt>
                <c:pt idx="6862">
                  <c:v>08.05.2022 20:00 - 08.05.2022 21:00 (CET/CEST)</c:v>
                </c:pt>
                <c:pt idx="6863">
                  <c:v>03.07.2022 13:00 - 03.07.2022 14:00 (CET/CEST)</c:v>
                </c:pt>
                <c:pt idx="6864">
                  <c:v>26.08.2022 22:00 - 26.08.2022 23:00 (CET/CEST)</c:v>
                </c:pt>
                <c:pt idx="6865">
                  <c:v>25.04.2022 11:00 - 25.04.2022 12:00 (CET/CEST)</c:v>
                </c:pt>
                <c:pt idx="6866">
                  <c:v>30.07.2022 19:00 - 30.07.2022 20:00 (CET/CEST)</c:v>
                </c:pt>
                <c:pt idx="6867">
                  <c:v>31.08.2022 16:00 - 31.08.2022 17:00 (CET/CEST)</c:v>
                </c:pt>
                <c:pt idx="6868">
                  <c:v>12.09.2022 07:00 - 12.09.2022 08:00 (CET/CEST)</c:v>
                </c:pt>
                <c:pt idx="6869">
                  <c:v>02.04.2022 22:00 - 02.04.2022 23:00 (CET/CEST)</c:v>
                </c:pt>
                <c:pt idx="6870">
                  <c:v>04.06.2022 04:00 - 04.06.2022 05:00 (CET/CEST)</c:v>
                </c:pt>
                <c:pt idx="6871">
                  <c:v>26.10.2022 04:00 - 26.10.2022 05:00 (CET/CEST)</c:v>
                </c:pt>
                <c:pt idx="6872">
                  <c:v>03.05.2022 19:00 - 03.05.2022 20:00 (CET/CEST)</c:v>
                </c:pt>
                <c:pt idx="6873">
                  <c:v>03.07.2022 22:00 - 03.07.2022 23:00 (CET/CEST)</c:v>
                </c:pt>
                <c:pt idx="6874">
                  <c:v>27.08.2022 00:00 - 27.08.2022 01:00 (CET/CEST)</c:v>
                </c:pt>
                <c:pt idx="6875">
                  <c:v>30.10.2022 13:00 - 30.10.2022 14:00 (CET/CEST)</c:v>
                </c:pt>
                <c:pt idx="6876">
                  <c:v>07.12.2022 19:00 - 07.12.2022 20:00 (CET/CEST)</c:v>
                </c:pt>
                <c:pt idx="6877">
                  <c:v>16.03.2022 08:00 - 16.03.2022 09:00 (CET/CEST)</c:v>
                </c:pt>
                <c:pt idx="6878">
                  <c:v>18.03.2022 21:00 - 18.03.2022 22:00 (CET/CEST)</c:v>
                </c:pt>
                <c:pt idx="6879">
                  <c:v>16.06.2022 01:00 - 16.06.2022 02:00 (CET/CEST)</c:v>
                </c:pt>
                <c:pt idx="6880">
                  <c:v>29.08.2022 23:00 - 30.08.2022 00:00 (CET/CEST)</c:v>
                </c:pt>
                <c:pt idx="6881">
                  <c:v>01.07.2022 06:00 - 01.07.2022 07:00 (CET/CEST)</c:v>
                </c:pt>
                <c:pt idx="6882">
                  <c:v>26.08.2022 23:00 - 27.08.2022 00:00 (CET/CEST)</c:v>
                </c:pt>
                <c:pt idx="6883">
                  <c:v>06.12.2022 17:00 - 06.12.2022 18:00 (CET/CEST)</c:v>
                </c:pt>
                <c:pt idx="6884">
                  <c:v>15.06.2022 15:00 - 15.06.2022 16:00 (CET/CEST)</c:v>
                </c:pt>
                <c:pt idx="6885">
                  <c:v>09.09.2022 17:00 - 09.09.2022 18:00 (CET/CEST)</c:v>
                </c:pt>
                <c:pt idx="6886">
                  <c:v>17.10.2022 02:00 - 17.10.2022 03:00 (CET/CEST)</c:v>
                </c:pt>
                <c:pt idx="6887">
                  <c:v>20.11.2022 13:00 - 20.11.2022 14:00 (CET/CEST)</c:v>
                </c:pt>
                <c:pt idx="6888">
                  <c:v>08.12.2022 11:00 - 08.12.2022 12:00 (CET/CEST)</c:v>
                </c:pt>
                <c:pt idx="6889">
                  <c:v>20.08.2022 18:00 - 20.08.2022 19:00 (CET/CEST)</c:v>
                </c:pt>
                <c:pt idx="6890">
                  <c:v>28.09.2022 01:00 - 28.09.2022 02:00 (CET/CEST)</c:v>
                </c:pt>
                <c:pt idx="6891">
                  <c:v>28.10.2022 11:00 - 28.10.2022 12:00 (CET/CEST)</c:v>
                </c:pt>
                <c:pt idx="6892">
                  <c:v>29.10.2022 21:00 - 29.10.2022 22:00 (CET/CEST)</c:v>
                </c:pt>
                <c:pt idx="6893">
                  <c:v>31.01.2022 07:00 - 31.01.2022 08:00 (CET/CEST)</c:v>
                </c:pt>
                <c:pt idx="6894">
                  <c:v>27.06.2022 07:00 - 27.06.2022 08:00 (CET/CEST)</c:v>
                </c:pt>
                <c:pt idx="6895">
                  <c:v>19.04.2022 23:00 - 20.04.2022 00:00 (CET/CEST)</c:v>
                </c:pt>
                <c:pt idx="6896">
                  <c:v>08.05.2022 21:00 - 08.05.2022 22:00 (CET/CEST)</c:v>
                </c:pt>
                <c:pt idx="6897">
                  <c:v>03.07.2022 12:00 - 03.07.2022 13:00 (CET/CEST)</c:v>
                </c:pt>
                <c:pt idx="6898">
                  <c:v>30.08.2022 16:00 - 30.08.2022 17:00 (CET/CEST)</c:v>
                </c:pt>
                <c:pt idx="6899">
                  <c:v>28.09.2022 07:00 - 28.09.2022 08:00 (CET/CEST)</c:v>
                </c:pt>
                <c:pt idx="6900">
                  <c:v>04.03.2022 19:00 - 04.03.2022 20:00 (CET/CEST)</c:v>
                </c:pt>
                <c:pt idx="6901">
                  <c:v>19.03.2022 12:00 - 19.03.2022 13:00 (CET/CEST)</c:v>
                </c:pt>
                <c:pt idx="6902">
                  <c:v>08.06.2022 16:00 - 08.06.2022 17:00 (CET/CEST)</c:v>
                </c:pt>
                <c:pt idx="6903">
                  <c:v>30.06.2022 05:00 - 30.06.2022 06:00 (CET/CEST)</c:v>
                </c:pt>
                <c:pt idx="6904">
                  <c:v>29.04.2022 07:00 - 29.04.2022 08:00 (CET/CEST)</c:v>
                </c:pt>
                <c:pt idx="6905">
                  <c:v>28.09.2022 04:00 - 28.09.2022 05:00 (CET/CEST)</c:v>
                </c:pt>
                <c:pt idx="6906">
                  <c:v>30.09.2022 06:00 - 30.09.2022 07:00 (CET/CEST)</c:v>
                </c:pt>
                <c:pt idx="6907">
                  <c:v>13.11.2022 14:00 - 13.11.2022 15:00 (CET/CEST)</c:v>
                </c:pt>
                <c:pt idx="6908">
                  <c:v>13.12.2022 07:00 - 13.12.2022 08:00 (CET/CEST)</c:v>
                </c:pt>
                <c:pt idx="6909">
                  <c:v>16.05.2022 11:00 - 16.05.2022 12:00 (CET/CEST)</c:v>
                </c:pt>
                <c:pt idx="6910">
                  <c:v>03.07.2022 19:00 - 03.07.2022 20:00 (CET/CEST)</c:v>
                </c:pt>
                <c:pt idx="6911">
                  <c:v>04.06.2022 02:00 - 04.06.2022 03:00 (CET/CEST)</c:v>
                </c:pt>
                <c:pt idx="6912">
                  <c:v>08.08.2022 17:00 - 08.08.2022 18:00 (CET/CEST)</c:v>
                </c:pt>
                <c:pt idx="6913">
                  <c:v>28.09.2022 00:00 - 28.09.2022 01:00 (CET/CEST)</c:v>
                </c:pt>
                <c:pt idx="6914">
                  <c:v>27.06.2022 14:00 - 27.06.2022 15:00 (CET/CEST)</c:v>
                </c:pt>
                <c:pt idx="6915">
                  <c:v>18.08.2022 02:00 - 18.08.2022 03:00 (CET/CEST)</c:v>
                </c:pt>
                <c:pt idx="6916">
                  <c:v>27.08.2022 01:00 - 27.08.2022 02:00 (CET/CEST)</c:v>
                </c:pt>
                <c:pt idx="6917">
                  <c:v>27.09.2022 23:00 - 28.09.2022 00:00 (CET/CEST)</c:v>
                </c:pt>
                <c:pt idx="6918">
                  <c:v>27.04.2022 17:00 - 27.04.2022 18:00 (CET/CEST)</c:v>
                </c:pt>
                <c:pt idx="6919">
                  <c:v>31.08.2022 22:00 - 31.08.2022 23:00 (CET/CEST)</c:v>
                </c:pt>
                <c:pt idx="6920">
                  <c:v>16.03.2022 07:00 - 16.03.2022 08:00 (CET/CEST)</c:v>
                </c:pt>
                <c:pt idx="6921">
                  <c:v>02.08.2022 04:00 - 02.08.2022 05:00 (CET/CEST)</c:v>
                </c:pt>
                <c:pt idx="6922">
                  <c:v>16.03.2022 12:00 - 16.03.2022 13:00 (CET/CEST)</c:v>
                </c:pt>
                <c:pt idx="6923">
                  <c:v>30.03.2022 00:00 - 30.03.2022 01:00 (CET/CEST)</c:v>
                </c:pt>
                <c:pt idx="6924">
                  <c:v>29.04.2022 23:00 - 30.04.2022 00:00 (CET/CEST)</c:v>
                </c:pt>
                <c:pt idx="6925">
                  <c:v>02.08.2022 05:00 - 02.08.2022 06:00 (CET/CEST)</c:v>
                </c:pt>
                <c:pt idx="6926">
                  <c:v>22.10.2022 17:00 - 22.10.2022 18:00 (CET/CEST)</c:v>
                </c:pt>
                <c:pt idx="6927">
                  <c:v>31.10.2022 13:00 - 31.10.2022 14:00 (CET/CEST)</c:v>
                </c:pt>
                <c:pt idx="6928">
                  <c:v>26.08.2022 21:00 - 26.08.2022 22:00 (CET/CEST)</c:v>
                </c:pt>
                <c:pt idx="6929">
                  <c:v>10.09.2022 05:00 - 10.09.2022 06:00 (CET/CEST)</c:v>
                </c:pt>
                <c:pt idx="6930">
                  <c:v>21.11.2022 02:00 - 21.11.2022 03:00 (CET/CEST)</c:v>
                </c:pt>
                <c:pt idx="6931">
                  <c:v>09.12.2022 12:00 - 09.12.2022 13:00 (CET/CEST)</c:v>
                </c:pt>
                <c:pt idx="6932">
                  <c:v>09.03.2022 08:00 - 09.03.2022 09:00 (CET/CEST)</c:v>
                </c:pt>
                <c:pt idx="6933">
                  <c:v>30.07.2022 07:00 - 30.07.2022 08:00 (CET/CEST)</c:v>
                </c:pt>
                <c:pt idx="6934">
                  <c:v>14.10.2022 12:00 - 14.10.2022 13:00 (CET/CEST)</c:v>
                </c:pt>
                <c:pt idx="6935">
                  <c:v>02.04.2022 17:00 - 02.04.2022 18:00 (CET/CEST)</c:v>
                </c:pt>
                <c:pt idx="6936">
                  <c:v>23.06.2022 02:00 - 23.06.2022 03:00 (CET/CEST)</c:v>
                </c:pt>
                <c:pt idx="6937">
                  <c:v>30.08.2022 03:00 - 30.08.2022 04:00 (CET/CEST)</c:v>
                </c:pt>
                <c:pt idx="6938">
                  <c:v>27.09.2022 21:00 - 27.09.2022 22:00 (CET/CEST)</c:v>
                </c:pt>
                <c:pt idx="6939">
                  <c:v>12.10.2022 11:00 - 12.10.2022 12:00 (CET/CEST)</c:v>
                </c:pt>
                <c:pt idx="6940">
                  <c:v>04.03.2022 13:00 - 04.03.2022 14:00 (CET/CEST)</c:v>
                </c:pt>
                <c:pt idx="6941">
                  <c:v>15.06.2022 07:00 - 15.06.2022 08:00 (CET/CEST)</c:v>
                </c:pt>
                <c:pt idx="6942">
                  <c:v>09.05.2022 02:00 - 09.05.2022 03:00 (CET/CEST)</c:v>
                </c:pt>
                <c:pt idx="6943">
                  <c:v>09.06.2022 15:00 - 09.06.2022 16:00 (CET/CEST)</c:v>
                </c:pt>
                <c:pt idx="6944">
                  <c:v>31.10.2022 12:00 - 31.10.2022 13:00 (CET/CEST)</c:v>
                </c:pt>
                <c:pt idx="6945">
                  <c:v>20.04.2022 09:00 - 20.04.2022 10:00 (CET/CEST)</c:v>
                </c:pt>
                <c:pt idx="6946">
                  <c:v>30.07.2022 13:00 - 30.07.2022 14:00 (CET/CEST)</c:v>
                </c:pt>
                <c:pt idx="6947">
                  <c:v>02.09.2022 15:00 - 02.09.2022 16:00 (CET/CEST)</c:v>
                </c:pt>
                <c:pt idx="6948">
                  <c:v>20.04.2022 07:00 - 20.04.2022 08:00 (CET/CEST)</c:v>
                </c:pt>
                <c:pt idx="6949">
                  <c:v>31.01.2022 19:00 - 31.01.2022 20:00 (CET/CEST)</c:v>
                </c:pt>
                <c:pt idx="6950">
                  <c:v>20.05.2022 00:00 - 20.05.2022 01:00 (CET/CEST)</c:v>
                </c:pt>
                <c:pt idx="6951">
                  <c:v>04.08.2022 22:00 - 04.08.2022 23:00 (CET/CEST)</c:v>
                </c:pt>
                <c:pt idx="6952">
                  <c:v>30.04.2022 00:00 - 30.04.2022 01:00 (CET/CEST)</c:v>
                </c:pt>
                <c:pt idx="6953">
                  <c:v>27.06.2022 03:00 - 27.06.2022 04:00 (CET/CEST)</c:v>
                </c:pt>
                <c:pt idx="6954">
                  <c:v>26.08.2022 09:00 - 26.08.2022 10:00 (CET/CEST)</c:v>
                </c:pt>
                <c:pt idx="6955">
                  <c:v>24.09.2022 01:00 - 24.09.2022 02:00 (CET/CEST)</c:v>
                </c:pt>
                <c:pt idx="6956">
                  <c:v>12.10.2022 09:00 - 12.10.2022 10:00 (CET/CEST)</c:v>
                </c:pt>
                <c:pt idx="6957">
                  <c:v>26.03.2022 21:00 - 26.03.2022 22:00 (CET/CEST)</c:v>
                </c:pt>
                <c:pt idx="6958">
                  <c:v>06.03.2022 17:00 - 06.03.2022 18:00 (CET/CEST)</c:v>
                </c:pt>
                <c:pt idx="6959">
                  <c:v>16.06.2022 00:00 - 16.06.2022 01:00 (CET/CEST)</c:v>
                </c:pt>
                <c:pt idx="6960">
                  <c:v>17.08.2022 19:00 - 17.08.2022 20:00 (CET/CEST)</c:v>
                </c:pt>
                <c:pt idx="6961">
                  <c:v>20.08.2022 13:00 - 20.08.2022 14:00 (CET/CEST)</c:v>
                </c:pt>
                <c:pt idx="6962">
                  <c:v>08.12.2022 10:00 - 08.12.2022 11:00 (CET/CEST)</c:v>
                </c:pt>
                <c:pt idx="6963">
                  <c:v>06.03.2022 16:00 - 06.03.2022 17:00 (CET/CEST)</c:v>
                </c:pt>
                <c:pt idx="6964">
                  <c:v>18.03.2022 23:00 - 19.03.2022 00:00 (CET/CEST)</c:v>
                </c:pt>
                <c:pt idx="6965">
                  <c:v>11.07.2022 07:00 - 11.07.2022 08:00 (CET/CEST)</c:v>
                </c:pt>
                <c:pt idx="6966">
                  <c:v>30.08.2022 00:00 - 30.08.2022 01:00 (CET/CEST)</c:v>
                </c:pt>
                <c:pt idx="6967">
                  <c:v>24.03.2022 15:00 - 24.03.2022 16:00 (CET/CEST)</c:v>
                </c:pt>
                <c:pt idx="6968">
                  <c:v>10.09.2022 06:00 - 10.09.2022 07:00 (CET/CEST)</c:v>
                </c:pt>
                <c:pt idx="6969">
                  <c:v>26.10.2022 11:00 - 26.10.2022 12:00 (CET/CEST)</c:v>
                </c:pt>
                <c:pt idx="6970">
                  <c:v>30.10.2022 21:00 - 30.10.2022 22:00 (CET/CEST)</c:v>
                </c:pt>
                <c:pt idx="6971">
                  <c:v>04.03.2022 20:00 - 04.03.2022 21:00 (CET/CEST)</c:v>
                </c:pt>
                <c:pt idx="6972">
                  <c:v>01.06.2022 13:00 - 01.06.2022 14:00 (CET/CEST)</c:v>
                </c:pt>
                <c:pt idx="6973">
                  <c:v>05.06.2022 18:00 - 05.06.2022 19:00 (CET/CEST)</c:v>
                </c:pt>
                <c:pt idx="6974">
                  <c:v>17.06.2022 07:00 - 17.06.2022 08:00 (CET/CEST)</c:v>
                </c:pt>
                <c:pt idx="6975">
                  <c:v>28.07.2022 07:00 - 28.07.2022 08:00 (CET/CEST)</c:v>
                </c:pt>
                <c:pt idx="6976">
                  <c:v>16.12.2022 14:00 - 16.12.2022 15:00 (CET/CEST)</c:v>
                </c:pt>
                <c:pt idx="6977">
                  <c:v>15.01.2022 10:00 - 15.01.2022 11:00 (CET/CEST)</c:v>
                </c:pt>
                <c:pt idx="6978">
                  <c:v>19.03.2022 07:00 - 19.03.2022 08:00 (CET/CEST)</c:v>
                </c:pt>
                <c:pt idx="6979">
                  <c:v>05.12.2022 22:00 - 05.12.2022 23:00 (CET/CEST)</c:v>
                </c:pt>
                <c:pt idx="6980">
                  <c:v>15.12.2022 03:00 - 15.12.2022 04:00 (CET/CEST)</c:v>
                </c:pt>
                <c:pt idx="6981">
                  <c:v>25.04.2022 10:00 - 25.04.2022 11:00 (CET/CEST)</c:v>
                </c:pt>
                <c:pt idx="6982">
                  <c:v>08.05.2022 22:00 - 08.05.2022 23:00 (CET/CEST)</c:v>
                </c:pt>
                <c:pt idx="6983">
                  <c:v>18.03.2022 22:00 - 18.03.2022 23:00 (CET/CEST)</c:v>
                </c:pt>
                <c:pt idx="6984">
                  <c:v>02.04.2022 12:00 - 02.04.2022 13:00 (CET/CEST)</c:v>
                </c:pt>
                <c:pt idx="6985">
                  <c:v>22.05.2022 08:00 - 22.05.2022 09:00 (CET/CEST)</c:v>
                </c:pt>
                <c:pt idx="6986">
                  <c:v>31.08.2022 14:00 - 31.08.2022 15:00 (CET/CEST)</c:v>
                </c:pt>
                <c:pt idx="6987">
                  <c:v>25.04.2022 17:00 - 25.04.2022 18:00 (CET/CEST)</c:v>
                </c:pt>
                <c:pt idx="6988">
                  <c:v>16.08.2022 07:00 - 16.08.2022 08:00 (CET/CEST)</c:v>
                </c:pt>
                <c:pt idx="6989">
                  <c:v>13.10.2022 19:00 - 13.10.2022 20:00 (CET/CEST)</c:v>
                </c:pt>
                <c:pt idx="6990">
                  <c:v>11.07.2022 18:00 - 11.07.2022 19:00 (CET/CEST)</c:v>
                </c:pt>
                <c:pt idx="6991">
                  <c:v>17.10.2022 04:00 - 17.10.2022 05:00 (CET/CEST)</c:v>
                </c:pt>
                <c:pt idx="6992">
                  <c:v>09.12.2022 04:00 - 09.12.2022 05:00 (CET/CEST)</c:v>
                </c:pt>
                <c:pt idx="6993">
                  <c:v>21.11.2022 14:00 - 21.11.2022 15:00 (CET/CEST)</c:v>
                </c:pt>
                <c:pt idx="6994">
                  <c:v>11.07.2022 23:00 - 12.07.2022 00:00 (CET/CEST)</c:v>
                </c:pt>
                <c:pt idx="6995">
                  <c:v>30.08.2022 11:00 - 30.08.2022 12:00 (CET/CEST)</c:v>
                </c:pt>
                <c:pt idx="6996">
                  <c:v>23.10.2022 08:00 - 23.10.2022 09:00 (CET/CEST)</c:v>
                </c:pt>
                <c:pt idx="6997">
                  <c:v>31.10.2022 07:00 - 31.10.2022 08:00 (CET/CEST)</c:v>
                </c:pt>
                <c:pt idx="6998">
                  <c:v>04.03.2022 12:00 - 04.03.2022 13:00 (CET/CEST)</c:v>
                </c:pt>
                <c:pt idx="6999">
                  <c:v>30.07.2022 06:00 - 30.07.2022 07:00 (CET/CEST)</c:v>
                </c:pt>
                <c:pt idx="7000">
                  <c:v>06.03.2022 15:00 - 06.03.2022 16:00 (CET/CEST)</c:v>
                </c:pt>
                <c:pt idx="7001">
                  <c:v>15.10.2022 07:00 - 15.10.2022 08:00 (CET/CEST)</c:v>
                </c:pt>
                <c:pt idx="7002">
                  <c:v>20.09.2022 10:00 - 20.09.2022 11:00 (CET/CEST)</c:v>
                </c:pt>
                <c:pt idx="7003">
                  <c:v>06.03.2022 18:00 - 06.03.2022 19:00 (CET/CEST)</c:v>
                </c:pt>
                <c:pt idx="7004">
                  <c:v>25.04.2022 18:00 - 25.04.2022 19:00 (CET/CEST)</c:v>
                </c:pt>
                <c:pt idx="7005">
                  <c:v>12.11.2022 15:00 - 12.11.2022 16:00 (CET/CEST)</c:v>
                </c:pt>
                <c:pt idx="7006">
                  <c:v>06.12.2022 20:00 - 06.12.2022 21:00 (CET/CEST)</c:v>
                </c:pt>
                <c:pt idx="7007">
                  <c:v>05.03.2022 05:00 - 05.03.2022 06:00 (CET/CEST)</c:v>
                </c:pt>
                <c:pt idx="7008">
                  <c:v>20.04.2022 10:00 - 20.04.2022 11:00 (CET/CEST)</c:v>
                </c:pt>
                <c:pt idx="7009">
                  <c:v>14.08.2022 05:00 - 14.08.2022 06:00 (CET/CEST)</c:v>
                </c:pt>
                <c:pt idx="7010">
                  <c:v>25.04.2022 15:00 - 25.04.2022 16:00 (CET/CEST)</c:v>
                </c:pt>
                <c:pt idx="7011">
                  <c:v>29.04.2022 08:00 - 29.04.2022 09:00 (CET/CEST)</c:v>
                </c:pt>
                <c:pt idx="7012">
                  <c:v>15.06.2022 16:00 - 15.06.2022 17:00 (CET/CEST)</c:v>
                </c:pt>
                <c:pt idx="7013">
                  <c:v>11.07.2022 08:00 - 11.07.2022 09:00 (CET/CEST)</c:v>
                </c:pt>
                <c:pt idx="7014">
                  <c:v>26.08.2022 20:00 - 26.08.2022 21:00 (CET/CEST)</c:v>
                </c:pt>
                <c:pt idx="7015">
                  <c:v>31.08.2022 05:00 - 31.08.2022 06:00 (CET/CEST)</c:v>
                </c:pt>
                <c:pt idx="7016">
                  <c:v>07.08.2022 19:00 - 07.08.2022 20:00 (CET/CEST)</c:v>
                </c:pt>
                <c:pt idx="7017">
                  <c:v>21.10.2022 16:00 - 21.10.2022 17:00 (CET/CEST)</c:v>
                </c:pt>
                <c:pt idx="7018">
                  <c:v>25.04.2022 12:00 - 25.04.2022 13:00 (CET/CEST)</c:v>
                </c:pt>
                <c:pt idx="7019">
                  <c:v>27.04.2022 16:00 - 27.04.2022 17:00 (CET/CEST)</c:v>
                </c:pt>
                <c:pt idx="7020">
                  <c:v>02.05.2022 07:00 - 02.05.2022 08:00 (CET/CEST)</c:v>
                </c:pt>
                <c:pt idx="7021">
                  <c:v>04.05.2022 17:00 - 04.05.2022 18:00 (CET/CEST)</c:v>
                </c:pt>
                <c:pt idx="7022">
                  <c:v>15.06.2022 23:00 - 16.06.2022 00:00 (CET/CEST)</c:v>
                </c:pt>
                <c:pt idx="7023">
                  <c:v>31.10.2022 08:00 - 31.10.2022 09:00 (CET/CEST)</c:v>
                </c:pt>
                <c:pt idx="7024">
                  <c:v>09.12.2022 05:00 - 09.12.2022 06:00 (CET/CEST)</c:v>
                </c:pt>
                <c:pt idx="7025">
                  <c:v>06.01.2022 15:00 - 06.01.2022 16:00 (CET/CEST)</c:v>
                </c:pt>
                <c:pt idx="7026">
                  <c:v>22.05.2022 09:00 - 22.05.2022 10:00 (CET/CEST)</c:v>
                </c:pt>
                <c:pt idx="7027">
                  <c:v>08.03.2022 21:00 - 08.03.2022 22:00 (CET/CEST)</c:v>
                </c:pt>
                <c:pt idx="7028">
                  <c:v>09.12.2022 06:00 - 09.12.2022 07:00 (CET/CEST)</c:v>
                </c:pt>
                <c:pt idx="7029">
                  <c:v>08.08.2022 14:00 - 08.08.2022 15:00 (CET/CEST)</c:v>
                </c:pt>
                <c:pt idx="7030">
                  <c:v>10.09.2022 20:00 - 10.09.2022 21:00 (CET/CEST)</c:v>
                </c:pt>
                <c:pt idx="7031">
                  <c:v>28.10.2022 14:00 - 28.10.2022 15:00 (CET/CEST)</c:v>
                </c:pt>
                <c:pt idx="7032">
                  <c:v>06.12.2022 19:00 - 06.12.2022 20:00 (CET/CEST)</c:v>
                </c:pt>
                <c:pt idx="7033">
                  <c:v>04.03.2022 14:00 - 04.03.2022 15:00 (CET/CEST)</c:v>
                </c:pt>
                <c:pt idx="7034">
                  <c:v>14.03.2022 18:00 - 14.03.2022 19:00 (CET/CEST)</c:v>
                </c:pt>
                <c:pt idx="7035">
                  <c:v>27.09.2022 22:00 - 27.09.2022 23:00 (CET/CEST)</c:v>
                </c:pt>
                <c:pt idx="7036">
                  <c:v>08.12.2022 09:00 - 08.12.2022 10:00 (CET/CEST)</c:v>
                </c:pt>
                <c:pt idx="7037">
                  <c:v>19.03.2022 06:00 - 19.03.2022 07:00 (CET/CEST)</c:v>
                </c:pt>
                <c:pt idx="7038">
                  <c:v>28.09.2022 20:00 - 28.09.2022 21:00 (CET/CEST)</c:v>
                </c:pt>
                <c:pt idx="7039">
                  <c:v>20.08.2022 12:00 - 20.08.2022 13:00 (CET/CEST)</c:v>
                </c:pt>
                <c:pt idx="7040">
                  <c:v>28.09.2022 05:00 - 28.09.2022 06:00 (CET/CEST)</c:v>
                </c:pt>
                <c:pt idx="7041">
                  <c:v>09.12.2022 16:00 - 09.12.2022 17:00 (CET/CEST)</c:v>
                </c:pt>
                <c:pt idx="7042">
                  <c:v>31.10.2022 19:00 - 31.10.2022 20:00 (CET/CEST)</c:v>
                </c:pt>
                <c:pt idx="7043">
                  <c:v>15.01.2022 09:00 - 15.01.2022 10:00 (CET/CEST)</c:v>
                </c:pt>
                <c:pt idx="7044">
                  <c:v>22.03.2022 02:00 - 22.03.2022 03:00 (CET/CEST)</c:v>
                </c:pt>
                <c:pt idx="7045">
                  <c:v>25.04.2022 09:00 - 25.04.2022 10:00 (CET/CEST)</c:v>
                </c:pt>
                <c:pt idx="7046">
                  <c:v>19.05.2022 08:00 - 19.05.2022 09:00 (CET/CEST)</c:v>
                </c:pt>
                <c:pt idx="7047">
                  <c:v>21.10.2022 13:00 - 21.10.2022 14:00 (CET/CEST)</c:v>
                </c:pt>
                <c:pt idx="7048">
                  <c:v>18.03.2022 20:00 - 18.03.2022 21:00 (CET/CEST)</c:v>
                </c:pt>
                <c:pt idx="7049">
                  <c:v>04.05.2022 16:00 - 04.05.2022 17:00 (CET/CEST)</c:v>
                </c:pt>
                <c:pt idx="7050">
                  <c:v>30.07.2022 10:00 - 30.07.2022 11:00 (CET/CEST)</c:v>
                </c:pt>
                <c:pt idx="7051">
                  <c:v>13.10.2022 18:00 - 13.10.2022 19:00 (CET/CEST)</c:v>
                </c:pt>
                <c:pt idx="7052">
                  <c:v>18.04.2022 06:00 - 18.04.2022 07:00 (CET/CEST)</c:v>
                </c:pt>
                <c:pt idx="7053">
                  <c:v>30.07.2022 01:00 - 30.07.2022 02:00 (CET/CEST)</c:v>
                </c:pt>
                <c:pt idx="7054">
                  <c:v>31.08.2022 15:00 - 31.08.2022 16:00 (CET/CEST)</c:v>
                </c:pt>
                <c:pt idx="7055">
                  <c:v>12.04.2022 03:00 - 12.04.2022 04:00 (CET/CEST)</c:v>
                </c:pt>
                <c:pt idx="7056">
                  <c:v>27.06.2022 06:00 - 27.06.2022 07:00 (CET/CEST)</c:v>
                </c:pt>
                <c:pt idx="7057">
                  <c:v>12.07.2022 09:00 - 12.07.2022 10:00 (CET/CEST)</c:v>
                </c:pt>
                <c:pt idx="7058">
                  <c:v>22.08.2022 23:00 - 23.08.2022 00:00 (CET/CEST)</c:v>
                </c:pt>
                <c:pt idx="7059">
                  <c:v>30.10.2022 02:00 - 30.10.2022 03:00 (CET/CEST)</c:v>
                </c:pt>
                <c:pt idx="7060">
                  <c:v>15.03.2022 02:00 - 15.03.2022 03:00 (CET/CEST)</c:v>
                </c:pt>
                <c:pt idx="7061">
                  <c:v>20.04.2022 08:00 - 20.04.2022 09:00 (CET/CEST)</c:v>
                </c:pt>
                <c:pt idx="7062">
                  <c:v>29.07.2022 15:00 - 29.07.2022 16:00 (CET/CEST)</c:v>
                </c:pt>
                <c:pt idx="7063">
                  <c:v>31.08.2022 09:00 - 31.08.2022 10:00 (CET/CEST)</c:v>
                </c:pt>
                <c:pt idx="7064">
                  <c:v>19.05.2022 11:00 - 19.05.2022 12:00 (CET/CEST)</c:v>
                </c:pt>
                <c:pt idx="7065">
                  <c:v>30.08.2022 04:00 - 30.08.2022 05:00 (CET/CEST)</c:v>
                </c:pt>
                <c:pt idx="7066">
                  <c:v>02.05.2022 06:00 - 02.05.2022 07:00 (CET/CEST)</c:v>
                </c:pt>
                <c:pt idx="7067">
                  <c:v>05.03.2022 07:00 - 05.03.2022 08:00 (CET/CEST)</c:v>
                </c:pt>
                <c:pt idx="7068">
                  <c:v>18.04.2022 07:00 - 18.04.2022 08:00 (CET/CEST)</c:v>
                </c:pt>
                <c:pt idx="7069">
                  <c:v>15.06.2022 17:00 - 15.06.2022 18:00 (CET/CEST)</c:v>
                </c:pt>
                <c:pt idx="7070">
                  <c:v>18.03.2022 19:00 - 18.03.2022 20:00 (CET/CEST)</c:v>
                </c:pt>
                <c:pt idx="7071">
                  <c:v>25.04.2022 13:00 - 25.04.2022 14:00 (CET/CEST)</c:v>
                </c:pt>
                <c:pt idx="7072">
                  <c:v>30.07.2022 11:00 - 30.07.2022 12:00 (CET/CEST)</c:v>
                </c:pt>
                <c:pt idx="7073">
                  <c:v>04.08.2022 05:00 - 04.08.2022 06:00 (CET/CEST)</c:v>
                </c:pt>
                <c:pt idx="7074">
                  <c:v>31.08.2022 01:00 - 31.08.2022 02:00 (CET/CEST)</c:v>
                </c:pt>
                <c:pt idx="7075">
                  <c:v>26.02.2022 06:00 - 26.02.2022 07:00 (CET/CEST)</c:v>
                </c:pt>
                <c:pt idx="7076">
                  <c:v>25.04.2022 19:00 - 25.04.2022 20:00 (CET/CEST)</c:v>
                </c:pt>
                <c:pt idx="7077">
                  <c:v>29.06.2022 14:00 - 29.06.2022 15:00 (CET/CEST)</c:v>
                </c:pt>
                <c:pt idx="7078">
                  <c:v>19.07.2022 03:00 - 19.07.2022 04:00 (CET/CEST)</c:v>
                </c:pt>
                <c:pt idx="7079">
                  <c:v>26.10.2022 10:00 - 26.10.2022 11:00 (CET/CEST)</c:v>
                </c:pt>
                <c:pt idx="7080">
                  <c:v>15.05.2022 10:00 - 15.05.2022 11:00 (CET/CEST)</c:v>
                </c:pt>
                <c:pt idx="7081">
                  <c:v>06.12.2022 18:00 - 06.12.2022 19:00 (CET/CEST)</c:v>
                </c:pt>
                <c:pt idx="7082">
                  <c:v>26.02.2022 19:00 - 26.02.2022 20:00 (CET/CEST)</c:v>
                </c:pt>
                <c:pt idx="7083">
                  <c:v>27.03.2022 04:00 - 27.03.2022 05:00 (CET/CEST)</c:v>
                </c:pt>
                <c:pt idx="7084">
                  <c:v>02.04.2022 16:00 - 02.04.2022 17:00 (CET/CEST)</c:v>
                </c:pt>
                <c:pt idx="7085">
                  <c:v>22.02.2022 10:00 - 22.02.2022 11:00 (CET/CEST)</c:v>
                </c:pt>
                <c:pt idx="7086">
                  <c:v>06.03.2022 20:00 - 06.03.2022 21:00 (CET/CEST)</c:v>
                </c:pt>
                <c:pt idx="7087">
                  <c:v>15.04.2022 17:00 - 15.04.2022 18:00 (CET/CEST)</c:v>
                </c:pt>
                <c:pt idx="7088">
                  <c:v>28.06.2022 12:00 - 28.06.2022 13:00 (CET/CEST)</c:v>
                </c:pt>
                <c:pt idx="7089">
                  <c:v>20.08.2022 03:00 - 20.08.2022 04:00 (CET/CEST)</c:v>
                </c:pt>
                <c:pt idx="7090">
                  <c:v>22.05.2022 13:00 - 22.05.2022 14:00 (CET/CEST)</c:v>
                </c:pt>
                <c:pt idx="7091">
                  <c:v>30.07.2022 09:00 - 30.07.2022 10:00 (CET/CEST)</c:v>
                </c:pt>
                <c:pt idx="7092">
                  <c:v>18.08.2022 01:00 - 18.08.2022 02:00 (CET/CEST)</c:v>
                </c:pt>
                <c:pt idx="7093">
                  <c:v>20.08.2022 04:00 - 20.08.2022 05:00 (CET/CEST)</c:v>
                </c:pt>
                <c:pt idx="7094">
                  <c:v>30.06.2022 04:00 - 30.06.2022 05:00 (CET/CEST)</c:v>
                </c:pt>
                <c:pt idx="7095">
                  <c:v>15.01.2022 08:00 - 15.01.2022 09:00 (CET/CEST)</c:v>
                </c:pt>
                <c:pt idx="7096">
                  <c:v>17.06.2022 08:00 - 17.06.2022 09:00 (CET/CEST)</c:v>
                </c:pt>
                <c:pt idx="7097">
                  <c:v>08.08.2022 18:00 - 08.08.2022 19:00 (CET/CEST)</c:v>
                </c:pt>
                <c:pt idx="7098">
                  <c:v>31.10.2022 09:00 - 31.10.2022 10:00 (CET/CEST)</c:v>
                </c:pt>
                <c:pt idx="7099">
                  <c:v>01.12.2022 14:00 - 01.12.2022 15:00 (CET/CEST)</c:v>
                </c:pt>
                <c:pt idx="7100">
                  <c:v>03.05.2022 20:00 - 03.05.2022 21:00 (CET/CEST)</c:v>
                </c:pt>
                <c:pt idx="7101">
                  <c:v>25.04.2022 16:00 - 25.04.2022 17:00 (CET/CEST)</c:v>
                </c:pt>
                <c:pt idx="7102">
                  <c:v>22.10.2022 16:00 - 22.10.2022 17:00 (CET/CEST)</c:v>
                </c:pt>
                <c:pt idx="7103">
                  <c:v>05.05.2022 08:00 - 05.05.2022 09:00 (CET/CEST)</c:v>
                </c:pt>
                <c:pt idx="7104">
                  <c:v>30.06.2022 10:00 - 30.06.2022 11:00 (CET/CEST)</c:v>
                </c:pt>
                <c:pt idx="7105">
                  <c:v>19.07.2022 21:00 - 19.07.2022 22:00 (CET/CEST)</c:v>
                </c:pt>
                <c:pt idx="7106">
                  <c:v>30.07.2022 20:00 - 30.07.2022 21:00 (CET/CEST)</c:v>
                </c:pt>
                <c:pt idx="7107">
                  <c:v>10.09.2022 19:00 - 10.09.2022 20:00 (CET/CEST)</c:v>
                </c:pt>
                <c:pt idx="7108">
                  <c:v>09.12.2022 15:00 - 09.12.2022 16:00 (CET/CEST)</c:v>
                </c:pt>
                <c:pt idx="7109">
                  <c:v>12.07.2022 00:00 - 12.07.2022 01:00 (CET/CEST)</c:v>
                </c:pt>
                <c:pt idx="7110">
                  <c:v>30.07.2022 12:00 - 30.07.2022 13:00 (CET/CEST)</c:v>
                </c:pt>
                <c:pt idx="7111">
                  <c:v>31.07.2022 17:00 - 31.07.2022 18:00 (CET/CEST)</c:v>
                </c:pt>
                <c:pt idx="7112">
                  <c:v>29.10.2022 22:00 - 29.10.2022 23:00 (CET/CEST)</c:v>
                </c:pt>
                <c:pt idx="7113">
                  <c:v>26.11.2022 02:00 - 26.11.2022 03:00 (CET/CEST)</c:v>
                </c:pt>
                <c:pt idx="7114">
                  <c:v>13.12.2022 08:00 - 13.12.2022 09:00 (CET/CEST)</c:v>
                </c:pt>
                <c:pt idx="7115">
                  <c:v>24.12.2022 01:00 - 24.12.2022 02:00 (CET/CEST)</c:v>
                </c:pt>
                <c:pt idx="7116">
                  <c:v>06.04.2022 03:00 - 06.04.2022 04:00 (CET/CEST)</c:v>
                </c:pt>
                <c:pt idx="7117">
                  <c:v>18.04.2022 05:00 - 18.04.2022 06:00 (CET/CEST)</c:v>
                </c:pt>
                <c:pt idx="7118">
                  <c:v>25.04.2022 14:00 - 25.04.2022 15:00 (CET/CEST)</c:v>
                </c:pt>
                <c:pt idx="7119">
                  <c:v>31.07.2022 19:00 - 31.07.2022 20:00 (CET/CEST)</c:v>
                </c:pt>
                <c:pt idx="7120">
                  <c:v>28.09.2022 08:00 - 28.09.2022 09:00 (CET/CEST)</c:v>
                </c:pt>
                <c:pt idx="7121">
                  <c:v>26.10.2022 09:00 - 26.10.2022 10:00 (CET/CEST)</c:v>
                </c:pt>
                <c:pt idx="7122">
                  <c:v>26.08.2022 18:00 - 26.08.2022 19:00 (CET/CEST)</c:v>
                </c:pt>
                <c:pt idx="7123">
                  <c:v>30.03.2022 04:00 - 30.03.2022 05:00 (CET/CEST)</c:v>
                </c:pt>
                <c:pt idx="7124">
                  <c:v>05.05.2022 06:00 - 05.05.2022 07:00 (CET/CEST)</c:v>
                </c:pt>
                <c:pt idx="7125">
                  <c:v>16.03.2022 09:00 - 16.03.2022 10:00 (CET/CEST)</c:v>
                </c:pt>
                <c:pt idx="7126">
                  <c:v>30.06.2022 09:00 - 30.06.2022 10:00 (CET/CEST)</c:v>
                </c:pt>
                <c:pt idx="7127">
                  <c:v>12.07.2022 04:00 - 12.07.2022 05:00 (CET/CEST)</c:v>
                </c:pt>
                <c:pt idx="7128">
                  <c:v>16.08.2022 06:00 - 16.08.2022 07:00 (CET/CEST)</c:v>
                </c:pt>
                <c:pt idx="7129">
                  <c:v>30.10.2022 23:00 - 31.10.2022 00:00 (CET/CEST)</c:v>
                </c:pt>
                <c:pt idx="7130">
                  <c:v>04.03.2022 15:00 - 04.03.2022 16:00 (CET/CEST)</c:v>
                </c:pt>
                <c:pt idx="7131">
                  <c:v>06.03.2022 14:00 - 06.03.2022 15:00 (CET/CEST)</c:v>
                </c:pt>
                <c:pt idx="7132">
                  <c:v>19.03.2022 08:00 - 19.03.2022 09:00 (CET/CEST)</c:v>
                </c:pt>
                <c:pt idx="7133">
                  <c:v>28.07.2022 08:00 - 28.07.2022 09:00 (CET/CEST)</c:v>
                </c:pt>
                <c:pt idx="7134">
                  <c:v>22.09.2022 11:00 - 22.09.2022 12:00 (CET/CEST)</c:v>
                </c:pt>
                <c:pt idx="7135">
                  <c:v>26.10.2022 08:00 - 26.10.2022 09:00 (CET/CEST)</c:v>
                </c:pt>
                <c:pt idx="7136">
                  <c:v>06.12.2022 02:00 - 06.12.2022 03:00 (CET/CEST)</c:v>
                </c:pt>
                <c:pt idx="7137">
                  <c:v>30.04.2022 18:00 - 30.04.2022 19:00 (CET/CEST)</c:v>
                </c:pt>
                <c:pt idx="7138">
                  <c:v>12.10.2022 10:00 - 12.10.2022 11:00 (CET/CEST)</c:v>
                </c:pt>
                <c:pt idx="7139">
                  <c:v>13.10.2022 17:00 - 13.10.2022 18:00 (CET/CEST)</c:v>
                </c:pt>
                <c:pt idx="7140">
                  <c:v>22.05.2022 10:00 - 22.05.2022 11:00 (CET/CEST)</c:v>
                </c:pt>
                <c:pt idx="7141">
                  <c:v>19.10.2022 21:00 - 19.10.2022 22:00 (CET/CEST)</c:v>
                </c:pt>
                <c:pt idx="7142">
                  <c:v>22.05.2022 12:00 - 22.05.2022 13:00 (CET/CEST)</c:v>
                </c:pt>
                <c:pt idx="7143">
                  <c:v>30.08.2022 10:00 - 30.08.2022 11:00 (CET/CEST)</c:v>
                </c:pt>
                <c:pt idx="7144">
                  <c:v>31.10.2022 01:00 - 31.10.2022 02:00 (CET/CEST)</c:v>
                </c:pt>
                <c:pt idx="7145">
                  <c:v>08.12.2022 08:00 - 08.12.2022 09:00 (CET/CEST)</c:v>
                </c:pt>
                <c:pt idx="7146">
                  <c:v>19.03.2022 11:00 - 19.03.2022 12:00 (CET/CEST)</c:v>
                </c:pt>
                <c:pt idx="7147">
                  <c:v>05.06.2022 17:00 - 05.06.2022 18:00 (CET/CEST)</c:v>
                </c:pt>
                <c:pt idx="7148">
                  <c:v>11.07.2022 16:00 - 11.07.2022 17:00 (CET/CEST)</c:v>
                </c:pt>
                <c:pt idx="7149">
                  <c:v>18.08.2022 13:00 - 18.08.2022 14:00 (CET/CEST)</c:v>
                </c:pt>
                <c:pt idx="7150">
                  <c:v>04.03.2022 16:00 - 04.03.2022 17:00 (CET/CEST)</c:v>
                </c:pt>
                <c:pt idx="7151">
                  <c:v>30.04.2022 17:00 - 30.04.2022 18:00 (CET/CEST)</c:v>
                </c:pt>
                <c:pt idx="7152">
                  <c:v>20.05.2022 15:00 - 20.05.2022 16:00 (CET/CEST)</c:v>
                </c:pt>
                <c:pt idx="7153">
                  <c:v>09.06.2022 14:00 - 09.06.2022 15:00 (CET/CEST)</c:v>
                </c:pt>
                <c:pt idx="7154">
                  <c:v>14.03.2022 19:00 - 14.03.2022 20:00 (CET/CEST)</c:v>
                </c:pt>
                <c:pt idx="7155">
                  <c:v>09.12.2022 13:00 - 09.12.2022 14:00 (CET/CEST)</c:v>
                </c:pt>
                <c:pt idx="7156">
                  <c:v>20.04.2022 06:00 - 20.04.2022 07:00 (CET/CEST)</c:v>
                </c:pt>
                <c:pt idx="7157">
                  <c:v>15.05.2022 11:00 - 15.05.2022 12:00 (CET/CEST)</c:v>
                </c:pt>
                <c:pt idx="7158">
                  <c:v>30.07.2022 08:00 - 30.07.2022 09:00 (CET/CEST)</c:v>
                </c:pt>
                <c:pt idx="7159">
                  <c:v>20.08.2022 05:00 - 20.08.2022 06:00 (CET/CEST)</c:v>
                </c:pt>
                <c:pt idx="7160">
                  <c:v>21.10.2022 12:00 - 21.10.2022 13:00 (CET/CEST)</c:v>
                </c:pt>
                <c:pt idx="7161">
                  <c:v>31.10.2022 06:00 - 31.10.2022 07:00 (CET/CEST)</c:v>
                </c:pt>
                <c:pt idx="7162">
                  <c:v>04.03.2022 11:00 - 04.03.2022 12:00 (CET/CEST)</c:v>
                </c:pt>
                <c:pt idx="7163">
                  <c:v>05.03.2022 06:00 - 05.03.2022 07:00 (CET/CEST)</c:v>
                </c:pt>
                <c:pt idx="7164">
                  <c:v>15.06.2022 14:00 - 15.06.2022 15:00 (CET/CEST)</c:v>
                </c:pt>
                <c:pt idx="7165">
                  <c:v>16.08.2022 11:00 - 16.08.2022 12:00 (CET/CEST)</c:v>
                </c:pt>
                <c:pt idx="7166">
                  <c:v>18.08.2022 00:00 - 18.08.2022 01:00 (CET/CEST)</c:v>
                </c:pt>
                <c:pt idx="7167">
                  <c:v>08.05.2022 23:00 - 09.05.2022 00:00 (CET/CEST)</c:v>
                </c:pt>
                <c:pt idx="7168">
                  <c:v>25.09.2022 16:00 - 25.09.2022 17:00 (CET/CEST)</c:v>
                </c:pt>
                <c:pt idx="7169">
                  <c:v>19.10.2022 07:00 - 19.10.2022 08:00 (CET/CEST)</c:v>
                </c:pt>
                <c:pt idx="7170">
                  <c:v>30.10.2022 14:00 - 30.10.2022 15:00 (CET/CEST)</c:v>
                </c:pt>
                <c:pt idx="7171">
                  <c:v>04.03.2022 18:00 - 04.03.2022 19:00 (CET/CEST)</c:v>
                </c:pt>
                <c:pt idx="7172">
                  <c:v>19.05.2022 12:00 - 19.05.2022 13:00 (CET/CEST)</c:v>
                </c:pt>
                <c:pt idx="7173">
                  <c:v>28.09.2022 06:00 - 28.09.2022 07:00 (CET/CEST)</c:v>
                </c:pt>
                <c:pt idx="7174">
                  <c:v>31.10.2022 05:00 - 31.10.2022 06:00 (CET/CEST)</c:v>
                </c:pt>
                <c:pt idx="7175">
                  <c:v>15.06.2022 18:00 - 15.06.2022 19:00 (CET/CEST)</c:v>
                </c:pt>
                <c:pt idx="7176">
                  <c:v>26.06.2022 03:00 - 26.06.2022 04:00 (CET/CEST)</c:v>
                </c:pt>
                <c:pt idx="7177">
                  <c:v>26.08.2022 19:00 - 26.08.2022 20:00 (CET/CEST)</c:v>
                </c:pt>
                <c:pt idx="7178">
                  <c:v>31.10.2022 10:00 - 31.10.2022 11:00 (CET/CEST)</c:v>
                </c:pt>
                <c:pt idx="7179">
                  <c:v>23.12.2022 12:00 - 23.12.2022 13:00 (CET/CEST)</c:v>
                </c:pt>
                <c:pt idx="7180">
                  <c:v>19.03.2022 00:00 - 19.03.2022 01:00 (CET/CEST)</c:v>
                </c:pt>
                <c:pt idx="7181">
                  <c:v>30.06.2022 11:00 - 30.06.2022 12:00 (CET/CEST)</c:v>
                </c:pt>
                <c:pt idx="7182">
                  <c:v>21.07.2022 08:00 - 21.07.2022 09:00 (CET/CEST)</c:v>
                </c:pt>
                <c:pt idx="7183">
                  <c:v>31.10.2022 00:00 - 31.10.2022 01:00 (CET/CEST)</c:v>
                </c:pt>
                <c:pt idx="7184">
                  <c:v>06.01.2022 14:00 - 06.01.2022 15:00 (CET/CEST)</c:v>
                </c:pt>
                <c:pt idx="7185">
                  <c:v>02.04.2022 15:00 - 02.04.2022 16:00 (CET/CEST)</c:v>
                </c:pt>
                <c:pt idx="7186">
                  <c:v>30.05.2022 02:00 - 30.05.2022 03:00 (CET/CEST)</c:v>
                </c:pt>
                <c:pt idx="7187">
                  <c:v>31.07.2022 22:00 - 31.07.2022 23:00 (CET/CEST)</c:v>
                </c:pt>
                <c:pt idx="7188">
                  <c:v>30.10.2022 22:00 - 30.10.2022 23:00 (CET/CEST)</c:v>
                </c:pt>
                <c:pt idx="7189">
                  <c:v>21.10.2022 15:00 - 21.10.2022 16:00 (CET/CEST)</c:v>
                </c:pt>
                <c:pt idx="7190">
                  <c:v>18.08.2022 23:00 - 19.08.2022 00:00 (CET/CEST)</c:v>
                </c:pt>
                <c:pt idx="7191">
                  <c:v>26.11.2022 10:00 - 26.11.2022 11:00 (CET/CEST)</c:v>
                </c:pt>
                <c:pt idx="7192">
                  <c:v>19.03.2022 05:00 - 19.03.2022 06:00 (CET/CEST)</c:v>
                </c:pt>
                <c:pt idx="7193">
                  <c:v>30.04.2022 01:00 - 30.04.2022 02:00 (CET/CEST)</c:v>
                </c:pt>
                <c:pt idx="7194">
                  <c:v>15.10.2022 08:00 - 15.10.2022 09:00 (CET/CEST)</c:v>
                </c:pt>
                <c:pt idx="7195">
                  <c:v>06.12.2022 06:00 - 06.12.2022 07:00 (CET/CEST)</c:v>
                </c:pt>
                <c:pt idx="7196">
                  <c:v>23.06.2022 21:00 - 23.06.2022 22:00 (CET/CEST)</c:v>
                </c:pt>
                <c:pt idx="7197">
                  <c:v>08.12.2022 07:00 - 08.12.2022 08:00 (CET/CEST)</c:v>
                </c:pt>
                <c:pt idx="7198">
                  <c:v>31.07.2022 20:00 - 31.07.2022 21:00 (CET/CEST)</c:v>
                </c:pt>
                <c:pt idx="7199">
                  <c:v>05.05.2022 07:00 - 05.05.2022 08:00 (CET/CEST)</c:v>
                </c:pt>
                <c:pt idx="7200">
                  <c:v>27.06.2022 04:00 - 27.06.2022 05:00 (CET/CEST)</c:v>
                </c:pt>
                <c:pt idx="7201">
                  <c:v>26.08.2022 10:00 - 26.08.2022 11:00 (CET/CEST)</c:v>
                </c:pt>
                <c:pt idx="7202">
                  <c:v>31.08.2022 23:00 - 01.09.2022 00:00 (CET/CEST)</c:v>
                </c:pt>
                <c:pt idx="7203">
                  <c:v>31.10.2022 11:00 - 31.10.2022 12:00 (CET/CEST)</c:v>
                </c:pt>
                <c:pt idx="7204">
                  <c:v>18.04.2022 13:00 - 18.04.2022 14:00 (CET/CEST)</c:v>
                </c:pt>
                <c:pt idx="7205">
                  <c:v>26.11.2022 03:00 - 26.11.2022 04:00 (CET/CEST)</c:v>
                </c:pt>
                <c:pt idx="7206">
                  <c:v>30.06.2022 16:00 - 30.06.2022 17:00 (CET/CEST)</c:v>
                </c:pt>
                <c:pt idx="7207">
                  <c:v>26.11.2022 08:00 - 26.11.2022 09:00 (CET/CEST)</c:v>
                </c:pt>
                <c:pt idx="7208">
                  <c:v>20.06.2022 15:00 - 20.06.2022 16:00 (CET/CEST)</c:v>
                </c:pt>
                <c:pt idx="7209">
                  <c:v>28.10.2022 12:00 - 28.10.2022 13:00 (CET/CEST)</c:v>
                </c:pt>
                <c:pt idx="7210">
                  <c:v>18.04.2022 12:00 - 18.04.2022 13:00 (CET/CEST)</c:v>
                </c:pt>
                <c:pt idx="7211">
                  <c:v>25.04.2022 21:00 - 25.04.2022 22:00 (CET/CEST)</c:v>
                </c:pt>
                <c:pt idx="7212">
                  <c:v>16.12.2022 13:00 - 16.12.2022 14:00 (CET/CEST)</c:v>
                </c:pt>
                <c:pt idx="7213">
                  <c:v>03.03.2022 18:00 - 03.03.2022 19:00 (CET/CEST)</c:v>
                </c:pt>
                <c:pt idx="7214">
                  <c:v>25.04.2022 20:00 - 25.04.2022 21:00 (CET/CEST)</c:v>
                </c:pt>
                <c:pt idx="7215">
                  <c:v>30.07.2022 23:00 - 31.07.2022 00:00 (CET/CEST)</c:v>
                </c:pt>
                <c:pt idx="7216">
                  <c:v>28.09.2022 11:00 - 28.09.2022 12:00 (CET/CEST)</c:v>
                </c:pt>
                <c:pt idx="7217">
                  <c:v>06.01.2022 12:00 - 06.01.2022 13:00 (CET/CEST)</c:v>
                </c:pt>
                <c:pt idx="7218">
                  <c:v>22.05.2022 11:00 - 22.05.2022 12:00 (CET/CEST)</c:v>
                </c:pt>
                <c:pt idx="7219">
                  <c:v>28.09.2022 12:00 - 28.09.2022 13:00 (CET/CEST)</c:v>
                </c:pt>
                <c:pt idx="7220">
                  <c:v>13.10.2022 16:00 - 13.10.2022 17:00 (CET/CEST)</c:v>
                </c:pt>
                <c:pt idx="7221">
                  <c:v>26.11.2022 09:00 - 26.11.2022 10:00 (CET/CEST)</c:v>
                </c:pt>
                <c:pt idx="7222">
                  <c:v>15.03.2022 01:00 - 15.03.2022 02:00 (CET/CEST)</c:v>
                </c:pt>
                <c:pt idx="7223">
                  <c:v>15.06.2022 10:00 - 15.06.2022 11:00 (CET/CEST)</c:v>
                </c:pt>
                <c:pt idx="7224">
                  <c:v>21.08.2022 23:00 - 22.08.2022 00:00 (CET/CEST)</c:v>
                </c:pt>
                <c:pt idx="7225">
                  <c:v>09.03.2022 11:00 - 09.03.2022 12:00 (CET/CEST)</c:v>
                </c:pt>
                <c:pt idx="7226">
                  <c:v>19.03.2022 01:00 - 19.03.2022 02:00 (CET/CEST)</c:v>
                </c:pt>
                <c:pt idx="7227">
                  <c:v>15.06.2022 11:00 - 15.06.2022 12:00 (CET/CEST)</c:v>
                </c:pt>
                <c:pt idx="7228">
                  <c:v>30.08.2022 12:00 - 30.08.2022 13:00 (CET/CEST)</c:v>
                </c:pt>
                <c:pt idx="7229">
                  <c:v>26.11.2022 16:00 - 26.11.2022 17:00 (CET/CEST)</c:v>
                </c:pt>
                <c:pt idx="7230">
                  <c:v>09.05.2022 01:00 - 09.05.2022 02:00 (CET/CEST)</c:v>
                </c:pt>
                <c:pt idx="7231">
                  <c:v>18.04.2022 04:00 - 18.04.2022 05:00 (CET/CEST)</c:v>
                </c:pt>
                <c:pt idx="7232">
                  <c:v>30.08.2022 06:00 - 30.08.2022 07:00 (CET/CEST)</c:v>
                </c:pt>
                <c:pt idx="7233">
                  <c:v>13.11.2022 13:00 - 13.11.2022 14:00 (CET/CEST)</c:v>
                </c:pt>
                <c:pt idx="7234">
                  <c:v>05.03.2022 08:00 - 05.03.2022 09:00 (CET/CEST)</c:v>
                </c:pt>
                <c:pt idx="7235">
                  <c:v>21.07.2022 05:00 - 21.07.2022 06:00 (CET/CEST)</c:v>
                </c:pt>
                <c:pt idx="7236">
                  <c:v>30.07.2022 22:00 - 30.07.2022 23:00 (CET/CEST)</c:v>
                </c:pt>
                <c:pt idx="7237">
                  <c:v>27.06.2022 05:00 - 27.06.2022 06:00 (CET/CEST)</c:v>
                </c:pt>
                <c:pt idx="7238">
                  <c:v>30.06.2022 15:00 - 30.06.2022 16:00 (CET/CEST)</c:v>
                </c:pt>
                <c:pt idx="7239">
                  <c:v>31.07.2022 00:00 - 31.07.2022 01:00 (CET/CEST)</c:v>
                </c:pt>
                <c:pt idx="7240">
                  <c:v>30.08.2022 07:00 - 30.08.2022 08:00 (CET/CEST)</c:v>
                </c:pt>
                <c:pt idx="7241">
                  <c:v>21.10.2022 14:00 - 21.10.2022 15:00 (CET/CEST)</c:v>
                </c:pt>
                <c:pt idx="7242">
                  <c:v>20.08.2022 19:00 - 20.08.2022 20:00 (CET/CEST)</c:v>
                </c:pt>
                <c:pt idx="7243">
                  <c:v>14.10.2022 09:00 - 14.10.2022 10:00 (CET/CEST)</c:v>
                </c:pt>
                <c:pt idx="7244">
                  <c:v>21.10.2022 11:00 - 21.10.2022 12:00 (CET/CEST)</c:v>
                </c:pt>
                <c:pt idx="7245">
                  <c:v>04.03.2022 17:00 - 04.03.2022 18:00 (CET/CEST)</c:v>
                </c:pt>
                <c:pt idx="7246">
                  <c:v>22.08.2022 22:00 - 22.08.2022 23:00 (CET/CEST)</c:v>
                </c:pt>
                <c:pt idx="7247">
                  <c:v>26.11.2022 07:00 - 26.11.2022 08:00 (CET/CEST)</c:v>
                </c:pt>
                <c:pt idx="7248">
                  <c:v>06.04.2022 01:00 - 06.04.2022 02:00 (CET/CEST)</c:v>
                </c:pt>
                <c:pt idx="7249">
                  <c:v>11.07.2022 22:00 - 11.07.2022 23:00 (CET/CEST)</c:v>
                </c:pt>
                <c:pt idx="7250">
                  <c:v>30.08.2022 15:00 - 30.08.2022 16:00 (CET/CEST)</c:v>
                </c:pt>
                <c:pt idx="7251">
                  <c:v>12.09.2022 06:00 - 12.09.2022 07:00 (CET/CEST)</c:v>
                </c:pt>
                <c:pt idx="7252">
                  <c:v>21.11.2022 15:00 - 21.11.2022 16:00 (CET/CEST)</c:v>
                </c:pt>
                <c:pt idx="7253">
                  <c:v>16.03.2022 10:00 - 16.03.2022 11:00 (CET/CEST)</c:v>
                </c:pt>
                <c:pt idx="7254">
                  <c:v>27.04.2022 15:00 - 27.04.2022 16:00 (CET/CEST)</c:v>
                </c:pt>
                <c:pt idx="7255">
                  <c:v>30.06.2022 07:00 - 30.06.2022 08:00 (CET/CEST)</c:v>
                </c:pt>
                <c:pt idx="7256">
                  <c:v>30.06.2022 18:00 - 30.06.2022 19:00 (CET/CEST)</c:v>
                </c:pt>
                <c:pt idx="7257">
                  <c:v>30.07.2022 02:00 - 30.07.2022 03:00 (CET/CEST)</c:v>
                </c:pt>
                <c:pt idx="7258">
                  <c:v>20.08.2022 09:00 - 20.08.2022 10:00 (CET/CEST)</c:v>
                </c:pt>
                <c:pt idx="7259">
                  <c:v>19.03.2022 02:00 - 19.03.2022 03:00 (CET/CEST)</c:v>
                </c:pt>
                <c:pt idx="7260">
                  <c:v>20.08.2022 02:00 - 20.08.2022 03:00 (CET/CEST)</c:v>
                </c:pt>
                <c:pt idx="7261">
                  <c:v>04.06.2022 05:00 - 04.06.2022 06:00 (CET/CEST)</c:v>
                </c:pt>
                <c:pt idx="7262">
                  <c:v>31.07.2022 16:00 - 31.07.2022 17:00 (CET/CEST)</c:v>
                </c:pt>
                <c:pt idx="7263">
                  <c:v>20.08.2022 06:00 - 20.08.2022 07:00 (CET/CEST)</c:v>
                </c:pt>
                <c:pt idx="7264">
                  <c:v>06.12.2022 05:00 - 06.12.2022 06:00 (CET/CEST)</c:v>
                </c:pt>
                <c:pt idx="7265">
                  <c:v>19.03.2022 03:00 - 19.03.2022 04:00 (CET/CEST)</c:v>
                </c:pt>
                <c:pt idx="7266">
                  <c:v>19.03.2022 04:00 - 19.03.2022 05:00 (CET/CEST)</c:v>
                </c:pt>
                <c:pt idx="7267">
                  <c:v>25.04.2022 22:00 - 25.04.2022 23:00 (CET/CEST)</c:v>
                </c:pt>
                <c:pt idx="7268">
                  <c:v>30.06.2022 06:00 - 30.06.2022 07:00 (CET/CEST)</c:v>
                </c:pt>
                <c:pt idx="7269">
                  <c:v>18.08.2022 15:00 - 18.08.2022 16:00 (CET/CEST)</c:v>
                </c:pt>
                <c:pt idx="7270">
                  <c:v>31.08.2022 02:00 - 31.08.2022 03:00 (CET/CEST)</c:v>
                </c:pt>
                <c:pt idx="7271">
                  <c:v>10.09.2022 07:00 - 10.09.2022 08:00 (CET/CEST)</c:v>
                </c:pt>
                <c:pt idx="7272">
                  <c:v>19.06.2022 06:00 - 19.06.2022 07:00 (CET/CEST)</c:v>
                </c:pt>
                <c:pt idx="7273">
                  <c:v>31.08.2022 04:00 - 31.08.2022 05:00 (CET/CEST)</c:v>
                </c:pt>
                <c:pt idx="7274">
                  <c:v>26.10.2022 07:00 - 26.10.2022 08:00 (CET/CEST)</c:v>
                </c:pt>
                <c:pt idx="7275">
                  <c:v>30.10.2022 20:00 - 30.10.2022 21:00 (CET/CEST)</c:v>
                </c:pt>
                <c:pt idx="7276">
                  <c:v>21.11.2022 16:00 - 21.11.2022 17:00 (CET/CEST)</c:v>
                </c:pt>
                <c:pt idx="7277">
                  <c:v>26.11.2022 04:00 - 26.11.2022 05:00 (CET/CEST)</c:v>
                </c:pt>
                <c:pt idx="7278">
                  <c:v>06.12.2022 21:00 - 06.12.2022 22:00 (CET/CEST)</c:v>
                </c:pt>
                <c:pt idx="7279">
                  <c:v>20.04.2022 00:00 - 20.04.2022 01:00 (CET/CEST)</c:v>
                </c:pt>
                <c:pt idx="7280">
                  <c:v>31.07.2022 18:00 - 31.07.2022 19:00 (CET/CEST)</c:v>
                </c:pt>
                <c:pt idx="7281">
                  <c:v>02.09.2022 14:00 - 02.09.2022 15:00 (CET/CEST)</c:v>
                </c:pt>
                <c:pt idx="7282">
                  <c:v>24.09.2022 02:00 - 24.09.2022 03:00 (CET/CEST)</c:v>
                </c:pt>
                <c:pt idx="7283">
                  <c:v>07.12.2022 20:00 - 07.12.2022 21:00 (CET/CEST)</c:v>
                </c:pt>
                <c:pt idx="7284">
                  <c:v>04.05.2022 18:00 - 04.05.2022 19:00 (CET/CEST)</c:v>
                </c:pt>
                <c:pt idx="7285">
                  <c:v>16.08.2022 19:00 - 16.08.2022 20:00 (CET/CEST)</c:v>
                </c:pt>
                <c:pt idx="7286">
                  <c:v>30.08.2022 05:00 - 30.08.2022 06:00 (CET/CEST)</c:v>
                </c:pt>
                <c:pt idx="7287">
                  <c:v>20.09.2022 20:00 - 20.09.2022 21:00 (CET/CEST)</c:v>
                </c:pt>
                <c:pt idx="7288">
                  <c:v>06.12.2022 03:00 - 06.12.2022 04:00 (CET/CEST)</c:v>
                </c:pt>
                <c:pt idx="7289">
                  <c:v>09.03.2022 09:00 - 09.03.2022 10:00 (CET/CEST)</c:v>
                </c:pt>
                <c:pt idx="7290">
                  <c:v>05.06.2022 16:00 - 05.06.2022 17:00 (CET/CEST)</c:v>
                </c:pt>
                <c:pt idx="7291">
                  <c:v>26.06.2022 18:00 - 26.06.2022 19:00 (CET/CEST)</c:v>
                </c:pt>
                <c:pt idx="7292">
                  <c:v>30.06.2022 17:00 - 30.06.2022 18:00 (CET/CEST)</c:v>
                </c:pt>
                <c:pt idx="7293">
                  <c:v>24.09.2022 23:00 - 25.09.2022 00:00 (CET/CEST)</c:v>
                </c:pt>
                <c:pt idx="7294">
                  <c:v>26.10.2022 05:00 - 26.10.2022 06:00 (CET/CEST)</c:v>
                </c:pt>
                <c:pt idx="7295">
                  <c:v>21.11.2022 01:00 - 21.11.2022 02:00 (CET/CEST)</c:v>
                </c:pt>
                <c:pt idx="7296">
                  <c:v>20.06.2022 14:00 - 20.06.2022 15:00 (CET/CEST)</c:v>
                </c:pt>
                <c:pt idx="7297">
                  <c:v>16.08.2022 08:00 - 16.08.2022 09:00 (CET/CEST)</c:v>
                </c:pt>
                <c:pt idx="7298">
                  <c:v>24.09.2022 22:00 - 24.09.2022 23:00 (CET/CEST)</c:v>
                </c:pt>
                <c:pt idx="7299">
                  <c:v>26.10.2022 06:00 - 26.10.2022 07:00 (CET/CEST)</c:v>
                </c:pt>
                <c:pt idx="7300">
                  <c:v>06.01.2022 13:00 - 06.01.2022 14:00 (CET/CEST)</c:v>
                </c:pt>
                <c:pt idx="7301">
                  <c:v>17.08.2022 18:00 - 17.08.2022 19:00 (CET/CEST)</c:v>
                </c:pt>
                <c:pt idx="7302">
                  <c:v>31.10.2022 14:00 - 31.10.2022 15:00 (CET/CEST)</c:v>
                </c:pt>
                <c:pt idx="7303">
                  <c:v>30.04.2022 16:00 - 30.04.2022 17:00 (CET/CEST)</c:v>
                </c:pt>
                <c:pt idx="7304">
                  <c:v>14.08.2022 04:00 - 14.08.2022 05:00 (CET/CEST)</c:v>
                </c:pt>
                <c:pt idx="7305">
                  <c:v>18.08.2022 16:00 - 18.08.2022 17:00 (CET/CEST)</c:v>
                </c:pt>
                <c:pt idx="7306">
                  <c:v>10.09.2022 21:00 - 10.09.2022 22:00 (CET/CEST)</c:v>
                </c:pt>
                <c:pt idx="7307">
                  <c:v>21.10.2022 21:00 - 21.10.2022 22:00 (CET/CEST)</c:v>
                </c:pt>
                <c:pt idx="7308">
                  <c:v>11.04.2022 18:00 - 11.04.2022 19:00 (CET/CEST)</c:v>
                </c:pt>
                <c:pt idx="7309">
                  <c:v>29.06.2022 13:00 - 29.06.2022 14:00 (CET/CEST)</c:v>
                </c:pt>
                <c:pt idx="7310">
                  <c:v>03.08.2022 23:00 - 04.08.2022 00:00 (CET/CEST)</c:v>
                </c:pt>
                <c:pt idx="7311">
                  <c:v>06.03.2022 21:00 - 06.03.2022 22:00 (CET/CEST)</c:v>
                </c:pt>
                <c:pt idx="7312">
                  <c:v>14.10.2022 08:00 - 14.10.2022 09:00 (CET/CEST)</c:v>
                </c:pt>
                <c:pt idx="7313">
                  <c:v>31.07.2022 13:00 - 31.07.2022 14:00 (CET/CEST)</c:v>
                </c:pt>
                <c:pt idx="7314">
                  <c:v>07.03.2022 15:00 - 07.03.2022 16:00 (CET/CEST)</c:v>
                </c:pt>
                <c:pt idx="7315">
                  <c:v>14.03.2022 23:00 - 15.03.2022 00:00 (CET/CEST)</c:v>
                </c:pt>
                <c:pt idx="7316">
                  <c:v>15.03.2022 00:00 - 15.03.2022 01:00 (CET/CEST)</c:v>
                </c:pt>
                <c:pt idx="7317">
                  <c:v>04.05.2022 15:00 - 04.05.2022 16:00 (CET/CEST)</c:v>
                </c:pt>
                <c:pt idx="7318">
                  <c:v>26.11.2022 05:00 - 26.11.2022 06:00 (CET/CEST)</c:v>
                </c:pt>
                <c:pt idx="7319">
                  <c:v>26.11.2022 11:00 - 26.11.2022 12:00 (CET/CEST)</c:v>
                </c:pt>
                <c:pt idx="7320">
                  <c:v>31.01.2022 08:00 - 31.01.2022 09:00 (CET/CEST)</c:v>
                </c:pt>
                <c:pt idx="7321">
                  <c:v>05.05.2022 05:00 - 05.05.2022 06:00 (CET/CEST)</c:v>
                </c:pt>
                <c:pt idx="7322">
                  <c:v>22.05.2022 14:00 - 22.05.2022 15:00 (CET/CEST)</c:v>
                </c:pt>
                <c:pt idx="7323">
                  <c:v>19.06.2022 02:00 - 19.06.2022 03:00 (CET/CEST)</c:v>
                </c:pt>
                <c:pt idx="7324">
                  <c:v>12.07.2022 05:00 - 12.07.2022 06:00 (CET/CEST)</c:v>
                </c:pt>
                <c:pt idx="7325">
                  <c:v>20.08.2022 07:00 - 20.08.2022 08:00 (CET/CEST)</c:v>
                </c:pt>
                <c:pt idx="7326">
                  <c:v>02.04.2022 13:00 - 02.04.2022 14:00 (CET/CEST)</c:v>
                </c:pt>
                <c:pt idx="7327">
                  <c:v>31.08.2022 08:00 - 31.08.2022 09:00 (CET/CEST)</c:v>
                </c:pt>
                <c:pt idx="7328">
                  <c:v>18.04.2022 02:00 - 18.04.2022 03:00 (CET/CEST)</c:v>
                </c:pt>
                <c:pt idx="7329">
                  <c:v>19.05.2022 10:00 - 19.05.2022 11:00 (CET/CEST)</c:v>
                </c:pt>
                <c:pt idx="7330">
                  <c:v>26.11.2022 06:00 - 26.11.2022 07:00 (CET/CEST)</c:v>
                </c:pt>
                <c:pt idx="7331">
                  <c:v>23.12.2022 22:00 - 23.12.2022 23:00 (CET/CEST)</c:v>
                </c:pt>
                <c:pt idx="7332">
                  <c:v>30.07.2022 21:00 - 30.07.2022 22:00 (CET/CEST)</c:v>
                </c:pt>
                <c:pt idx="7333">
                  <c:v>16.12.2022 10:00 - 16.12.2022 11:00 (CET/CEST)</c:v>
                </c:pt>
                <c:pt idx="7334">
                  <c:v>23.03.2022 05:00 - 23.03.2022 06:00 (CET/CEST)</c:v>
                </c:pt>
                <c:pt idx="7335">
                  <c:v>30.07.2022 05:00 - 30.07.2022 06:00 (CET/CEST)</c:v>
                </c:pt>
                <c:pt idx="7336">
                  <c:v>28.09.2022 13:00 - 28.09.2022 14:00 (CET/CEST)</c:v>
                </c:pt>
                <c:pt idx="7337">
                  <c:v>17.10.2022 03:00 - 17.10.2022 04:00 (CET/CEST)</c:v>
                </c:pt>
                <c:pt idx="7338">
                  <c:v>23.06.2022 03:00 - 23.06.2022 04:00 (CET/CEST)</c:v>
                </c:pt>
                <c:pt idx="7339">
                  <c:v>31.07.2022 15:00 - 31.07.2022 16:00 (CET/CEST)</c:v>
                </c:pt>
                <c:pt idx="7340">
                  <c:v>25.09.2022 00:00 - 25.09.2022 01:00 (CET/CEST)</c:v>
                </c:pt>
                <c:pt idx="7341">
                  <c:v>15.06.2022 22:00 - 15.06.2022 23:00 (CET/CEST)</c:v>
                </c:pt>
                <c:pt idx="7342">
                  <c:v>22.10.2022 15:00 - 22.10.2022 16:00 (CET/CEST)</c:v>
                </c:pt>
                <c:pt idx="7343">
                  <c:v>30.06.2022 08:00 - 30.06.2022 09:00 (CET/CEST)</c:v>
                </c:pt>
                <c:pt idx="7344">
                  <c:v>12.07.2022 08:00 - 12.07.2022 09:00 (CET/CEST)</c:v>
                </c:pt>
                <c:pt idx="7345">
                  <c:v>19.10.2022 08:00 - 19.10.2022 09:00 (CET/CEST)</c:v>
                </c:pt>
                <c:pt idx="7346">
                  <c:v>10.09.2022 08:00 - 10.09.2022 09:00 (CET/CEST)</c:v>
                </c:pt>
                <c:pt idx="7347">
                  <c:v>23.10.2022 09:00 - 23.10.2022 10:00 (CET/CEST)</c:v>
                </c:pt>
                <c:pt idx="7348">
                  <c:v>07.12.2022 21:00 - 07.12.2022 22:00 (CET/CEST)</c:v>
                </c:pt>
                <c:pt idx="7349">
                  <c:v>14.03.2022 20:00 - 14.03.2022 21:00 (CET/CEST)</c:v>
                </c:pt>
                <c:pt idx="7350">
                  <c:v>16.03.2022 06:00 - 16.03.2022 07:00 (CET/CEST)</c:v>
                </c:pt>
                <c:pt idx="7351">
                  <c:v>18.04.2022 03:00 - 18.04.2022 04:00 (CET/CEST)</c:v>
                </c:pt>
                <c:pt idx="7352">
                  <c:v>05.05.2022 03:00 - 05.05.2022 04:00 (CET/CEST)</c:v>
                </c:pt>
                <c:pt idx="7353">
                  <c:v>03.07.2022 23:00 - 04.07.2022 00:00 (CET/CEST)</c:v>
                </c:pt>
                <c:pt idx="7354">
                  <c:v>13.08.2022 00:00 - 13.08.2022 01:00 (CET/CEST)</c:v>
                </c:pt>
                <c:pt idx="7355">
                  <c:v>16.08.2022 05:00 - 16.08.2022 06:00 (CET/CEST)</c:v>
                </c:pt>
                <c:pt idx="7356">
                  <c:v>06.12.2022 04:00 - 06.12.2022 05:00 (CET/CEST)</c:v>
                </c:pt>
                <c:pt idx="7357">
                  <c:v>20.11.2022 14:00 - 20.11.2022 15:00 (CET/CEST)</c:v>
                </c:pt>
                <c:pt idx="7358">
                  <c:v>14.03.2022 22:00 - 14.03.2022 23:00 (CET/CEST)</c:v>
                </c:pt>
                <c:pt idx="7359">
                  <c:v>31.08.2022 03:00 - 31.08.2022 04:00 (CET/CEST)</c:v>
                </c:pt>
                <c:pt idx="7360">
                  <c:v>19.04.2022 14:00 - 19.04.2022 15:00 (CET/CEST)</c:v>
                </c:pt>
                <c:pt idx="7361">
                  <c:v>15.06.2022 19:00 - 15.06.2022 20:00 (CET/CEST)</c:v>
                </c:pt>
                <c:pt idx="7362">
                  <c:v>30.07.2022 03:00 - 30.07.2022 04:00 (CET/CEST)</c:v>
                </c:pt>
                <c:pt idx="7363">
                  <c:v>20.08.2022 21:00 - 20.08.2022 22:00 (CET/CEST)</c:v>
                </c:pt>
                <c:pt idx="7364">
                  <c:v>20.09.2022 19:00 - 20.09.2022 20:00 (CET/CEST)</c:v>
                </c:pt>
                <c:pt idx="7365">
                  <c:v>31.07.2022 01:00 - 31.07.2022 02:00 (CET/CEST)</c:v>
                </c:pt>
                <c:pt idx="7366">
                  <c:v>13.10.2022 23:00 - 14.10.2022 00:00 (CET/CEST)</c:v>
                </c:pt>
                <c:pt idx="7367">
                  <c:v>18.04.2022 11:00 - 18.04.2022 12:00 (CET/CEST)</c:v>
                </c:pt>
                <c:pt idx="7368">
                  <c:v>15.05.2022 12:00 - 15.05.2022 13:00 (CET/CEST)</c:v>
                </c:pt>
                <c:pt idx="7369">
                  <c:v>28.07.2022 09:00 - 28.07.2022 10:00 (CET/CEST)</c:v>
                </c:pt>
                <c:pt idx="7370">
                  <c:v>20.08.2022 11:00 - 20.08.2022 12:00 (CET/CEST)</c:v>
                </c:pt>
                <c:pt idx="7371">
                  <c:v>10.09.2022 18:00 - 10.09.2022 19:00 (CET/CEST)</c:v>
                </c:pt>
                <c:pt idx="7372">
                  <c:v>08.08.2022 13:00 - 08.08.2022 14:00 (CET/CEST)</c:v>
                </c:pt>
                <c:pt idx="7373">
                  <c:v>08.08.2022 19:00 - 08.08.2022 20:00 (CET/CEST)</c:v>
                </c:pt>
                <c:pt idx="7374">
                  <c:v>17.08.2022 17:00 - 17.08.2022 18:00 (CET/CEST)</c:v>
                </c:pt>
                <c:pt idx="7375">
                  <c:v>08.06.2022 17:00 - 08.06.2022 18:00 (CET/CEST)</c:v>
                </c:pt>
                <c:pt idx="7376">
                  <c:v>11.07.2022 12:00 - 11.07.2022 13:00 (CET/CEST)</c:v>
                </c:pt>
                <c:pt idx="7377">
                  <c:v>18.08.2022 14:00 - 18.08.2022 15:00 (CET/CEST)</c:v>
                </c:pt>
                <c:pt idx="7378">
                  <c:v>20.08.2022 10:00 - 20.08.2022 11:00 (CET/CEST)</c:v>
                </c:pt>
                <c:pt idx="7379">
                  <c:v>15.10.2022 09:00 - 15.10.2022 10:00 (CET/CEST)</c:v>
                </c:pt>
                <c:pt idx="7380">
                  <c:v>20.04.2022 05:00 - 20.04.2022 06:00 (CET/CEST)</c:v>
                </c:pt>
                <c:pt idx="7381">
                  <c:v>30.04.2022 02:00 - 30.04.2022 03:00 (CET/CEST)</c:v>
                </c:pt>
                <c:pt idx="7382">
                  <c:v>26.11.2022 15:00 - 26.11.2022 16:00 (CET/CEST)</c:v>
                </c:pt>
                <c:pt idx="7383">
                  <c:v>15.03.2022 03:00 - 15.03.2022 04:00 (CET/CEST)</c:v>
                </c:pt>
                <c:pt idx="7384">
                  <c:v>30.04.2022 19:00 - 30.04.2022 20:00 (CET/CEST)</c:v>
                </c:pt>
                <c:pt idx="7385">
                  <c:v>12.08.2022 23:00 - 13.08.2022 00:00 (CET/CEST)</c:v>
                </c:pt>
                <c:pt idx="7386">
                  <c:v>30.08.2022 09:00 - 30.08.2022 10:00 (CET/CEST)</c:v>
                </c:pt>
                <c:pt idx="7387">
                  <c:v>26.11.2022 12:00 - 26.11.2022 13:00 (CET/CEST)</c:v>
                </c:pt>
                <c:pt idx="7388">
                  <c:v>05.05.2022 04:00 - 05.05.2022 05:00 (CET/CEST)</c:v>
                </c:pt>
                <c:pt idx="7389">
                  <c:v>30.10.2022 01:00 - 30.10.2022 02:00 (CET/CEST)</c:v>
                </c:pt>
                <c:pt idx="7390">
                  <c:v>13.11.2022 12:00 - 13.11.2022 13:00 (CET/CEST)</c:v>
                </c:pt>
                <c:pt idx="7391">
                  <c:v>23.05.2022 02:00 - 23.05.2022 03:00 (CET/CEST)</c:v>
                </c:pt>
                <c:pt idx="7392">
                  <c:v>11.07.2022 13:00 - 11.07.2022 14:00 (CET/CEST)</c:v>
                </c:pt>
                <c:pt idx="7393">
                  <c:v>16.12.2022 11:00 - 16.12.2022 12:00 (CET/CEST)</c:v>
                </c:pt>
                <c:pt idx="7394">
                  <c:v>15.06.2022 08:00 - 15.06.2022 09:00 (CET/CEST)</c:v>
                </c:pt>
                <c:pt idx="7395">
                  <c:v>30.06.2022 21:00 - 30.06.2022 22:00 (CET/CEST)</c:v>
                </c:pt>
                <c:pt idx="7396">
                  <c:v>20.09.2022 11:00 - 20.09.2022 12:00 (CET/CEST)</c:v>
                </c:pt>
                <c:pt idx="7397">
                  <c:v>15.06.2022 09:00 - 15.06.2022 10:00 (CET/CEST)</c:v>
                </c:pt>
                <c:pt idx="7398">
                  <c:v>03.07.2022 21:00 - 03.07.2022 22:00 (CET/CEST)</c:v>
                </c:pt>
                <c:pt idx="7399">
                  <c:v>11.07.2022 15:00 - 11.07.2022 16:00 (CET/CEST)</c:v>
                </c:pt>
                <c:pt idx="7400">
                  <c:v>29.10.2022 23:00 - 30.10.2022 00:00 (CET/CEST)</c:v>
                </c:pt>
                <c:pt idx="7401">
                  <c:v>26.02.2022 18:00 - 26.02.2022 19:00 (CET/CEST)</c:v>
                </c:pt>
                <c:pt idx="7402">
                  <c:v>02.04.2022 14:00 - 02.04.2022 15:00 (CET/CEST)</c:v>
                </c:pt>
                <c:pt idx="7403">
                  <c:v>05.05.2022 02:00 - 05.05.2022 03:00 (CET/CEST)</c:v>
                </c:pt>
                <c:pt idx="7404">
                  <c:v>30.06.2022 14:00 - 30.06.2022 15:00 (CET/CEST)</c:v>
                </c:pt>
                <c:pt idx="7405">
                  <c:v>11.07.2022 14:00 - 11.07.2022 15:00 (CET/CEST)</c:v>
                </c:pt>
                <c:pt idx="7406">
                  <c:v>14.10.2022 10:00 - 14.10.2022 11:00 (CET/CEST)</c:v>
                </c:pt>
                <c:pt idx="7407">
                  <c:v>16.05.2022 10:00 - 16.05.2022 11:00 (CET/CEST)</c:v>
                </c:pt>
                <c:pt idx="7408">
                  <c:v>28.10.2022 13:00 - 28.10.2022 14:00 (CET/CEST)</c:v>
                </c:pt>
                <c:pt idx="7409">
                  <c:v>06.12.2022 16:00 - 06.12.2022 17:00 (CET/CEST)</c:v>
                </c:pt>
                <c:pt idx="7410">
                  <c:v>16.12.2022 12:00 - 16.12.2022 13:00 (CET/CEST)</c:v>
                </c:pt>
                <c:pt idx="7411">
                  <c:v>19.05.2022 09:00 - 19.05.2022 10:00 (CET/CEST)</c:v>
                </c:pt>
                <c:pt idx="7412">
                  <c:v>27.06.2022 02:00 - 27.06.2022 03:00 (CET/CEST)</c:v>
                </c:pt>
                <c:pt idx="7413">
                  <c:v>12.07.2022 07:00 - 12.07.2022 08:00 (CET/CEST)</c:v>
                </c:pt>
                <c:pt idx="7414">
                  <c:v>29.07.2022 14:00 - 29.07.2022 15:00 (CET/CEST)</c:v>
                </c:pt>
                <c:pt idx="7415">
                  <c:v>20.08.2022 00:00 - 20.08.2022 01:00 (CET/CEST)</c:v>
                </c:pt>
                <c:pt idx="7416">
                  <c:v>22.03.2022 03:00 - 22.03.2022 04:00 (CET/CEST)</c:v>
                </c:pt>
                <c:pt idx="7417">
                  <c:v>04.05.2022 19:00 - 04.05.2022 20:00 (CET/CEST)</c:v>
                </c:pt>
                <c:pt idx="7418">
                  <c:v>31.07.2022 14:00 - 31.07.2022 15:00 (CET/CEST)</c:v>
                </c:pt>
                <c:pt idx="7419">
                  <c:v>30.08.2022 13:00 - 30.08.2022 14:00 (CET/CEST)</c:v>
                </c:pt>
                <c:pt idx="7420">
                  <c:v>25.09.2022 09:00 - 25.09.2022 10:00 (CET/CEST)</c:v>
                </c:pt>
                <c:pt idx="7421">
                  <c:v>06.03.2022 11:00 - 06.03.2022 12:00 (CET/CEST)</c:v>
                </c:pt>
                <c:pt idx="7422">
                  <c:v>23.03.2022 06:00 - 23.03.2022 07:00 (CET/CEST)</c:v>
                </c:pt>
                <c:pt idx="7423">
                  <c:v>17.04.2022 06:00 - 17.04.2022 07:00 (CET/CEST)</c:v>
                </c:pt>
                <c:pt idx="7424">
                  <c:v>18.04.2022 08:00 - 18.04.2022 09:00 (CET/CEST)</c:v>
                </c:pt>
                <c:pt idx="7425">
                  <c:v>19.03.2022 09:00 - 19.03.2022 10:00 (CET/CEST)</c:v>
                </c:pt>
                <c:pt idx="7426">
                  <c:v>02.05.2022 05:00 - 02.05.2022 06:00 (CET/CEST)</c:v>
                </c:pt>
                <c:pt idx="7427">
                  <c:v>11.07.2022 19:00 - 11.07.2022 20:00 (CET/CEST)</c:v>
                </c:pt>
                <c:pt idx="7428">
                  <c:v>20.08.2022 01:00 - 20.08.2022 02:00 (CET/CEST)</c:v>
                </c:pt>
                <c:pt idx="7429">
                  <c:v>06.12.2022 08:00 - 06.12.2022 09:00 (CET/CEST)</c:v>
                </c:pt>
                <c:pt idx="7430">
                  <c:v>24.09.2022 03:00 - 24.09.2022 04:00 (CET/CEST)</c:v>
                </c:pt>
                <c:pt idx="7431">
                  <c:v>12.11.2022 16:00 - 12.11.2022 17:00 (CET/CEST)</c:v>
                </c:pt>
                <c:pt idx="7432">
                  <c:v>19.06.2022 20:00 - 19.06.2022 21:00 (CET/CEST)</c:v>
                </c:pt>
                <c:pt idx="7433">
                  <c:v>31.07.2022 12:00 - 31.07.2022 13:00 (CET/CEST)</c:v>
                </c:pt>
                <c:pt idx="7434">
                  <c:v>31.10.2022 18:00 - 31.10.2022 19:00 (CET/CEST)</c:v>
                </c:pt>
                <c:pt idx="7435">
                  <c:v>09.05.2022 00:00 - 09.05.2022 01:00 (CET/CEST)</c:v>
                </c:pt>
                <c:pt idx="7436">
                  <c:v>30.06.2022 12:00 - 30.06.2022 13:00 (CET/CEST)</c:v>
                </c:pt>
                <c:pt idx="7437">
                  <c:v>12.07.2022 06:00 - 12.07.2022 07:00 (CET/CEST)</c:v>
                </c:pt>
                <c:pt idx="7438">
                  <c:v>17.08.2022 16:00 - 17.08.2022 17:00 (CET/CEST)</c:v>
                </c:pt>
                <c:pt idx="7439">
                  <c:v>15.12.2022 04:00 - 15.12.2022 05:00 (CET/CEST)</c:v>
                </c:pt>
                <c:pt idx="7440">
                  <c:v>22.09.2022 10:00 - 22.09.2022 11:00 (CET/CEST)</c:v>
                </c:pt>
                <c:pt idx="7441">
                  <c:v>15.12.2022 05:00 - 15.12.2022 06:00 (CET/CEST)</c:v>
                </c:pt>
                <c:pt idx="7442">
                  <c:v>25.09.2022 01:00 - 25.09.2022 02:00 (CET/CEST)</c:v>
                </c:pt>
                <c:pt idx="7443">
                  <c:v>16.12.2022 09:00 - 16.12.2022 10:00 (CET/CEST)</c:v>
                </c:pt>
                <c:pt idx="7444">
                  <c:v>19.03.2022 10:00 - 19.03.2022 11:00 (CET/CEST)</c:v>
                </c:pt>
                <c:pt idx="7445">
                  <c:v>30.03.2022 01:00 - 30.03.2022 02:00 (CET/CEST)</c:v>
                </c:pt>
                <c:pt idx="7446">
                  <c:v>06.04.2022 02:00 - 06.04.2022 03:00 (CET/CEST)</c:v>
                </c:pt>
                <c:pt idx="7447">
                  <c:v>30.07.2022 04:00 - 30.07.2022 05:00 (CET/CEST)</c:v>
                </c:pt>
                <c:pt idx="7448">
                  <c:v>22.09.2022 08:00 - 22.09.2022 09:00 (CET/CEST)</c:v>
                </c:pt>
                <c:pt idx="7449">
                  <c:v>23.12.2022 23:00 - 24.12.2022 00:00 (CET/CEST)</c:v>
                </c:pt>
                <c:pt idx="7450">
                  <c:v>14.03.2022 21:00 - 14.03.2022 22:00 (CET/CEST)</c:v>
                </c:pt>
                <c:pt idx="7451">
                  <c:v>11.07.2022 21:00 - 11.07.2022 22:00 (CET/CEST)</c:v>
                </c:pt>
                <c:pt idx="7452">
                  <c:v>31.07.2022 11:00 - 31.07.2022 12:00 (CET/CEST)</c:v>
                </c:pt>
                <c:pt idx="7453">
                  <c:v>24.09.2022 21:00 - 24.09.2022 22:00 (CET/CEST)</c:v>
                </c:pt>
                <c:pt idx="7454">
                  <c:v>06.12.2022 15:00 - 06.12.2022 16:00 (CET/CEST)</c:v>
                </c:pt>
                <c:pt idx="7455">
                  <c:v>23.10.2022 10:00 - 23.10.2022 11:00 (CET/CEST)</c:v>
                </c:pt>
                <c:pt idx="7456">
                  <c:v>07.03.2022 16:00 - 07.03.2022 17:00 (CET/CEST)</c:v>
                </c:pt>
                <c:pt idx="7457">
                  <c:v>18.04.2022 14:00 - 18.04.2022 15:00 (CET/CEST)</c:v>
                </c:pt>
                <c:pt idx="7458">
                  <c:v>03.05.2022 21:00 - 03.05.2022 22:00 (CET/CEST)</c:v>
                </c:pt>
                <c:pt idx="7459">
                  <c:v>21.05.2022 00:00 - 21.05.2022 01:00 (CET/CEST)</c:v>
                </c:pt>
                <c:pt idx="7460">
                  <c:v>06.12.2022 09:00 - 06.12.2022 10:00 (CET/CEST)</c:v>
                </c:pt>
                <c:pt idx="7461">
                  <c:v>28.06.2022 13:00 - 28.06.2022 14:00 (CET/CEST)</c:v>
                </c:pt>
                <c:pt idx="7462">
                  <c:v>10.09.2022 17:00 - 10.09.2022 18:00 (CET/CEST)</c:v>
                </c:pt>
                <c:pt idx="7463">
                  <c:v>20.06.2022 13:00 - 20.06.2022 14:00 (CET/CEST)</c:v>
                </c:pt>
                <c:pt idx="7464">
                  <c:v>20.09.2022 21:00 - 20.09.2022 22:00 (CET/CEST)</c:v>
                </c:pt>
                <c:pt idx="7465">
                  <c:v>14.08.2022 03:00 - 14.08.2022 04:00 (CET/CEST)</c:v>
                </c:pt>
                <c:pt idx="7466">
                  <c:v>06.12.2022 07:00 - 06.12.2022 08:00 (CET/CEST)</c:v>
                </c:pt>
                <c:pt idx="7467">
                  <c:v>17.04.2022 05:00 - 17.04.2022 06:00 (CET/CEST)</c:v>
                </c:pt>
                <c:pt idx="7468">
                  <c:v>26.08.2022 11:00 - 26.08.2022 12:00 (CET/CEST)</c:v>
                </c:pt>
                <c:pt idx="7469">
                  <c:v>10.09.2022 14:00 - 10.09.2022 15:00 (CET/CEST)</c:v>
                </c:pt>
                <c:pt idx="7470">
                  <c:v>20.09.2022 17:00 - 20.09.2022 18:00 (CET/CEST)</c:v>
                </c:pt>
                <c:pt idx="7471">
                  <c:v>09.03.2022 10:00 - 09.03.2022 11:00 (CET/CEST)</c:v>
                </c:pt>
                <c:pt idx="7472">
                  <c:v>30.04.2022 15:00 - 30.04.2022 16:00 (CET/CEST)</c:v>
                </c:pt>
                <c:pt idx="7473">
                  <c:v>30.08.2022 14:00 - 30.08.2022 15:00 (CET/CEST)</c:v>
                </c:pt>
                <c:pt idx="7474">
                  <c:v>10.09.2022 11:00 - 10.09.2022 12:00 (CET/CEST)</c:v>
                </c:pt>
                <c:pt idx="7475">
                  <c:v>20.09.2022 18:00 - 20.09.2022 19:00 (CET/CEST)</c:v>
                </c:pt>
                <c:pt idx="7476">
                  <c:v>22.09.2022 07:00 - 22.09.2022 08:00 (CET/CEST)</c:v>
                </c:pt>
                <c:pt idx="7477">
                  <c:v>28.09.2022 10:00 - 28.09.2022 11:00 (CET/CEST)</c:v>
                </c:pt>
                <c:pt idx="7478">
                  <c:v>01.06.2022 12:00 - 01.06.2022 13:00 (CET/CEST)</c:v>
                </c:pt>
                <c:pt idx="7479">
                  <c:v>24.09.2022 08:00 - 24.09.2022 09:00 (CET/CEST)</c:v>
                </c:pt>
                <c:pt idx="7480">
                  <c:v>15.10.2022 11:00 - 15.10.2022 12:00 (CET/CEST)</c:v>
                </c:pt>
                <c:pt idx="7481">
                  <c:v>30.06.2022 19:00 - 30.06.2022 20:00 (CET/CEST)</c:v>
                </c:pt>
                <c:pt idx="7482">
                  <c:v>04.03.2022 02:00 - 04.03.2022 03:00 (CET/CEST)</c:v>
                </c:pt>
                <c:pt idx="7483">
                  <c:v>14.10.2022 11:00 - 14.10.2022 12:00 (CET/CEST)</c:v>
                </c:pt>
                <c:pt idx="7484">
                  <c:v>04.03.2022 07:00 - 04.03.2022 08:00 (CET/CEST)</c:v>
                </c:pt>
                <c:pt idx="7485">
                  <c:v>27.04.2022 06:00 - 27.04.2022 07:00 (CET/CEST)</c:v>
                </c:pt>
                <c:pt idx="7486">
                  <c:v>01.03.2022 13:00 - 01.03.2022 14:00 (CET/CEST)</c:v>
                </c:pt>
                <c:pt idx="7487">
                  <c:v>06.03.2022 10:00 - 06.03.2022 11:00 (CET/CEST)</c:v>
                </c:pt>
                <c:pt idx="7488">
                  <c:v>05.05.2022 00:00 - 05.05.2022 01:00 (CET/CEST)</c:v>
                </c:pt>
                <c:pt idx="7489">
                  <c:v>10.09.2022 10:00 - 10.09.2022 11:00 (CET/CEST)</c:v>
                </c:pt>
                <c:pt idx="7490">
                  <c:v>07.12.2022 22:00 - 07.12.2022 23:00 (CET/CEST)</c:v>
                </c:pt>
                <c:pt idx="7491">
                  <c:v>22.03.2022 19:00 - 22.03.2022 20:00 (CET/CEST)</c:v>
                </c:pt>
                <c:pt idx="7492">
                  <c:v>02.09.2022 13:00 - 02.09.2022 14:00 (CET/CEST)</c:v>
                </c:pt>
                <c:pt idx="7493">
                  <c:v>22.03.2022 20:00 - 22.03.2022 21:00 (CET/CEST)</c:v>
                </c:pt>
                <c:pt idx="7494">
                  <c:v>09.06.2022 13:00 - 09.06.2022 14:00 (CET/CEST)</c:v>
                </c:pt>
                <c:pt idx="7495">
                  <c:v>18.08.2022 17:00 - 18.08.2022 18:00 (CET/CEST)</c:v>
                </c:pt>
                <c:pt idx="7496">
                  <c:v>28.09.2022 15:00 - 28.09.2022 16:00 (CET/CEST)</c:v>
                </c:pt>
                <c:pt idx="7497">
                  <c:v>28.09.2022 14:00 - 28.09.2022 15:00 (CET/CEST)</c:v>
                </c:pt>
                <c:pt idx="7498">
                  <c:v>16.12.2022 07:00 - 16.12.2022 08:00 (CET/CEST)</c:v>
                </c:pt>
                <c:pt idx="7499">
                  <c:v>24.03.2022 14:00 - 24.03.2022 15:00 (CET/CEST)</c:v>
                </c:pt>
                <c:pt idx="7500">
                  <c:v>15.04.2022 18:00 - 15.04.2022 19:00 (CET/CEST)</c:v>
                </c:pt>
                <c:pt idx="7501">
                  <c:v>18.04.2022 10:00 - 18.04.2022 11:00 (CET/CEST)</c:v>
                </c:pt>
                <c:pt idx="7502">
                  <c:v>24.09.2022 15:00 - 24.09.2022 16:00 (CET/CEST)</c:v>
                </c:pt>
                <c:pt idx="7503">
                  <c:v>08.12.2022 06:00 - 08.12.2022 07:00 (CET/CEST)</c:v>
                </c:pt>
                <c:pt idx="7504">
                  <c:v>04.03.2022 08:00 - 04.03.2022 09:00 (CET/CEST)</c:v>
                </c:pt>
                <c:pt idx="7505">
                  <c:v>30.03.2022 03:00 - 30.03.2022 04:00 (CET/CEST)</c:v>
                </c:pt>
                <c:pt idx="7506">
                  <c:v>17.04.2022 07:00 - 17.04.2022 08:00 (CET/CEST)</c:v>
                </c:pt>
                <c:pt idx="7507">
                  <c:v>18.04.2022 01:00 - 18.04.2022 02:00 (CET/CEST)</c:v>
                </c:pt>
                <c:pt idx="7508">
                  <c:v>25.04.2022 23:00 - 26.04.2022 00:00 (CET/CEST)</c:v>
                </c:pt>
                <c:pt idx="7509">
                  <c:v>26.06.2022 02:00 - 26.06.2022 03:00 (CET/CEST)</c:v>
                </c:pt>
                <c:pt idx="7510">
                  <c:v>29.06.2022 12:00 - 29.06.2022 13:00 (CET/CEST)</c:v>
                </c:pt>
                <c:pt idx="7511">
                  <c:v>16.12.2022 08:00 - 16.12.2022 09:00 (CET/CEST)</c:v>
                </c:pt>
                <c:pt idx="7512">
                  <c:v>25.09.2022 11:00 - 25.09.2022 12:00 (CET/CEST)</c:v>
                </c:pt>
                <c:pt idx="7513">
                  <c:v>11.07.2022 09:00 - 11.07.2022 10:00 (CET/CEST)</c:v>
                </c:pt>
                <c:pt idx="7514">
                  <c:v>04.03.2022 10:00 - 04.03.2022 11:00 (CET/CEST)</c:v>
                </c:pt>
                <c:pt idx="7515">
                  <c:v>06.03.2022 13:00 - 06.03.2022 14:00 (CET/CEST)</c:v>
                </c:pt>
                <c:pt idx="7516">
                  <c:v>23.03.2022 04:00 - 23.03.2022 05:00 (CET/CEST)</c:v>
                </c:pt>
                <c:pt idx="7517">
                  <c:v>19.05.2022 23:00 - 20.05.2022 00:00 (CET/CEST)</c:v>
                </c:pt>
                <c:pt idx="7518">
                  <c:v>15.06.2022 20:00 - 15.06.2022 21:00 (CET/CEST)</c:v>
                </c:pt>
                <c:pt idx="7519">
                  <c:v>24.12.2022 00:00 - 24.12.2022 01:00 (CET/CEST)</c:v>
                </c:pt>
                <c:pt idx="7520">
                  <c:v>20.04.2022 04:00 - 20.04.2022 05:00 (CET/CEST)</c:v>
                </c:pt>
                <c:pt idx="7521">
                  <c:v>10.09.2022 15:00 - 10.09.2022 16:00 (CET/CEST)</c:v>
                </c:pt>
                <c:pt idx="7522">
                  <c:v>04.05.2022 23:00 - 05.05.2022 00:00 (CET/CEST)</c:v>
                </c:pt>
                <c:pt idx="7523">
                  <c:v>28.09.2022 09:00 - 28.09.2022 10:00 (CET/CEST)</c:v>
                </c:pt>
                <c:pt idx="7524">
                  <c:v>21.10.2022 22:00 - 21.10.2022 23:00 (CET/CEST)</c:v>
                </c:pt>
                <c:pt idx="7525">
                  <c:v>26.11.2022 14:00 - 26.11.2022 15:00 (CET/CEST)</c:v>
                </c:pt>
                <c:pt idx="7526">
                  <c:v>30.06.2022 13:00 - 30.06.2022 14:00 (CET/CEST)</c:v>
                </c:pt>
                <c:pt idx="7527">
                  <c:v>10.09.2022 13:00 - 10.09.2022 14:00 (CET/CEST)</c:v>
                </c:pt>
                <c:pt idx="7528">
                  <c:v>31.07.2022 02:00 - 31.07.2022 03:00 (CET/CEST)</c:v>
                </c:pt>
                <c:pt idx="7529">
                  <c:v>08.03.2022 20:00 - 08.03.2022 21:00 (CET/CEST)</c:v>
                </c:pt>
                <c:pt idx="7530">
                  <c:v>27.04.2022 14:00 - 27.04.2022 15:00 (CET/CEST)</c:v>
                </c:pt>
                <c:pt idx="7531">
                  <c:v>15.06.2022 12:00 - 15.06.2022 13:00 (CET/CEST)</c:v>
                </c:pt>
                <c:pt idx="7532">
                  <c:v>31.07.2022 21:00 - 31.07.2022 22:00 (CET/CEST)</c:v>
                </c:pt>
                <c:pt idx="7533">
                  <c:v>31.10.2022 17:00 - 31.10.2022 18:00 (CET/CEST)</c:v>
                </c:pt>
                <c:pt idx="7534">
                  <c:v>27.04.2022 01:00 - 27.04.2022 02:00 (CET/CEST)</c:v>
                </c:pt>
                <c:pt idx="7535">
                  <c:v>23.10.2022 11:00 - 23.10.2022 12:00 (CET/CEST)</c:v>
                </c:pt>
                <c:pt idx="7536">
                  <c:v>06.12.2022 23:00 - 07.12.2022 00:00 (CET/CEST)</c:v>
                </c:pt>
                <c:pt idx="7537">
                  <c:v>10.09.2022 09:00 - 10.09.2022 10:00 (CET/CEST)</c:v>
                </c:pt>
                <c:pt idx="7538">
                  <c:v>25.09.2022 13:00 - 25.09.2022 14:00 (CET/CEST)</c:v>
                </c:pt>
                <c:pt idx="7539">
                  <c:v>30.08.2022 08:00 - 30.08.2022 09:00 (CET/CEST)</c:v>
                </c:pt>
                <c:pt idx="7540">
                  <c:v>23.12.2022 21:00 - 23.12.2022 22:00 (CET/CEST)</c:v>
                </c:pt>
                <c:pt idx="7541">
                  <c:v>05.05.2022 01:00 - 05.05.2022 02:00 (CET/CEST)</c:v>
                </c:pt>
                <c:pt idx="7542">
                  <c:v>29.06.2022 11:00 - 29.06.2022 12:00 (CET/CEST)</c:v>
                </c:pt>
                <c:pt idx="7543">
                  <c:v>04.05.2022 21:00 - 04.05.2022 22:00 (CET/CEST)</c:v>
                </c:pt>
                <c:pt idx="7544">
                  <c:v>01.09.2022 06:00 - 01.09.2022 07:00 (CET/CEST)</c:v>
                </c:pt>
                <c:pt idx="7545">
                  <c:v>10.09.2022 16:00 - 10.09.2022 17:00 (CET/CEST)</c:v>
                </c:pt>
                <c:pt idx="7546">
                  <c:v>30.04.2022 03:00 - 30.04.2022 04:00 (CET/CEST)</c:v>
                </c:pt>
                <c:pt idx="7547">
                  <c:v>23.03.2022 07:00 - 23.03.2022 08:00 (CET/CEST)</c:v>
                </c:pt>
                <c:pt idx="7548">
                  <c:v>18.04.2022 00:00 - 18.04.2022 01:00 (CET/CEST)</c:v>
                </c:pt>
                <c:pt idx="7549">
                  <c:v>26.02.2022 07:00 - 26.02.2022 08:00 (CET/CEST)</c:v>
                </c:pt>
                <c:pt idx="7550">
                  <c:v>15.05.2022 14:00 - 15.05.2022 15:00 (CET/CEST)</c:v>
                </c:pt>
                <c:pt idx="7551">
                  <c:v>22.08.2022 21:00 - 22.08.2022 22:00 (CET/CEST)</c:v>
                </c:pt>
                <c:pt idx="7552">
                  <c:v>24.09.2022 07:00 - 24.09.2022 08:00 (CET/CEST)</c:v>
                </c:pt>
                <c:pt idx="7553">
                  <c:v>25.09.2022 12:00 - 25.09.2022 13:00 (CET/CEST)</c:v>
                </c:pt>
                <c:pt idx="7554">
                  <c:v>23.06.2022 04:00 - 23.06.2022 05:00 (CET/CEST)</c:v>
                </c:pt>
                <c:pt idx="7555">
                  <c:v>25.06.2022 04:00 - 25.06.2022 05:00 (CET/CEST)</c:v>
                </c:pt>
                <c:pt idx="7556">
                  <c:v>17.08.2022 01:00 - 17.08.2022 02:00 (CET/CEST)</c:v>
                </c:pt>
                <c:pt idx="7557">
                  <c:v>19.08.2022 23:00 - 20.08.2022 00:00 (CET/CEST)</c:v>
                </c:pt>
                <c:pt idx="7558">
                  <c:v>22.10.2022 14:00 - 22.10.2022 15:00 (CET/CEST)</c:v>
                </c:pt>
                <c:pt idx="7559">
                  <c:v>20.11.2022 17:00 - 20.11.2022 18:00 (CET/CEST)</c:v>
                </c:pt>
                <c:pt idx="7560">
                  <c:v>07.03.2022 17:00 - 07.03.2022 18:00 (CET/CEST)</c:v>
                </c:pt>
                <c:pt idx="7561">
                  <c:v>30.04.2022 04:00 - 30.04.2022 05:00 (CET/CEST)</c:v>
                </c:pt>
                <c:pt idx="7562">
                  <c:v>30.04.2022 14:00 - 30.04.2022 15:00 (CET/CEST)</c:v>
                </c:pt>
                <c:pt idx="7563">
                  <c:v>02.05.2022 04:00 - 02.05.2022 05:00 (CET/CEST)</c:v>
                </c:pt>
                <c:pt idx="7564">
                  <c:v>22.09.2022 06:00 - 22.09.2022 07:00 (CET/CEST)</c:v>
                </c:pt>
                <c:pt idx="7565">
                  <c:v>25.09.2022 10:00 - 25.09.2022 11:00 (CET/CEST)</c:v>
                </c:pt>
                <c:pt idx="7566">
                  <c:v>25.09.2022 15:00 - 25.09.2022 16:00 (CET/CEST)</c:v>
                </c:pt>
                <c:pt idx="7567">
                  <c:v>16.12.2022 06:00 - 16.12.2022 07:00 (CET/CEST)</c:v>
                </c:pt>
                <c:pt idx="7568">
                  <c:v>21.07.2022 06:00 - 21.07.2022 07:00 (CET/CEST)</c:v>
                </c:pt>
                <c:pt idx="7569">
                  <c:v>10.09.2022 12:00 - 10.09.2022 13:00 (CET/CEST)</c:v>
                </c:pt>
                <c:pt idx="7570">
                  <c:v>20.11.2022 18:00 - 20.11.2022 19:00 (CET/CEST)</c:v>
                </c:pt>
                <c:pt idx="7571">
                  <c:v>06.03.2022 12:00 - 06.03.2022 13:00 (CET/CEST)</c:v>
                </c:pt>
                <c:pt idx="7572">
                  <c:v>30.04.2022 05:00 - 30.04.2022 06:00 (CET/CEST)</c:v>
                </c:pt>
                <c:pt idx="7573">
                  <c:v>09.06.2022 00:00 - 09.06.2022 01:00 (CET/CEST)</c:v>
                </c:pt>
                <c:pt idx="7574">
                  <c:v>17.08.2022 00:00 - 17.08.2022 01:00 (CET/CEST)</c:v>
                </c:pt>
                <c:pt idx="7575">
                  <c:v>26.08.2022 12:00 - 26.08.2022 13:00 (CET/CEST)</c:v>
                </c:pt>
                <c:pt idx="7576">
                  <c:v>23.10.2022 16:00 - 23.10.2022 17:00 (CET/CEST)</c:v>
                </c:pt>
                <c:pt idx="7577">
                  <c:v>12.11.2022 17:00 - 12.11.2022 18:00 (CET/CEST)</c:v>
                </c:pt>
                <c:pt idx="7578">
                  <c:v>19.05.2022 22:00 - 19.05.2022 23:00 (CET/CEST)</c:v>
                </c:pt>
                <c:pt idx="7579">
                  <c:v>10.09.2022 22:00 - 10.09.2022 23:00 (CET/CEST)</c:v>
                </c:pt>
                <c:pt idx="7580">
                  <c:v>22.09.2022 09:00 - 22.09.2022 10:00 (CET/CEST)</c:v>
                </c:pt>
                <c:pt idx="7581">
                  <c:v>24.09.2022 16:00 - 24.09.2022 17:00 (CET/CEST)</c:v>
                </c:pt>
                <c:pt idx="7582">
                  <c:v>21.11.2022 00:00 - 21.11.2022 01:00 (CET/CEST)</c:v>
                </c:pt>
                <c:pt idx="7583">
                  <c:v>13.08.2022 01:00 - 13.08.2022 02:00 (CET/CEST)</c:v>
                </c:pt>
                <c:pt idx="7584">
                  <c:v>15.05.2022 13:00 - 15.05.2022 14:00 (CET/CEST)</c:v>
                </c:pt>
                <c:pt idx="7585">
                  <c:v>30.05.2022 03:00 - 30.05.2022 04:00 (CET/CEST)</c:v>
                </c:pt>
                <c:pt idx="7586">
                  <c:v>05.06.2022 15:00 - 05.06.2022 16:00 (CET/CEST)</c:v>
                </c:pt>
                <c:pt idx="7587">
                  <c:v>07.03.2022 14:00 - 07.03.2022 15:00 (CET/CEST)</c:v>
                </c:pt>
                <c:pt idx="7588">
                  <c:v>22.03.2022 21:00 - 22.03.2022 22:00 (CET/CEST)</c:v>
                </c:pt>
                <c:pt idx="7589">
                  <c:v>09.06.2022 01:00 - 09.06.2022 02:00 (CET/CEST)</c:v>
                </c:pt>
                <c:pt idx="7590">
                  <c:v>08.12.2022 00:00 - 08.12.2022 01:00 (CET/CEST)</c:v>
                </c:pt>
                <c:pt idx="7591">
                  <c:v>31.01.2022 09:00 - 31.01.2022 10:00 (CET/CEST)</c:v>
                </c:pt>
                <c:pt idx="7592">
                  <c:v>27.03.2022 03:00 - 27.03.2022 04:00 (CET/CEST)</c:v>
                </c:pt>
                <c:pt idx="7593">
                  <c:v>15.05.2022 15:00 - 15.05.2022 16:00 (CET/CEST)</c:v>
                </c:pt>
                <c:pt idx="7594">
                  <c:v>22.05.2022 15:00 - 22.05.2022 16:00 (CET/CEST)</c:v>
                </c:pt>
                <c:pt idx="7595">
                  <c:v>16.08.2022 09:00 - 16.08.2022 10:00 (CET/CEST)</c:v>
                </c:pt>
                <c:pt idx="7596">
                  <c:v>24.09.2022 20:00 - 24.09.2022 21:00 (CET/CEST)</c:v>
                </c:pt>
                <c:pt idx="7597">
                  <c:v>26.11.2022 13:00 - 26.11.2022 14:00 (CET/CEST)</c:v>
                </c:pt>
                <c:pt idx="7598">
                  <c:v>06.03.2022 07:00 - 06.03.2022 08:00 (CET/CEST)</c:v>
                </c:pt>
                <c:pt idx="7599">
                  <c:v>20.09.2022 16:00 - 20.09.2022 17:00 (CET/CEST)</c:v>
                </c:pt>
                <c:pt idx="7600">
                  <c:v>15.12.2022 08:00 - 15.12.2022 09:00 (CET/CEST)</c:v>
                </c:pt>
                <c:pt idx="7601">
                  <c:v>18.08.2022 22:00 - 18.08.2022 23:00 (CET/CEST)</c:v>
                </c:pt>
                <c:pt idx="7602">
                  <c:v>26.03.2022 22:00 - 26.03.2022 23:00 (CET/CEST)</c:v>
                </c:pt>
                <c:pt idx="7603">
                  <c:v>15.06.2022 13:00 - 15.06.2022 14:00 (CET/CEST)</c:v>
                </c:pt>
                <c:pt idx="7604">
                  <c:v>11.07.2022 11:00 - 11.07.2022 12:00 (CET/CEST)</c:v>
                </c:pt>
                <c:pt idx="7605">
                  <c:v>12.08.2022 21:00 - 12.08.2022 22:00 (CET/CEST)</c:v>
                </c:pt>
                <c:pt idx="7606">
                  <c:v>20.09.2022 12:00 - 20.09.2022 13:00 (CET/CEST)</c:v>
                </c:pt>
                <c:pt idx="7607">
                  <c:v>04.05.2022 22:00 - 04.05.2022 23:00 (CET/CEST)</c:v>
                </c:pt>
                <c:pt idx="7608">
                  <c:v>20.08.2022 20:00 - 20.08.2022 21:00 (CET/CEST)</c:v>
                </c:pt>
                <c:pt idx="7609">
                  <c:v>27.04.2022 05:00 - 27.04.2022 06:00 (CET/CEST)</c:v>
                </c:pt>
                <c:pt idx="7610">
                  <c:v>26.08.2022 13:00 - 26.08.2022 14:00 (CET/CEST)</c:v>
                </c:pt>
                <c:pt idx="7611">
                  <c:v>24.09.2022 09:00 - 24.09.2022 10:00 (CET/CEST)</c:v>
                </c:pt>
                <c:pt idx="7612">
                  <c:v>15.10.2022 10:00 - 15.10.2022 11:00 (CET/CEST)</c:v>
                </c:pt>
                <c:pt idx="7613">
                  <c:v>27.04.2022 02:00 - 27.04.2022 03:00 (CET/CEST)</c:v>
                </c:pt>
                <c:pt idx="7614">
                  <c:v>25.09.2022 02:00 - 25.09.2022 03:00 (CET/CEST)</c:v>
                </c:pt>
                <c:pt idx="7615">
                  <c:v>23.10.2022 14:00 - 23.10.2022 15:00 (CET/CEST)</c:v>
                </c:pt>
                <c:pt idx="7616">
                  <c:v>15.12.2022 06:00 - 15.12.2022 07:00 (CET/CEST)</c:v>
                </c:pt>
                <c:pt idx="7617">
                  <c:v>30.03.2022 02:00 - 30.03.2022 03:00 (CET/CEST)</c:v>
                </c:pt>
                <c:pt idx="7618">
                  <c:v>18.04.2022 09:00 - 18.04.2022 10:00 (CET/CEST)</c:v>
                </c:pt>
                <c:pt idx="7619">
                  <c:v>30.10.2022 15:00 - 30.10.2022 16:00 (CET/CEST)</c:v>
                </c:pt>
                <c:pt idx="7620">
                  <c:v>20.04.2022 01:00 - 20.04.2022 02:00 (CET/CEST)</c:v>
                </c:pt>
                <c:pt idx="7621">
                  <c:v>11.07.2022 20:00 - 11.07.2022 21:00 (CET/CEST)</c:v>
                </c:pt>
                <c:pt idx="7622">
                  <c:v>22.08.2022 00:00 - 22.08.2022 01:00 (CET/CEST)</c:v>
                </c:pt>
                <c:pt idx="7623">
                  <c:v>05.03.2022 09:00 - 05.03.2022 10:00 (CET/CEST)</c:v>
                </c:pt>
                <c:pt idx="7624">
                  <c:v>28.07.2022 10:00 - 28.07.2022 11:00 (CET/CEST)</c:v>
                </c:pt>
                <c:pt idx="7625">
                  <c:v>07.08.2022 20:00 - 07.08.2022 21:00 (CET/CEST)</c:v>
                </c:pt>
                <c:pt idx="7626">
                  <c:v>16.08.2022 10:00 - 16.08.2022 11:00 (CET/CEST)</c:v>
                </c:pt>
                <c:pt idx="7627">
                  <c:v>20.11.2022 15:00 - 20.11.2022 16:00 (CET/CEST)</c:v>
                </c:pt>
                <c:pt idx="7628">
                  <c:v>27.04.2022 00:00 - 27.04.2022 01:00 (CET/CEST)</c:v>
                </c:pt>
                <c:pt idx="7629">
                  <c:v>20.09.2022 13:00 - 20.09.2022 14:00 (CET/CEST)</c:v>
                </c:pt>
                <c:pt idx="7630">
                  <c:v>24.09.2022 04:00 - 24.09.2022 05:00 (CET/CEST)</c:v>
                </c:pt>
                <c:pt idx="7631">
                  <c:v>03.03.2022 08:00 - 03.03.2022 09:00 (CET/CEST)</c:v>
                </c:pt>
                <c:pt idx="7632">
                  <c:v>25.09.2022 14:00 - 25.09.2022 15:00 (CET/CEST)</c:v>
                </c:pt>
                <c:pt idx="7633">
                  <c:v>13.11.2022 11:00 - 13.11.2022 12:00 (CET/CEST)</c:v>
                </c:pt>
                <c:pt idx="7634">
                  <c:v>16.03.2022 05:00 - 16.03.2022 06:00 (CET/CEST)</c:v>
                </c:pt>
                <c:pt idx="7635">
                  <c:v>30.04.2022 13:00 - 30.04.2022 14:00 (CET/CEST)</c:v>
                </c:pt>
                <c:pt idx="7636">
                  <c:v>04.08.2022 00:00 - 04.08.2022 01:00 (CET/CEST)</c:v>
                </c:pt>
                <c:pt idx="7637">
                  <c:v>22.10.2022 13:00 - 22.10.2022 14:00 (CET/CEST)</c:v>
                </c:pt>
                <c:pt idx="7638">
                  <c:v>30.06.2022 20:00 - 30.06.2022 21:00 (CET/CEST)</c:v>
                </c:pt>
                <c:pt idx="7639">
                  <c:v>12.08.2022 22:00 - 12.08.2022 23:00 (CET/CEST)</c:v>
                </c:pt>
                <c:pt idx="7640">
                  <c:v>22.09.2022 05:00 - 22.09.2022 06:00 (CET/CEST)</c:v>
                </c:pt>
                <c:pt idx="7641">
                  <c:v>30.10.2022 00:00 - 30.10.2022 01:00 (CET/CEST)</c:v>
                </c:pt>
                <c:pt idx="7642">
                  <c:v>31.10.2022 15:00 - 31.10.2022 16:00 (CET/CEST)</c:v>
                </c:pt>
                <c:pt idx="7643">
                  <c:v>26.04.2022 00:00 - 26.04.2022 01:00 (CET/CEST)</c:v>
                </c:pt>
                <c:pt idx="7644">
                  <c:v>04.05.2022 20:00 - 04.05.2022 21:00 (CET/CEST)</c:v>
                </c:pt>
                <c:pt idx="7645">
                  <c:v>21.10.2022 23:00 - 22.10.2022 00:00 (CET/CEST)</c:v>
                </c:pt>
                <c:pt idx="7646">
                  <c:v>30.10.2022 19:00 - 30.10.2022 20:00 (CET/CEST)</c:v>
                </c:pt>
                <c:pt idx="7647">
                  <c:v>01.09.2022 07:00 - 01.09.2022 08:00 (CET/CEST)</c:v>
                </c:pt>
                <c:pt idx="7648">
                  <c:v>20.09.2022 15:00 - 20.09.2022 16:00 (CET/CEST)</c:v>
                </c:pt>
                <c:pt idx="7649">
                  <c:v>13.11.2022 01:00 - 13.11.2022 02:00 (CET/CEST)</c:v>
                </c:pt>
                <c:pt idx="7650">
                  <c:v>04.03.2022 09:00 - 04.03.2022 10:00 (CET/CEST)</c:v>
                </c:pt>
                <c:pt idx="7651">
                  <c:v>29.06.2022 10:00 - 29.06.2022 11:00 (CET/CEST)</c:v>
                </c:pt>
                <c:pt idx="7652">
                  <c:v>19.05.2022 13:00 - 19.05.2022 14:00 (CET/CEST)</c:v>
                </c:pt>
                <c:pt idx="7653">
                  <c:v>14.08.2022 00:00 - 14.08.2022 01:00 (CET/CEST)</c:v>
                </c:pt>
                <c:pt idx="7654">
                  <c:v>06.12.2022 22:00 - 06.12.2022 23:00 (CET/CEST)</c:v>
                </c:pt>
                <c:pt idx="7655">
                  <c:v>16.05.2022 09:00 - 16.05.2022 10:00 (CET/CEST)</c:v>
                </c:pt>
                <c:pt idx="7656">
                  <c:v>28.09.2022 19:00 - 28.09.2022 20:00 (CET/CEST)</c:v>
                </c:pt>
                <c:pt idx="7657">
                  <c:v>07.03.2022 05:00 - 07.03.2022 06:00 (CET/CEST)</c:v>
                </c:pt>
                <c:pt idx="7658">
                  <c:v>23.06.2022 20:00 - 23.06.2022 21:00 (CET/CEST)</c:v>
                </c:pt>
                <c:pt idx="7659">
                  <c:v>18.04.2022 15:00 - 18.04.2022 16:00 (CET/CEST)</c:v>
                </c:pt>
                <c:pt idx="7660">
                  <c:v>19.07.2022 04:00 - 19.07.2022 05:00 (CET/CEST)</c:v>
                </c:pt>
                <c:pt idx="7661">
                  <c:v>01.09.2022 00:00 - 01.09.2022 01:00 (CET/CEST)</c:v>
                </c:pt>
                <c:pt idx="7662">
                  <c:v>07.12.2022 23:00 - 08.12.2022 00:00 (CET/CEST)</c:v>
                </c:pt>
                <c:pt idx="7663">
                  <c:v>19.08.2022 22:00 - 19.08.2022 23:00 (CET/CEST)</c:v>
                </c:pt>
                <c:pt idx="7664">
                  <c:v>01.05.2022 15:00 - 01.05.2022 16:00 (CET/CEST)</c:v>
                </c:pt>
                <c:pt idx="7665">
                  <c:v>25.09.2022 08:00 - 25.09.2022 09:00 (CET/CEST)</c:v>
                </c:pt>
                <c:pt idx="7666">
                  <c:v>15.12.2022 07:00 - 15.12.2022 08:00 (CET/CEST)</c:v>
                </c:pt>
                <c:pt idx="7667">
                  <c:v>16.12.2022 05:00 - 16.12.2022 06:00 (CET/CEST)</c:v>
                </c:pt>
                <c:pt idx="7668">
                  <c:v>31.10.2022 16:00 - 31.10.2022 17:00 (CET/CEST)</c:v>
                </c:pt>
                <c:pt idx="7669">
                  <c:v>01.09.2022 08:00 - 01.09.2022 09:00 (CET/CEST)</c:v>
                </c:pt>
                <c:pt idx="7670">
                  <c:v>29.07.2022 13:00 - 29.07.2022 14:00 (CET/CEST)</c:v>
                </c:pt>
                <c:pt idx="7671">
                  <c:v>18.08.2022 18:00 - 18.08.2022 19:00 (CET/CEST)</c:v>
                </c:pt>
                <c:pt idx="7672">
                  <c:v>20.08.2022 08:00 - 20.08.2022 09:00 (CET/CEST)</c:v>
                </c:pt>
                <c:pt idx="7673">
                  <c:v>27.03.2022 00:00 - 27.03.2022 01:00 (CET/CEST)</c:v>
                </c:pt>
                <c:pt idx="7674">
                  <c:v>12.04.2022 02:00 - 12.04.2022 03:00 (CET/CEST)</c:v>
                </c:pt>
                <c:pt idx="7675">
                  <c:v>27.04.2022 07:00 - 27.04.2022 08:00 (CET/CEST)</c:v>
                </c:pt>
                <c:pt idx="7676">
                  <c:v>20.09.2022 14:00 - 20.09.2022 15:00 (CET/CEST)</c:v>
                </c:pt>
                <c:pt idx="7677">
                  <c:v>15.12.2022 09:00 - 15.12.2022 10:00 (CET/CEST)</c:v>
                </c:pt>
                <c:pt idx="7678">
                  <c:v>26.02.2022 17:00 - 26.02.2022 18:00 (CET/CEST)</c:v>
                </c:pt>
                <c:pt idx="7679">
                  <c:v>03.03.2022 17:00 - 03.03.2022 18:00 (CET/CEST)</c:v>
                </c:pt>
                <c:pt idx="7680">
                  <c:v>01.05.2022 16:00 - 01.05.2022 17:00 (CET/CEST)</c:v>
                </c:pt>
                <c:pt idx="7681">
                  <c:v>20.11.2022 16:00 - 20.11.2022 17:00 (CET/CEST)</c:v>
                </c:pt>
                <c:pt idx="7682">
                  <c:v>17.08.2022 02:00 - 17.08.2022 03:00 (CET/CEST)</c:v>
                </c:pt>
                <c:pt idx="7683">
                  <c:v>06.03.2022 06:00 - 06.03.2022 07:00 (CET/CEST)</c:v>
                </c:pt>
                <c:pt idx="7684">
                  <c:v>15.03.2022 07:00 - 15.03.2022 08:00 (CET/CEST)</c:v>
                </c:pt>
                <c:pt idx="7685">
                  <c:v>08.06.2022 23:00 - 09.06.2022 00:00 (CET/CEST)</c:v>
                </c:pt>
                <c:pt idx="7686">
                  <c:v>14.10.2022 07:00 - 14.10.2022 08:00 (CET/CEST)</c:v>
                </c:pt>
                <c:pt idx="7687">
                  <c:v>20.06.2022 12:00 - 20.06.2022 13:00 (CET/CEST)</c:v>
                </c:pt>
                <c:pt idx="7688">
                  <c:v>24.09.2022 10:00 - 24.09.2022 11:00 (CET/CEST)</c:v>
                </c:pt>
                <c:pt idx="7689">
                  <c:v>15.06.2022 21:00 - 15.06.2022 22:00 (CET/CEST)</c:v>
                </c:pt>
                <c:pt idx="7690">
                  <c:v>20.09.2022 22:00 - 20.09.2022 23:00 (CET/CEST)</c:v>
                </c:pt>
                <c:pt idx="7691">
                  <c:v>23.03.2022 03:00 - 23.03.2022 04:00 (CET/CEST)</c:v>
                </c:pt>
                <c:pt idx="7692">
                  <c:v>27.04.2022 03:00 - 27.04.2022 04:00 (CET/CEST)</c:v>
                </c:pt>
                <c:pt idx="7693">
                  <c:v>19.06.2022 05:00 - 19.06.2022 06:00 (CET/CEST)</c:v>
                </c:pt>
                <c:pt idx="7694">
                  <c:v>03.03.2022 07:00 - 03.03.2022 08:00 (CET/CEST)</c:v>
                </c:pt>
                <c:pt idx="7695">
                  <c:v>27.03.2022 01:00 - 27.03.2022 02:00 (CET/CEST)</c:v>
                </c:pt>
                <c:pt idx="7696">
                  <c:v>27.03.2022 02:00 - 27.03.2022 03:00 (CET/CEST)</c:v>
                </c:pt>
                <c:pt idx="7697">
                  <c:v>19.04.2022 13:00 - 19.04.2022 14:00 (CET/CEST)</c:v>
                </c:pt>
                <c:pt idx="7698">
                  <c:v>24.09.2022 19:00 - 24.09.2022 20:00 (CET/CEST)</c:v>
                </c:pt>
                <c:pt idx="7699">
                  <c:v>21.07.2022 07:00 - 21.07.2022 08:00 (CET/CEST)</c:v>
                </c:pt>
                <c:pt idx="7700">
                  <c:v>24.09.2022 14:00 - 24.09.2022 15:00 (CET/CEST)</c:v>
                </c:pt>
                <c:pt idx="7701">
                  <c:v>15.03.2022 04:00 - 15.03.2022 05:00 (CET/CEST)</c:v>
                </c:pt>
                <c:pt idx="7702">
                  <c:v>31.07.2022 10:00 - 31.07.2022 11:00 (CET/CEST)</c:v>
                </c:pt>
                <c:pt idx="7703">
                  <c:v>01.09.2022 05:00 - 01.09.2022 06:00 (CET/CEST)</c:v>
                </c:pt>
                <c:pt idx="7704">
                  <c:v>19.10.2022 09:00 - 19.10.2022 10:00 (CET/CEST)</c:v>
                </c:pt>
                <c:pt idx="7705">
                  <c:v>23.10.2022 12:00 - 23.10.2022 13:00 (CET/CEST)</c:v>
                </c:pt>
                <c:pt idx="7706">
                  <c:v>23.10.2022 13:00 - 23.10.2022 14:00 (CET/CEST)</c:v>
                </c:pt>
                <c:pt idx="7707">
                  <c:v>02.05.2022 03:00 - 02.05.2022 04:00 (CET/CEST)</c:v>
                </c:pt>
                <c:pt idx="7708">
                  <c:v>02.09.2022 12:00 - 02.09.2022 13:00 (CET/CEST)</c:v>
                </c:pt>
                <c:pt idx="7709">
                  <c:v>04.03.2022 06:00 - 04.03.2022 07:00 (CET/CEST)</c:v>
                </c:pt>
                <c:pt idx="7710">
                  <c:v>15.03.2022 11:00 - 15.03.2022 12:00 (CET/CEST)</c:v>
                </c:pt>
                <c:pt idx="7711">
                  <c:v>30.04.2022 06:00 - 30.04.2022 07:00 (CET/CEST)</c:v>
                </c:pt>
                <c:pt idx="7712">
                  <c:v>31.07.2022 09:00 - 31.07.2022 10:00 (CET/CEST)</c:v>
                </c:pt>
                <c:pt idx="7713">
                  <c:v>20.11.2022 19:00 - 20.11.2022 20:00 (CET/CEST)</c:v>
                </c:pt>
                <c:pt idx="7714">
                  <c:v>07.03.2022 06:00 - 07.03.2022 07:00 (CET/CEST)</c:v>
                </c:pt>
                <c:pt idx="7715">
                  <c:v>15.03.2022 08:00 - 15.03.2022 09:00 (CET/CEST)</c:v>
                </c:pt>
                <c:pt idx="7716">
                  <c:v>02.05.2022 00:00 - 02.05.2022 01:00 (CET/CEST)</c:v>
                </c:pt>
                <c:pt idx="7717">
                  <c:v>14.08.2022 01:00 - 14.08.2022 02:00 (CET/CEST)</c:v>
                </c:pt>
                <c:pt idx="7718">
                  <c:v>30.10.2022 18:00 - 30.10.2022 19:00 (CET/CEST)</c:v>
                </c:pt>
                <c:pt idx="7719">
                  <c:v>01.03.2022 14:00 - 01.03.2022 15:00 (CET/CEST)</c:v>
                </c:pt>
                <c:pt idx="7720">
                  <c:v>07.03.2022 18:00 - 07.03.2022 19:00 (CET/CEST)</c:v>
                </c:pt>
                <c:pt idx="7721">
                  <c:v>15.04.2022 19:00 - 15.04.2022 20:00 (CET/CEST)</c:v>
                </c:pt>
                <c:pt idx="7722">
                  <c:v>15.05.2022 16:00 - 15.05.2022 17:00 (CET/CEST)</c:v>
                </c:pt>
                <c:pt idx="7723">
                  <c:v>11.07.2022 10:00 - 11.07.2022 11:00 (CET/CEST)</c:v>
                </c:pt>
                <c:pt idx="7724">
                  <c:v>14.10.2022 00:00 - 14.10.2022 01:00 (CET/CEST)</c:v>
                </c:pt>
                <c:pt idx="7725">
                  <c:v>04.05.2022 14:00 - 04.05.2022 15:00 (CET/CEST)</c:v>
                </c:pt>
                <c:pt idx="7726">
                  <c:v>16.08.2022 20:00 - 16.08.2022 21:00 (CET/CEST)</c:v>
                </c:pt>
                <c:pt idx="7727">
                  <c:v>22.09.2022 04:00 - 22.09.2022 05:00 (CET/CEST)</c:v>
                </c:pt>
                <c:pt idx="7728">
                  <c:v>08.12.2022 01:00 - 08.12.2022 02:00 (CET/CEST)</c:v>
                </c:pt>
                <c:pt idx="7729">
                  <c:v>07.03.2022 07:00 - 07.03.2022 08:00 (CET/CEST)</c:v>
                </c:pt>
                <c:pt idx="7730">
                  <c:v>22.03.2022 04:00 - 22.03.2022 05:00 (CET/CEST)</c:v>
                </c:pt>
                <c:pt idx="7731">
                  <c:v>22.03.2022 22:00 - 22.03.2022 23:00 (CET/CEST)</c:v>
                </c:pt>
                <c:pt idx="7732">
                  <c:v>27.06.2022 01:00 - 27.06.2022 02:00 (CET/CEST)</c:v>
                </c:pt>
                <c:pt idx="7733">
                  <c:v>29.06.2022 09:00 - 29.06.2022 10:00 (CET/CEST)</c:v>
                </c:pt>
                <c:pt idx="7734">
                  <c:v>12.08.2022 19:00 - 12.08.2022 20:00 (CET/CEST)</c:v>
                </c:pt>
                <c:pt idx="7735">
                  <c:v>12.08.2022 20:00 - 12.08.2022 21:00 (CET/CEST)</c:v>
                </c:pt>
                <c:pt idx="7736">
                  <c:v>31.07.2022 03:00 - 31.07.2022 04:00 (CET/CEST)</c:v>
                </c:pt>
                <c:pt idx="7737">
                  <c:v>16.08.2022 21:00 - 16.08.2022 22:00 (CET/CEST)</c:v>
                </c:pt>
                <c:pt idx="7738">
                  <c:v>23.10.2022 15:00 - 23.10.2022 16:00 (CET/CEST)</c:v>
                </c:pt>
                <c:pt idx="7739">
                  <c:v>26.04.2022 01:00 - 26.04.2022 02:00 (CET/CEST)</c:v>
                </c:pt>
                <c:pt idx="7740">
                  <c:v>17.04.2022 04:00 - 17.04.2022 05:00 (CET/CEST)</c:v>
                </c:pt>
                <c:pt idx="7741">
                  <c:v>17.04.2022 08:00 - 17.04.2022 09:00 (CET/CEST)</c:v>
                </c:pt>
                <c:pt idx="7742">
                  <c:v>01.05.2022 14:00 - 01.05.2022 15:00 (CET/CEST)</c:v>
                </c:pt>
                <c:pt idx="7743">
                  <c:v>09.06.2022 02:00 - 09.06.2022 03:00 (CET/CEST)</c:v>
                </c:pt>
                <c:pt idx="7744">
                  <c:v>11.09.2022 07:00 - 11.09.2022 08:00 (CET/CEST)</c:v>
                </c:pt>
                <c:pt idx="7745">
                  <c:v>24.09.2022 17:00 - 24.09.2022 18:00 (CET/CEST)</c:v>
                </c:pt>
                <c:pt idx="7746">
                  <c:v>06.12.2022 10:00 - 06.12.2022 11:00 (CET/CEST)</c:v>
                </c:pt>
                <c:pt idx="7747">
                  <c:v>14.08.2022 02:00 - 14.08.2022 03:00 (CET/CEST)</c:v>
                </c:pt>
                <c:pt idx="7748">
                  <c:v>25.09.2022 03:00 - 25.09.2022 04:00 (CET/CEST)</c:v>
                </c:pt>
                <c:pt idx="7749">
                  <c:v>03.05.2022 22:00 - 03.05.2022 23:00 (CET/CEST)</c:v>
                </c:pt>
                <c:pt idx="7750">
                  <c:v>22.03.2022 23:00 - 23.03.2022 00:00 (CET/CEST)</c:v>
                </c:pt>
                <c:pt idx="7751">
                  <c:v>16.08.2022 23:00 - 17.08.2022 00:00 (CET/CEST)</c:v>
                </c:pt>
                <c:pt idx="7752">
                  <c:v>16.05.2022 01:00 - 16.05.2022 02:00 (CET/CEST)</c:v>
                </c:pt>
                <c:pt idx="7753">
                  <c:v>26.06.2022 19:00 - 26.06.2022 20:00 (CET/CEST)</c:v>
                </c:pt>
                <c:pt idx="7754">
                  <c:v>12.09.2022 05:00 - 12.09.2022 06:00 (CET/CEST)</c:v>
                </c:pt>
                <c:pt idx="7755">
                  <c:v>19.10.2022 20:00 - 19.10.2022 21:00 (CET/CEST)</c:v>
                </c:pt>
                <c:pt idx="7756">
                  <c:v>08.12.2022 05:00 - 08.12.2022 06:00 (CET/CEST)</c:v>
                </c:pt>
                <c:pt idx="7757">
                  <c:v>16.04.2022 10:00 - 16.04.2022 11:00 (CET/CEST)</c:v>
                </c:pt>
                <c:pt idx="7758">
                  <c:v>27.04.2022 04:00 - 27.04.2022 05:00 (CET/CEST)</c:v>
                </c:pt>
                <c:pt idx="7759">
                  <c:v>09.06.2022 06:00 - 09.06.2022 07:00 (CET/CEST)</c:v>
                </c:pt>
                <c:pt idx="7760">
                  <c:v>12.08.2022 18:00 - 12.08.2022 19:00 (CET/CEST)</c:v>
                </c:pt>
                <c:pt idx="7761">
                  <c:v>30.10.2022 16:00 - 30.10.2022 17:00 (CET/CEST)</c:v>
                </c:pt>
                <c:pt idx="7762">
                  <c:v>30.04.2022 20:00 - 30.04.2022 21:00 (CET/CEST)</c:v>
                </c:pt>
                <c:pt idx="7763">
                  <c:v>24.09.2022 06:00 - 24.09.2022 07:00 (CET/CEST)</c:v>
                </c:pt>
                <c:pt idx="7764">
                  <c:v>07.03.2022 08:00 - 07.03.2022 09:00 (CET/CEST)</c:v>
                </c:pt>
                <c:pt idx="7765">
                  <c:v>26.03.2022 23:00 - 27.03.2022 00:00 (CET/CEST)</c:v>
                </c:pt>
                <c:pt idx="7766">
                  <c:v>13.11.2022 02:00 - 13.11.2022 03:00 (CET/CEST)</c:v>
                </c:pt>
                <c:pt idx="7767">
                  <c:v>06.03.2022 04:00 - 06.03.2022 05:00 (CET/CEST)</c:v>
                </c:pt>
                <c:pt idx="7768">
                  <c:v>31.05.2022 14:00 - 31.05.2022 15:00 (CET/CEST)</c:v>
                </c:pt>
                <c:pt idx="7769">
                  <c:v>23.03.2022 00:00 - 23.03.2022 01:00 (CET/CEST)</c:v>
                </c:pt>
                <c:pt idx="7770">
                  <c:v>24.09.2022 05:00 - 24.09.2022 06:00 (CET/CEST)</c:v>
                </c:pt>
                <c:pt idx="7771">
                  <c:v>02.05.2022 02:00 - 02.05.2022 03:00 (CET/CEST)</c:v>
                </c:pt>
                <c:pt idx="7772">
                  <c:v>15.05.2022 22:00 - 15.05.2022 23:00 (CET/CEST)</c:v>
                </c:pt>
                <c:pt idx="7773">
                  <c:v>16.05.2022 00:00 - 16.05.2022 01:00 (CET/CEST)</c:v>
                </c:pt>
                <c:pt idx="7774">
                  <c:v>08.08.2022 12:00 - 08.08.2022 13:00 (CET/CEST)</c:v>
                </c:pt>
                <c:pt idx="7775">
                  <c:v>12.11.2022 20:00 - 12.11.2022 21:00 (CET/CEST)</c:v>
                </c:pt>
                <c:pt idx="7776">
                  <c:v>22.03.2022 18:00 - 22.03.2022 19:00 (CET/CEST)</c:v>
                </c:pt>
                <c:pt idx="7777">
                  <c:v>28.09.2022 16:00 - 28.09.2022 17:00 (CET/CEST)</c:v>
                </c:pt>
                <c:pt idx="7778">
                  <c:v>15.03.2022 10:00 - 15.03.2022 11:00 (CET/CEST)</c:v>
                </c:pt>
                <c:pt idx="7779">
                  <c:v>20.04.2022 02:00 - 20.04.2022 03:00 (CET/CEST)</c:v>
                </c:pt>
                <c:pt idx="7780">
                  <c:v>24.09.2022 18:00 - 24.09.2022 19:00 (CET/CEST)</c:v>
                </c:pt>
                <c:pt idx="7781">
                  <c:v>12.11.2022 19:00 - 12.11.2022 20:00 (CET/CEST)</c:v>
                </c:pt>
                <c:pt idx="7782">
                  <c:v>01.03.2022 15:00 - 01.03.2022 16:00 (CET/CEST)</c:v>
                </c:pt>
                <c:pt idx="7783">
                  <c:v>27.04.2022 08:00 - 27.04.2022 09:00 (CET/CEST)</c:v>
                </c:pt>
                <c:pt idx="7784">
                  <c:v>06.03.2022 05:00 - 06.03.2022 06:00 (CET/CEST)</c:v>
                </c:pt>
                <c:pt idx="7785">
                  <c:v>06.03.2022 08:00 - 06.03.2022 09:00 (CET/CEST)</c:v>
                </c:pt>
                <c:pt idx="7786">
                  <c:v>15.03.2022 05:00 - 15.03.2022 06:00 (CET/CEST)</c:v>
                </c:pt>
                <c:pt idx="7787">
                  <c:v>01.05.2022 05:00 - 01.05.2022 06:00 (CET/CEST)</c:v>
                </c:pt>
                <c:pt idx="7788">
                  <c:v>09.06.2022 03:00 - 09.06.2022 04:00 (CET/CEST)</c:v>
                </c:pt>
                <c:pt idx="7789">
                  <c:v>17.08.2022 03:00 - 17.08.2022 04:00 (CET/CEST)</c:v>
                </c:pt>
                <c:pt idx="7790">
                  <c:v>13.08.2022 23:00 - 14.08.2022 00:00 (CET/CEST)</c:v>
                </c:pt>
                <c:pt idx="7791">
                  <c:v>22.10.2022 12:00 - 22.10.2022 13:00 (CET/CEST)</c:v>
                </c:pt>
                <c:pt idx="7792">
                  <c:v>04.03.2022 03:00 - 04.03.2022 04:00 (CET/CEST)</c:v>
                </c:pt>
                <c:pt idx="7793">
                  <c:v>01.05.2022 17:00 - 01.05.2022 18:00 (CET/CEST)</c:v>
                </c:pt>
                <c:pt idx="7794">
                  <c:v>16.05.2022 03:00 - 16.05.2022 04:00 (CET/CEST)</c:v>
                </c:pt>
                <c:pt idx="7795">
                  <c:v>09.06.2022 12:00 - 09.06.2022 13:00 (CET/CEST)</c:v>
                </c:pt>
                <c:pt idx="7796">
                  <c:v>11.09.2022 06:00 - 11.09.2022 07:00 (CET/CEST)</c:v>
                </c:pt>
                <c:pt idx="7797">
                  <c:v>15.03.2022 09:00 - 15.03.2022 10:00 (CET/CEST)</c:v>
                </c:pt>
                <c:pt idx="7798">
                  <c:v>20.04.2022 03:00 - 20.04.2022 04:00 (CET/CEST)</c:v>
                </c:pt>
                <c:pt idx="7799">
                  <c:v>16.05.2022 05:00 - 16.05.2022 06:00 (CET/CEST)</c:v>
                </c:pt>
                <c:pt idx="7800">
                  <c:v>19.07.2022 20:00 - 19.07.2022 21:00 (CET/CEST)</c:v>
                </c:pt>
                <c:pt idx="7801">
                  <c:v>19.04.2022 12:00 - 19.04.2022 13:00 (CET/CEST)</c:v>
                </c:pt>
                <c:pt idx="7802">
                  <c:v>23.03.2022 02:00 - 23.03.2022 03:00 (CET/CEST)</c:v>
                </c:pt>
                <c:pt idx="7803">
                  <c:v>18.04.2022 19:00 - 18.04.2022 20:00 (CET/CEST)</c:v>
                </c:pt>
                <c:pt idx="7804">
                  <c:v>01.05.2022 18:00 - 01.05.2022 19:00 (CET/CEST)</c:v>
                </c:pt>
                <c:pt idx="7805">
                  <c:v>01.06.2022 11:00 - 01.06.2022 12:00 (CET/CEST)</c:v>
                </c:pt>
                <c:pt idx="7806">
                  <c:v>16.08.2022 22:00 - 16.08.2022 23:00 (CET/CEST)</c:v>
                </c:pt>
                <c:pt idx="7807">
                  <c:v>01.05.2022 13:00 - 01.05.2022 14:00 (CET/CEST)</c:v>
                </c:pt>
                <c:pt idx="7808">
                  <c:v>04.06.2022 09:00 - 04.06.2022 10:00 (CET/CEST)</c:v>
                </c:pt>
                <c:pt idx="7809">
                  <c:v>31.05.2022 13:00 - 31.05.2022 14:00 (CET/CEST)</c:v>
                </c:pt>
                <c:pt idx="7810">
                  <c:v>26.02.2022 16:00 - 26.02.2022 17:00 (CET/CEST)</c:v>
                </c:pt>
                <c:pt idx="7811">
                  <c:v>18.04.2022 18:00 - 18.04.2022 19:00 (CET/CEST)</c:v>
                </c:pt>
                <c:pt idx="7812">
                  <c:v>04.05.2022 01:00 - 04.05.2022 02:00 (CET/CEST)</c:v>
                </c:pt>
                <c:pt idx="7813">
                  <c:v>19.08.2022 21:00 - 19.08.2022 22:00 (CET/CEST)</c:v>
                </c:pt>
                <c:pt idx="7814">
                  <c:v>10.09.2022 23:00 - 11.09.2022 00:00 (CET/CEST)</c:v>
                </c:pt>
                <c:pt idx="7815">
                  <c:v>24.09.2022 11:00 - 24.09.2022 12:00 (CET/CEST)</c:v>
                </c:pt>
                <c:pt idx="7816">
                  <c:v>12.11.2022 18:00 - 12.11.2022 19:00 (CET/CEST)</c:v>
                </c:pt>
                <c:pt idx="7817">
                  <c:v>15.12.2022 10:00 - 15.12.2022 11:00 (CET/CEST)</c:v>
                </c:pt>
                <c:pt idx="7818">
                  <c:v>17.04.2022 01:00 - 17.04.2022 02:00 (CET/CEST)</c:v>
                </c:pt>
                <c:pt idx="7819">
                  <c:v>02.05.2022 01:00 - 02.05.2022 02:00 (CET/CEST)</c:v>
                </c:pt>
                <c:pt idx="7820">
                  <c:v>04.06.2022 06:00 - 04.06.2022 07:00 (CET/CEST)</c:v>
                </c:pt>
                <c:pt idx="7821">
                  <c:v>19.10.2022 11:00 - 19.10.2022 12:00 (CET/CEST)</c:v>
                </c:pt>
                <c:pt idx="7822">
                  <c:v>26.02.2022 15:00 - 26.02.2022 16:00 (CET/CEST)</c:v>
                </c:pt>
                <c:pt idx="7823">
                  <c:v>17.04.2022 23:00 - 18.04.2022 00:00 (CET/CEST)</c:v>
                </c:pt>
                <c:pt idx="7824">
                  <c:v>01.09.2022 20:00 - 01.09.2022 21:00 (CET/CEST)</c:v>
                </c:pt>
                <c:pt idx="7825">
                  <c:v>02.09.2022 11:00 - 02.09.2022 12:00 (CET/CEST)</c:v>
                </c:pt>
                <c:pt idx="7826">
                  <c:v>16.12.2022 01:00 - 16.12.2022 02:00 (CET/CEST)</c:v>
                </c:pt>
                <c:pt idx="7827">
                  <c:v>24.03.2022 13:00 - 24.03.2022 14:00 (CET/CEST)</c:v>
                </c:pt>
                <c:pt idx="7828">
                  <c:v>16.05.2022 02:00 - 16.05.2022 03:00 (CET/CEST)</c:v>
                </c:pt>
                <c:pt idx="7829">
                  <c:v>17.08.2022 15:00 - 17.08.2022 16:00 (CET/CEST)</c:v>
                </c:pt>
                <c:pt idx="7830">
                  <c:v>19.10.2022 10:00 - 19.10.2022 11:00 (CET/CEST)</c:v>
                </c:pt>
                <c:pt idx="7831">
                  <c:v>23.12.2022 13:00 - 23.12.2022 14:00 (CET/CEST)</c:v>
                </c:pt>
                <c:pt idx="7832">
                  <c:v>08.06.2022 22:00 - 08.06.2022 23:00 (CET/CEST)</c:v>
                </c:pt>
                <c:pt idx="7833">
                  <c:v>01.09.2022 09:00 - 01.09.2022 10:00 (CET/CEST)</c:v>
                </c:pt>
                <c:pt idx="7834">
                  <c:v>19.07.2022 19:00 - 19.07.2022 20:00 (CET/CEST)</c:v>
                </c:pt>
                <c:pt idx="7835">
                  <c:v>11.09.2022 08:00 - 11.09.2022 09:00 (CET/CEST)</c:v>
                </c:pt>
                <c:pt idx="7836">
                  <c:v>11.04.2022 19:00 - 11.04.2022 20:00 (CET/CEST)</c:v>
                </c:pt>
                <c:pt idx="7837">
                  <c:v>27.04.2022 13:00 - 27.04.2022 14:00 (CET/CEST)</c:v>
                </c:pt>
                <c:pt idx="7838">
                  <c:v>19.06.2022 03:00 - 19.06.2022 04:00 (CET/CEST)</c:v>
                </c:pt>
                <c:pt idx="7839">
                  <c:v>28.06.2022 14:00 - 28.06.2022 15:00 (CET/CEST)</c:v>
                </c:pt>
                <c:pt idx="7840">
                  <c:v>12.11.2022 21:00 - 12.11.2022 22:00 (CET/CEST)</c:v>
                </c:pt>
                <c:pt idx="7841">
                  <c:v>17.04.2022 02:00 - 17.04.2022 03:00 (CET/CEST)</c:v>
                </c:pt>
                <c:pt idx="7842">
                  <c:v>16.05.2022 04:00 - 16.05.2022 05:00 (CET/CEST)</c:v>
                </c:pt>
                <c:pt idx="7843">
                  <c:v>30.05.2022 04:00 - 30.05.2022 05:00 (CET/CEST)</c:v>
                </c:pt>
                <c:pt idx="7844">
                  <c:v>08.12.2022 02:00 - 08.12.2022 03:00 (CET/CEST)</c:v>
                </c:pt>
                <c:pt idx="7845">
                  <c:v>04.03.2022 05:00 - 04.03.2022 06:00 (CET/CEST)</c:v>
                </c:pt>
                <c:pt idx="7846">
                  <c:v>06.03.2022 22:00 - 06.03.2022 23:00 (CET/CEST)</c:v>
                </c:pt>
                <c:pt idx="7847">
                  <c:v>26.04.2022 02:00 - 26.04.2022 03:00 (CET/CEST)</c:v>
                </c:pt>
                <c:pt idx="7848">
                  <c:v>16.05.2022 08:00 - 16.05.2022 09:00 (CET/CEST)</c:v>
                </c:pt>
                <c:pt idx="7849">
                  <c:v>31.05.2022 15:00 - 31.05.2022 16:00 (CET/CEST)</c:v>
                </c:pt>
                <c:pt idx="7850">
                  <c:v>09.06.2022 04:00 - 09.06.2022 05:00 (CET/CEST)</c:v>
                </c:pt>
                <c:pt idx="7851">
                  <c:v>13.08.2022 22:00 - 13.08.2022 23:00 (CET/CEST)</c:v>
                </c:pt>
                <c:pt idx="7852">
                  <c:v>05.03.2022 10:00 - 05.03.2022 11:00 (CET/CEST)</c:v>
                </c:pt>
                <c:pt idx="7853">
                  <c:v>04.05.2022 00:00 - 04.05.2022 01:00 (CET/CEST)</c:v>
                </c:pt>
                <c:pt idx="7854">
                  <c:v>04.08.2022 04:00 - 04.08.2022 05:00 (CET/CEST)</c:v>
                </c:pt>
                <c:pt idx="7855">
                  <c:v>01.09.2022 04:00 - 01.09.2022 05:00 (CET/CEST)</c:v>
                </c:pt>
                <c:pt idx="7856">
                  <c:v>07.03.2022 19:00 - 07.03.2022 20:00 (CET/CEST)</c:v>
                </c:pt>
                <c:pt idx="7857">
                  <c:v>15.03.2022 06:00 - 15.03.2022 07:00 (CET/CEST)</c:v>
                </c:pt>
                <c:pt idx="7858">
                  <c:v>16.03.2022 04:00 - 16.03.2022 05:00 (CET/CEST)</c:v>
                </c:pt>
                <c:pt idx="7859">
                  <c:v>01.05.2022 06:00 - 01.05.2022 07:00 (CET/CEST)</c:v>
                </c:pt>
                <c:pt idx="7860">
                  <c:v>31.07.2022 08:00 - 31.07.2022 09:00 (CET/CEST)</c:v>
                </c:pt>
                <c:pt idx="7861">
                  <c:v>26.04.2022 17:00 - 26.04.2022 18:00 (CET/CEST)</c:v>
                </c:pt>
                <c:pt idx="7862">
                  <c:v>15.05.2022 23:00 - 16.05.2022 00:00 (CET/CEST)</c:v>
                </c:pt>
                <c:pt idx="7863">
                  <c:v>19.06.2022 21:00 - 19.06.2022 22:00 (CET/CEST)</c:v>
                </c:pt>
                <c:pt idx="7864">
                  <c:v>06.03.2022 00:00 - 06.03.2022 01:00 (CET/CEST)</c:v>
                </c:pt>
                <c:pt idx="7865">
                  <c:v>06.03.2022 03:00 - 06.03.2022 04:00 (CET/CEST)</c:v>
                </c:pt>
                <c:pt idx="7866">
                  <c:v>23.03.2022 01:00 - 23.03.2022 02:00 (CET/CEST)</c:v>
                </c:pt>
                <c:pt idx="7867">
                  <c:v>01.05.2022 23:00 - 02.05.2022 00:00 (CET/CEST)</c:v>
                </c:pt>
                <c:pt idx="7868">
                  <c:v>26.06.2022 01:00 - 26.06.2022 02:00 (CET/CEST)</c:v>
                </c:pt>
                <c:pt idx="7869">
                  <c:v>08.08.2022 00:00 - 08.08.2022 01:00 (CET/CEST)</c:v>
                </c:pt>
                <c:pt idx="7870">
                  <c:v>01.09.2022 21:00 - 01.09.2022 22:00 (CET/CEST)</c:v>
                </c:pt>
                <c:pt idx="7871">
                  <c:v>28.09.2022 18:00 - 28.09.2022 19:00 (CET/CEST)</c:v>
                </c:pt>
                <c:pt idx="7872">
                  <c:v>18.04.2022 17:00 - 18.04.2022 18:00 (CET/CEST)</c:v>
                </c:pt>
                <c:pt idx="7873">
                  <c:v>26.04.2022 16:00 - 26.04.2022 17:00 (CET/CEST)</c:v>
                </c:pt>
                <c:pt idx="7874">
                  <c:v>26.04.2022 23:00 - 27.04.2022 00:00 (CET/CEST)</c:v>
                </c:pt>
                <c:pt idx="7875">
                  <c:v>20.05.2022 16:00 - 20.05.2022 17:00 (CET/CEST)</c:v>
                </c:pt>
                <c:pt idx="7876">
                  <c:v>31.07.2022 04:00 - 31.07.2022 05:00 (CET/CEST)</c:v>
                </c:pt>
                <c:pt idx="7877">
                  <c:v>18.08.2022 21:00 - 18.08.2022 22:00 (CET/CEST)</c:v>
                </c:pt>
                <c:pt idx="7878">
                  <c:v>08.03.2022 08:00 - 08.03.2022 09:00 (CET/CEST)</c:v>
                </c:pt>
                <c:pt idx="7879">
                  <c:v>09.06.2022 05:00 - 09.06.2022 06:00 (CET/CEST)</c:v>
                </c:pt>
                <c:pt idx="7880">
                  <c:v>19.04.2022 00:00 - 19.04.2022 01:00 (CET/CEST)</c:v>
                </c:pt>
                <c:pt idx="7881">
                  <c:v>26.04.2022 20:00 - 26.04.2022 21:00 (CET/CEST)</c:v>
                </c:pt>
                <c:pt idx="7882">
                  <c:v>04.03.2022 04:00 - 04.03.2022 05:00 (CET/CEST)</c:v>
                </c:pt>
                <c:pt idx="7883">
                  <c:v>18.08.2022 19:00 - 18.08.2022 20:00 (CET/CEST)</c:v>
                </c:pt>
                <c:pt idx="7884">
                  <c:v>30.10.2022 17:00 - 30.10.2022 18:00 (CET/CEST)</c:v>
                </c:pt>
                <c:pt idx="7885">
                  <c:v>07.03.2022 04:00 - 07.03.2022 05:00 (CET/CEST)</c:v>
                </c:pt>
                <c:pt idx="7886">
                  <c:v>05.06.2022 14:00 - 05.06.2022 15:00 (CET/CEST)</c:v>
                </c:pt>
                <c:pt idx="7887">
                  <c:v>08.06.2022 18:00 - 08.06.2022 19:00 (CET/CEST)</c:v>
                </c:pt>
                <c:pt idx="7888">
                  <c:v>07.08.2022 21:00 - 07.08.2022 22:00 (CET/CEST)</c:v>
                </c:pt>
                <c:pt idx="7889">
                  <c:v>13.08.2022 02:00 - 13.08.2022 03:00 (CET/CEST)</c:v>
                </c:pt>
                <c:pt idx="7890">
                  <c:v>07.03.2022 09:00 - 07.03.2022 10:00 (CET/CEST)</c:v>
                </c:pt>
                <c:pt idx="7891">
                  <c:v>26.04.2022 22:00 - 26.04.2022 23:00 (CET/CEST)</c:v>
                </c:pt>
                <c:pt idx="7892">
                  <c:v>15.05.2022 17:00 - 15.05.2022 18:00 (CET/CEST)</c:v>
                </c:pt>
                <c:pt idx="7893">
                  <c:v>19.05.2022 21:00 - 19.05.2022 22:00 (CET/CEST)</c:v>
                </c:pt>
                <c:pt idx="7894">
                  <c:v>08.08.2022 20:00 - 08.08.2022 21:00 (CET/CEST)</c:v>
                </c:pt>
                <c:pt idx="7895">
                  <c:v>31.07.2022 05:00 - 31.07.2022 06:00 (CET/CEST)</c:v>
                </c:pt>
                <c:pt idx="7896">
                  <c:v>13.11.2022 00:00 - 13.11.2022 01:00 (CET/CEST)</c:v>
                </c:pt>
                <c:pt idx="7897">
                  <c:v>30.05.2022 15:00 - 30.05.2022 16:00 (CET/CEST)</c:v>
                </c:pt>
                <c:pt idx="7898">
                  <c:v>16.12.2022 02:00 - 16.12.2022 03:00 (CET/CEST)</c:v>
                </c:pt>
                <c:pt idx="7899">
                  <c:v>15.12.2022 11:00 - 15.12.2022 12:00 (CET/CEST)</c:v>
                </c:pt>
                <c:pt idx="7900">
                  <c:v>24.03.2022 07:00 - 24.03.2022 08:00 (CET/CEST)</c:v>
                </c:pt>
                <c:pt idx="7901">
                  <c:v>18.04.2022 16:00 - 18.04.2022 17:00 (CET/CEST)</c:v>
                </c:pt>
                <c:pt idx="7902">
                  <c:v>18.04.2022 23:00 - 19.04.2022 00:00 (CET/CEST)</c:v>
                </c:pt>
                <c:pt idx="7903">
                  <c:v>03.05.2022 23:00 - 04.05.2022 00:00 (CET/CEST)</c:v>
                </c:pt>
                <c:pt idx="7904">
                  <c:v>07.03.2022 13:00 - 07.03.2022 14:00 (CET/CEST)</c:v>
                </c:pt>
                <c:pt idx="7905">
                  <c:v>08.08.2022 01:00 - 08.08.2022 02:00 (CET/CEST)</c:v>
                </c:pt>
                <c:pt idx="7906">
                  <c:v>08.08.2022 02:00 - 08.08.2022 03:00 (CET/CEST)</c:v>
                </c:pt>
                <c:pt idx="7907">
                  <c:v>25.09.2022 07:00 - 25.09.2022 08:00 (CET/CEST)</c:v>
                </c:pt>
                <c:pt idx="7908">
                  <c:v>07.03.2022 21:00 - 07.03.2022 22:00 (CET/CEST)</c:v>
                </c:pt>
                <c:pt idx="7909">
                  <c:v>26.04.2022 03:00 - 26.04.2022 04:00 (CET/CEST)</c:v>
                </c:pt>
                <c:pt idx="7910">
                  <c:v>30.05.2022 16:00 - 30.05.2022 17:00 (CET/CEST)</c:v>
                </c:pt>
                <c:pt idx="7911">
                  <c:v>17.08.2022 04:00 - 17.08.2022 05:00 (CET/CEST)</c:v>
                </c:pt>
                <c:pt idx="7912">
                  <c:v>06.12.2022 14:00 - 06.12.2022 15:00 (CET/CEST)</c:v>
                </c:pt>
                <c:pt idx="7913">
                  <c:v>08.12.2022 03:00 - 08.12.2022 04:00 (CET/CEST)</c:v>
                </c:pt>
                <c:pt idx="7914">
                  <c:v>30.04.2022 12:00 - 30.04.2022 13:00 (CET/CEST)</c:v>
                </c:pt>
                <c:pt idx="7915">
                  <c:v>01.05.2022 03:00 - 01.05.2022 04:00 (CET/CEST)</c:v>
                </c:pt>
                <c:pt idx="7916">
                  <c:v>09.06.2022 07:00 - 09.06.2022 08:00 (CET/CEST)</c:v>
                </c:pt>
                <c:pt idx="7917">
                  <c:v>23.06.2022 05:00 - 23.06.2022 06:00 (CET/CEST)</c:v>
                </c:pt>
                <c:pt idx="7918">
                  <c:v>28.07.2022 11:00 - 28.07.2022 12:00 (CET/CEST)</c:v>
                </c:pt>
                <c:pt idx="7919">
                  <c:v>28.09.2022 17:00 - 28.09.2022 18:00 (CET/CEST)</c:v>
                </c:pt>
                <c:pt idx="7920">
                  <c:v>08.12.2022 04:00 - 08.12.2022 05:00 (CET/CEST)</c:v>
                </c:pt>
                <c:pt idx="7921">
                  <c:v>06.03.2022 09:00 - 06.03.2022 10:00 (CET/CEST)</c:v>
                </c:pt>
                <c:pt idx="7922">
                  <c:v>07.03.2022 10:00 - 07.03.2022 11:00 (CET/CEST)</c:v>
                </c:pt>
                <c:pt idx="7923">
                  <c:v>31.07.2022 07:00 - 31.07.2022 08:00 (CET/CEST)</c:v>
                </c:pt>
                <c:pt idx="7924">
                  <c:v>19.08.2022 00:00 - 19.08.2022 01:00 (CET/CEST)</c:v>
                </c:pt>
                <c:pt idx="7925">
                  <c:v>22.09.2022 03:00 - 22.09.2022 04:00 (CET/CEST)</c:v>
                </c:pt>
                <c:pt idx="7926">
                  <c:v>06.12.2022 11:00 - 06.12.2022 12:00 (CET/CEST)</c:v>
                </c:pt>
                <c:pt idx="7927">
                  <c:v>22.05.2022 16:00 - 22.05.2022 17:00 (CET/CEST)</c:v>
                </c:pt>
                <c:pt idx="7928">
                  <c:v>12.08.2022 17:00 - 12.08.2022 18:00 (CET/CEST)</c:v>
                </c:pt>
                <c:pt idx="7929">
                  <c:v>16.04.2022 11:00 - 16.04.2022 12:00 (CET/CEST)</c:v>
                </c:pt>
                <c:pt idx="7930">
                  <c:v>30.04.2022 07:00 - 30.04.2022 08:00 (CET/CEST)</c:v>
                </c:pt>
                <c:pt idx="7931">
                  <c:v>30.05.2022 18:00 - 30.05.2022 19:00 (CET/CEST)</c:v>
                </c:pt>
                <c:pt idx="7932">
                  <c:v>04.06.2022 10:00 - 04.06.2022 11:00 (CET/CEST)</c:v>
                </c:pt>
                <c:pt idx="7933">
                  <c:v>31.07.2022 06:00 - 31.07.2022 07:00 (CET/CEST)</c:v>
                </c:pt>
                <c:pt idx="7934">
                  <c:v>25.09.2022 04:00 - 25.09.2022 05:00 (CET/CEST)</c:v>
                </c:pt>
                <c:pt idx="7935">
                  <c:v>06.03.2022 01:00 - 06.03.2022 02:00 (CET/CEST)</c:v>
                </c:pt>
                <c:pt idx="7936">
                  <c:v>15.03.2022 12:00 - 15.03.2022 13:00 (CET/CEST)</c:v>
                </c:pt>
                <c:pt idx="7937">
                  <c:v>20.05.2022 23:00 - 21.05.2022 00:00 (CET/CEST)</c:v>
                </c:pt>
                <c:pt idx="7938">
                  <c:v>13.11.2022 10:00 - 13.11.2022 11:00 (CET/CEST)</c:v>
                </c:pt>
                <c:pt idx="7939">
                  <c:v>16.12.2022 04:00 - 16.12.2022 05:00 (CET/CEST)</c:v>
                </c:pt>
                <c:pt idx="7940">
                  <c:v>07.03.2022 11:00 - 07.03.2022 12:00 (CET/CEST)</c:v>
                </c:pt>
                <c:pt idx="7941">
                  <c:v>26.04.2022 21:00 - 26.04.2022 22:00 (CET/CEST)</c:v>
                </c:pt>
                <c:pt idx="7942">
                  <c:v>22.08.2022 20:00 - 22.08.2022 21:00 (CET/CEST)</c:v>
                </c:pt>
                <c:pt idx="7943">
                  <c:v>22.10.2022 00:00 - 22.10.2022 01:00 (CET/CEST)</c:v>
                </c:pt>
                <c:pt idx="7944">
                  <c:v>19.08.2022 20:00 - 19.08.2022 21:00 (CET/CEST)</c:v>
                </c:pt>
                <c:pt idx="7945">
                  <c:v>07.03.2022 12:00 - 07.03.2022 13:00 (CET/CEST)</c:v>
                </c:pt>
                <c:pt idx="7946">
                  <c:v>11.04.2022 20:00 - 11.04.2022 21:00 (CET/CEST)</c:v>
                </c:pt>
                <c:pt idx="7947">
                  <c:v>08.06.2022 21:00 - 08.06.2022 22:00 (CET/CEST)</c:v>
                </c:pt>
                <c:pt idx="7948">
                  <c:v>19.10.2022 12:00 - 19.10.2022 13:00 (CET/CEST)</c:v>
                </c:pt>
                <c:pt idx="7949">
                  <c:v>22.03.2022 05:00 - 22.03.2022 06:00 (CET/CEST)</c:v>
                </c:pt>
                <c:pt idx="7950">
                  <c:v>19.04.2022 01:00 - 19.04.2022 02:00 (CET/CEST)</c:v>
                </c:pt>
                <c:pt idx="7951">
                  <c:v>01.05.2022 07:00 - 01.05.2022 08:00 (CET/CEST)</c:v>
                </c:pt>
                <c:pt idx="7952">
                  <c:v>23.05.2022 01:00 - 23.05.2022 02:00 (CET/CEST)</c:v>
                </c:pt>
                <c:pt idx="7953">
                  <c:v>30.05.2022 17:00 - 30.05.2022 18:00 (CET/CEST)</c:v>
                </c:pt>
                <c:pt idx="7954">
                  <c:v>13.11.2022 08:00 - 13.11.2022 09:00 (CET/CEST)</c:v>
                </c:pt>
                <c:pt idx="7955">
                  <c:v>26.04.2022 18:00 - 26.04.2022 19:00 (CET/CEST)</c:v>
                </c:pt>
                <c:pt idx="7956">
                  <c:v>03.03.2022 09:00 - 03.03.2022 10:00 (CET/CEST)</c:v>
                </c:pt>
                <c:pt idx="7957">
                  <c:v>01.05.2022 19:00 - 01.05.2022 20:00 (CET/CEST)</c:v>
                </c:pt>
                <c:pt idx="7958">
                  <c:v>15.05.2022 21:00 - 15.05.2022 22:00 (CET/CEST)</c:v>
                </c:pt>
                <c:pt idx="7959">
                  <c:v>29.07.2022 12:00 - 29.07.2022 13:00 (CET/CEST)</c:v>
                </c:pt>
                <c:pt idx="7960">
                  <c:v>22.08.2022 01:00 - 22.08.2022 02:00 (CET/CEST)</c:v>
                </c:pt>
                <c:pt idx="7961">
                  <c:v>16.12.2022 03:00 - 16.12.2022 04:00 (CET/CEST)</c:v>
                </c:pt>
                <c:pt idx="7962">
                  <c:v>01.05.2022 02:00 - 01.05.2022 03:00 (CET/CEST)</c:v>
                </c:pt>
                <c:pt idx="7963">
                  <c:v>15.04.2022 22:00 - 15.04.2022 23:00 (CET/CEST)</c:v>
                </c:pt>
                <c:pt idx="7964">
                  <c:v>18.04.2022 20:00 - 18.04.2022 21:00 (CET/CEST)</c:v>
                </c:pt>
                <c:pt idx="7965">
                  <c:v>26.02.2022 14:00 - 26.02.2022 15:00 (CET/CEST)</c:v>
                </c:pt>
                <c:pt idx="7966">
                  <c:v>23.03.2022 08:00 - 23.03.2022 09:00 (CET/CEST)</c:v>
                </c:pt>
                <c:pt idx="7967">
                  <c:v>17.04.2022 03:00 - 17.04.2022 04:00 (CET/CEST)</c:v>
                </c:pt>
                <c:pt idx="7968">
                  <c:v>07.08.2022 23:00 - 08.08.2022 00:00 (CET/CEST)</c:v>
                </c:pt>
                <c:pt idx="7969">
                  <c:v>11.09.2022 05:00 - 11.09.2022 06:00 (CET/CEST)</c:v>
                </c:pt>
                <c:pt idx="7970">
                  <c:v>12.11.2022 22:00 - 12.11.2022 23:00 (CET/CEST)</c:v>
                </c:pt>
                <c:pt idx="7971">
                  <c:v>19.04.2022 11:00 - 19.04.2022 12:00 (CET/CEST)</c:v>
                </c:pt>
                <c:pt idx="7972">
                  <c:v>26.04.2022 04:00 - 26.04.2022 05:00 (CET/CEST)</c:v>
                </c:pt>
                <c:pt idx="7973">
                  <c:v>19.07.2022 18:00 - 19.07.2022 19:00 (CET/CEST)</c:v>
                </c:pt>
                <c:pt idx="7974">
                  <c:v>11.09.2022 10:00 - 11.09.2022 11:00 (CET/CEST)</c:v>
                </c:pt>
                <c:pt idx="7975">
                  <c:v>21.09.2022 16:00 - 21.09.2022 17:00 (CET/CEST)</c:v>
                </c:pt>
                <c:pt idx="7976">
                  <c:v>01.05.2022 22:00 - 01.05.2022 23:00 (CET/CEST)</c:v>
                </c:pt>
                <c:pt idx="7977">
                  <c:v>04.05.2022 02:00 - 04.05.2022 03:00 (CET/CEST)</c:v>
                </c:pt>
                <c:pt idx="7978">
                  <c:v>20.11.2022 23:00 - 21.11.2022 00:00 (CET/CEST)</c:v>
                </c:pt>
                <c:pt idx="7979">
                  <c:v>01.03.2022 16:00 - 01.03.2022 17:00 (CET/CEST)</c:v>
                </c:pt>
                <c:pt idx="7980">
                  <c:v>02.03.2022 20:00 - 02.03.2022 21:00 (CET/CEST)</c:v>
                </c:pt>
                <c:pt idx="7981">
                  <c:v>15.05.2022 18:00 - 15.05.2022 19:00 (CET/CEST)</c:v>
                </c:pt>
                <c:pt idx="7982">
                  <c:v>15.05.2022 19:00 - 15.05.2022 20:00 (CET/CEST)</c:v>
                </c:pt>
                <c:pt idx="7983">
                  <c:v>31.05.2022 17:00 - 31.05.2022 18:00 (CET/CEST)</c:v>
                </c:pt>
                <c:pt idx="7984">
                  <c:v>19.07.2022 17:00 - 19.07.2022 18:00 (CET/CEST)</c:v>
                </c:pt>
                <c:pt idx="7985">
                  <c:v>18.08.2022 20:00 - 18.08.2022 21:00 (CET/CEST)</c:v>
                </c:pt>
                <c:pt idx="7986">
                  <c:v>08.03.2022 09:00 - 08.03.2022 10:00 (CET/CEST)</c:v>
                </c:pt>
                <c:pt idx="7987">
                  <c:v>24.03.2022 12:00 - 24.03.2022 13:00 (CET/CEST)</c:v>
                </c:pt>
                <c:pt idx="7988">
                  <c:v>26.04.2022 15:00 - 26.04.2022 16:00 (CET/CEST)</c:v>
                </c:pt>
                <c:pt idx="7989">
                  <c:v>01.09.2022 22:00 - 01.09.2022 23:00 (CET/CEST)</c:v>
                </c:pt>
                <c:pt idx="7990">
                  <c:v>03.03.2022 16:00 - 03.03.2022 17:00 (CET/CEST)</c:v>
                </c:pt>
                <c:pt idx="7991">
                  <c:v>07.03.2022 22:00 - 07.03.2022 23:00 (CET/CEST)</c:v>
                </c:pt>
                <c:pt idx="7992">
                  <c:v>28.07.2022 12:00 - 28.07.2022 13:00 (CET/CEST)</c:v>
                </c:pt>
                <c:pt idx="7993">
                  <c:v>04.08.2022 01:00 - 04.08.2022 02:00 (CET/CEST)</c:v>
                </c:pt>
                <c:pt idx="7994">
                  <c:v>27.04.2022 09:00 - 27.04.2022 10:00 (CET/CEST)</c:v>
                </c:pt>
                <c:pt idx="7995">
                  <c:v>30.05.2022 14:00 - 30.05.2022 15:00 (CET/CEST)</c:v>
                </c:pt>
                <c:pt idx="7996">
                  <c:v>31.05.2022 18:00 - 31.05.2022 19:00 (CET/CEST)</c:v>
                </c:pt>
                <c:pt idx="7997">
                  <c:v>27.06.2022 00:00 - 27.06.2022 01:00 (CET/CEST)</c:v>
                </c:pt>
                <c:pt idx="7998">
                  <c:v>08.08.2022 03:00 - 08.08.2022 04:00 (CET/CEST)</c:v>
                </c:pt>
                <c:pt idx="7999">
                  <c:v>24.09.2022 13:00 - 24.09.2022 14:00 (CET/CEST)</c:v>
                </c:pt>
                <c:pt idx="8000">
                  <c:v>09.06.2022 11:00 - 09.06.2022 12:00 (CET/CEST)</c:v>
                </c:pt>
                <c:pt idx="8001">
                  <c:v>03.03.2022 06:00 - 03.03.2022 07:00 (CET/CEST)</c:v>
                </c:pt>
                <c:pt idx="8002">
                  <c:v>07.03.2022 03:00 - 07.03.2022 04:00 (CET/CEST)</c:v>
                </c:pt>
                <c:pt idx="8003">
                  <c:v>15.04.2022 23:00 - 16.04.2022 00:00 (CET/CEST)</c:v>
                </c:pt>
                <c:pt idx="8004">
                  <c:v>16.05.2022 06:00 - 16.05.2022 07:00 (CET/CEST)</c:v>
                </c:pt>
                <c:pt idx="8005">
                  <c:v>20.06.2022 11:00 - 20.06.2022 12:00 (CET/CEST)</c:v>
                </c:pt>
                <c:pt idx="8006">
                  <c:v>02.03.2022 06:00 - 02.03.2022 07:00 (CET/CEST)</c:v>
                </c:pt>
                <c:pt idx="8007">
                  <c:v>22.05.2022 22:00 - 22.05.2022 23:00 (CET/CEST)</c:v>
                </c:pt>
                <c:pt idx="8008">
                  <c:v>29.06.2022 08:00 - 29.06.2022 09:00 (CET/CEST)</c:v>
                </c:pt>
                <c:pt idx="8009">
                  <c:v>01.09.2022 19:00 - 01.09.2022 20:00 (CET/CEST)</c:v>
                </c:pt>
                <c:pt idx="8010">
                  <c:v>07.03.2022 20:00 - 07.03.2022 21:00 (CET/CEST)</c:v>
                </c:pt>
                <c:pt idx="8011">
                  <c:v>01.05.2022 04:00 - 01.05.2022 05:00 (CET/CEST)</c:v>
                </c:pt>
                <c:pt idx="8012">
                  <c:v>25.06.2022 05:00 - 25.06.2022 06:00 (CET/CEST)</c:v>
                </c:pt>
                <c:pt idx="8013">
                  <c:v>03.03.2022 15:00 - 03.03.2022 16:00 (CET/CEST)</c:v>
                </c:pt>
                <c:pt idx="8014">
                  <c:v>24.03.2022 06:00 - 24.03.2022 07:00 (CET/CEST)</c:v>
                </c:pt>
                <c:pt idx="8015">
                  <c:v>16.05.2022 07:00 - 16.05.2022 08:00 (CET/CEST)</c:v>
                </c:pt>
                <c:pt idx="8016">
                  <c:v>01.06.2022 05:00 - 01.06.2022 06:00 (CET/CEST)</c:v>
                </c:pt>
                <c:pt idx="8017">
                  <c:v>21.09.2022 14:00 - 21.09.2022 15:00 (CET/CEST)</c:v>
                </c:pt>
                <c:pt idx="8018">
                  <c:v>15.12.2022 12:00 - 15.12.2022 13:00 (CET/CEST)</c:v>
                </c:pt>
                <c:pt idx="8019">
                  <c:v>06.03.2022 23:00 - 07.03.2022 00:00 (CET/CEST)</c:v>
                </c:pt>
                <c:pt idx="8020">
                  <c:v>12.04.2022 01:00 - 12.04.2022 02:00 (CET/CEST)</c:v>
                </c:pt>
                <c:pt idx="8021">
                  <c:v>15.04.2022 21:00 - 15.04.2022 22:00 (CET/CEST)</c:v>
                </c:pt>
                <c:pt idx="8022">
                  <c:v>21.09.2022 17:00 - 21.09.2022 18:00 (CET/CEST)</c:v>
                </c:pt>
                <c:pt idx="8023">
                  <c:v>26.02.2022 08:00 - 26.02.2022 09:00 (CET/CEST)</c:v>
                </c:pt>
                <c:pt idx="8024">
                  <c:v>05.03.2022 11:00 - 05.03.2022 12:00 (CET/CEST)</c:v>
                </c:pt>
                <c:pt idx="8025">
                  <c:v>01.09.2022 01:00 - 01.09.2022 02:00 (CET/CEST)</c:v>
                </c:pt>
                <c:pt idx="8026">
                  <c:v>14.10.2022 06:00 - 14.10.2022 07:00 (CET/CEST)</c:v>
                </c:pt>
                <c:pt idx="8027">
                  <c:v>08.08.2022 11:00 - 08.08.2022 12:00 (CET/CEST)</c:v>
                </c:pt>
                <c:pt idx="8028">
                  <c:v>02.09.2022 10:00 - 02.09.2022 11:00 (CET/CEST)</c:v>
                </c:pt>
                <c:pt idx="8029">
                  <c:v>20.09.2022 23:00 - 21.09.2022 00:00 (CET/CEST)</c:v>
                </c:pt>
                <c:pt idx="8030">
                  <c:v>22.10.2022 08:00 - 22.10.2022 09:00 (CET/CEST)</c:v>
                </c:pt>
                <c:pt idx="8031">
                  <c:v>30.05.2022 19:00 - 30.05.2022 20:00 (CET/CEST)</c:v>
                </c:pt>
                <c:pt idx="8032">
                  <c:v>13.08.2022 21:00 - 13.08.2022 22:00 (CET/CEST)</c:v>
                </c:pt>
                <c:pt idx="8033">
                  <c:v>22.10.2022 11:00 - 22.10.2022 12:00 (CET/CEST)</c:v>
                </c:pt>
                <c:pt idx="8034">
                  <c:v>13.11.2022 09:00 - 13.11.2022 10:00 (CET/CEST)</c:v>
                </c:pt>
                <c:pt idx="8035">
                  <c:v>31.05.2022 16:00 - 31.05.2022 17:00 (CET/CEST)</c:v>
                </c:pt>
                <c:pt idx="8036">
                  <c:v>28.06.2022 15:00 - 28.06.2022 16:00 (CET/CEST)</c:v>
                </c:pt>
                <c:pt idx="8037">
                  <c:v>08.03.2022 10:00 - 08.03.2022 11:00 (CET/CEST)</c:v>
                </c:pt>
                <c:pt idx="8038">
                  <c:v>23.03.2022 20:00 - 23.03.2022 21:00 (CET/CEST)</c:v>
                </c:pt>
                <c:pt idx="8039">
                  <c:v>26.04.2022 19:00 - 26.04.2022 20:00 (CET/CEST)</c:v>
                </c:pt>
                <c:pt idx="8040">
                  <c:v>08.06.2022 20:00 - 08.06.2022 21:00 (CET/CEST)</c:v>
                </c:pt>
                <c:pt idx="8041">
                  <c:v>06.12.2022 12:00 - 06.12.2022 13:00 (CET/CEST)</c:v>
                </c:pt>
                <c:pt idx="8042">
                  <c:v>04.06.2022 08:00 - 04.06.2022 09:00 (CET/CEST)</c:v>
                </c:pt>
                <c:pt idx="8043">
                  <c:v>07.08.2022 22:00 - 07.08.2022 23:00 (CET/CEST)</c:v>
                </c:pt>
                <c:pt idx="8044">
                  <c:v>16.12.2022 00:00 - 16.12.2022 01:00 (CET/CEST)</c:v>
                </c:pt>
                <c:pt idx="8045">
                  <c:v>08.03.2022 11:00 - 08.03.2022 12:00 (CET/CEST)</c:v>
                </c:pt>
                <c:pt idx="8046">
                  <c:v>22.05.2022 23:00 - 23.05.2022 00:00 (CET/CEST)</c:v>
                </c:pt>
                <c:pt idx="8047">
                  <c:v>04.06.2022 23:00 - 05.06.2022 00:00 (CET/CEST)</c:v>
                </c:pt>
                <c:pt idx="8048">
                  <c:v>08.06.2022 19:00 - 08.06.2022 20:00 (CET/CEST)</c:v>
                </c:pt>
                <c:pt idx="8049">
                  <c:v>30.05.2022 05:00 - 30.05.2022 06:00 (CET/CEST)</c:v>
                </c:pt>
                <c:pt idx="8050">
                  <c:v>08.08.2022 04:00 - 08.08.2022 05:00 (CET/CEST)</c:v>
                </c:pt>
                <c:pt idx="8051">
                  <c:v>22.10.2022 09:00 - 22.10.2022 10:00 (CET/CEST)</c:v>
                </c:pt>
                <c:pt idx="8052">
                  <c:v>15.05.2022 20:00 - 15.05.2022 21:00 (CET/CEST)</c:v>
                </c:pt>
                <c:pt idx="8053">
                  <c:v>19.06.2022 22:00 - 19.06.2022 23:00 (CET/CEST)</c:v>
                </c:pt>
                <c:pt idx="8054">
                  <c:v>11.09.2022 11:00 - 11.09.2022 12:00 (CET/CEST)</c:v>
                </c:pt>
                <c:pt idx="8055">
                  <c:v>24.09.2022 12:00 - 24.09.2022 13:00 (CET/CEST)</c:v>
                </c:pt>
                <c:pt idx="8056">
                  <c:v>16.03.2022 03:00 - 16.03.2022 04:00 (CET/CEST)</c:v>
                </c:pt>
                <c:pt idx="8057">
                  <c:v>01.05.2022 12:00 - 01.05.2022 13:00 (CET/CEST)</c:v>
                </c:pt>
                <c:pt idx="8058">
                  <c:v>22.05.2022 17:00 - 22.05.2022 18:00 (CET/CEST)</c:v>
                </c:pt>
                <c:pt idx="8059">
                  <c:v>09.06.2022 08:00 - 09.06.2022 09:00 (CET/CEST)</c:v>
                </c:pt>
                <c:pt idx="8060">
                  <c:v>09.06.2022 10:00 - 09.06.2022 11:00 (CET/CEST)</c:v>
                </c:pt>
                <c:pt idx="8061">
                  <c:v>26.06.2022 20:00 - 26.06.2022 21:00 (CET/CEST)</c:v>
                </c:pt>
                <c:pt idx="8062">
                  <c:v>19.07.2022 16:00 - 19.07.2022 17:00 (CET/CEST)</c:v>
                </c:pt>
                <c:pt idx="8063">
                  <c:v>19.08.2022 17:00 - 19.08.2022 18:00 (CET/CEST)</c:v>
                </c:pt>
                <c:pt idx="8064">
                  <c:v>15.03.2022 13:00 - 15.03.2022 14:00 (CET/CEST)</c:v>
                </c:pt>
                <c:pt idx="8065">
                  <c:v>22.09.2022 02:00 - 22.09.2022 03:00 (CET/CEST)</c:v>
                </c:pt>
                <c:pt idx="8066">
                  <c:v>24.03.2022 05:00 - 24.03.2022 06:00 (CET/CEST)</c:v>
                </c:pt>
                <c:pt idx="8067">
                  <c:v>17.04.2022 10:00 - 17.04.2022 11:00 (CET/CEST)</c:v>
                </c:pt>
                <c:pt idx="8068">
                  <c:v>21.09.2022 15:00 - 21.09.2022 16:00 (CET/CEST)</c:v>
                </c:pt>
                <c:pt idx="8069">
                  <c:v>05.03.2022 23:00 - 06.03.2022 00:00 (CET/CEST)</c:v>
                </c:pt>
                <c:pt idx="8070">
                  <c:v>26.04.2022 05:00 - 26.04.2022 06:00 (CET/CEST)</c:v>
                </c:pt>
                <c:pt idx="8071">
                  <c:v>23.12.2022 20:00 - 23.12.2022 21:00 (CET/CEST)</c:v>
                </c:pt>
                <c:pt idx="8072">
                  <c:v>02.03.2022 05:00 - 02.03.2022 06:00 (CET/CEST)</c:v>
                </c:pt>
                <c:pt idx="8073">
                  <c:v>30.04.2022 21:00 - 30.04.2022 22:00 (CET/CEST)</c:v>
                </c:pt>
                <c:pt idx="8074">
                  <c:v>13.08.2022 03:00 - 13.08.2022 04:00 (CET/CEST)</c:v>
                </c:pt>
                <c:pt idx="8075">
                  <c:v>13.08.2022 17:00 - 13.08.2022 18:00 (CET/CEST)</c:v>
                </c:pt>
                <c:pt idx="8076">
                  <c:v>11.09.2022 04:00 - 11.09.2022 05:00 (CET/CEST)</c:v>
                </c:pt>
                <c:pt idx="8077">
                  <c:v>12.11.2022 23:00 - 13.11.2022 00:00 (CET/CEST)</c:v>
                </c:pt>
                <c:pt idx="8078">
                  <c:v>08.08.2022 10:00 - 08.08.2022 11:00 (CET/CEST)</c:v>
                </c:pt>
                <c:pt idx="8079">
                  <c:v>06.12.2022 13:00 - 06.12.2022 14:00 (CET/CEST)</c:v>
                </c:pt>
                <c:pt idx="8080">
                  <c:v>02.03.2022 07:00 - 02.03.2022 08:00 (CET/CEST)</c:v>
                </c:pt>
                <c:pt idx="8081">
                  <c:v>02.03.2022 08:00 - 02.03.2022 09:00 (CET/CEST)</c:v>
                </c:pt>
                <c:pt idx="8082">
                  <c:v>24.03.2022 04:00 - 24.03.2022 05:00 (CET/CEST)</c:v>
                </c:pt>
                <c:pt idx="8083">
                  <c:v>01.06.2022 04:00 - 01.06.2022 05:00 (CET/CEST)</c:v>
                </c:pt>
                <c:pt idx="8084">
                  <c:v>04.06.2022 07:00 - 04.06.2022 08:00 (CET/CEST)</c:v>
                </c:pt>
                <c:pt idx="8085">
                  <c:v>23.06.2022 19:00 - 23.06.2022 20:00 (CET/CEST)</c:v>
                </c:pt>
                <c:pt idx="8086">
                  <c:v>19.08.2022 19:00 - 19.08.2022 20:00 (CET/CEST)</c:v>
                </c:pt>
                <c:pt idx="8087">
                  <c:v>11.04.2022 21:00 - 11.04.2022 22:00 (CET/CEST)</c:v>
                </c:pt>
                <c:pt idx="8088">
                  <c:v>09.06.2022 09:00 - 09.06.2022 10:00 (CET/CEST)</c:v>
                </c:pt>
                <c:pt idx="8089">
                  <c:v>28.07.2022 13:00 - 28.07.2022 14:00 (CET/CEST)</c:v>
                </c:pt>
                <c:pt idx="8090">
                  <c:v>22.10.2022 07:00 - 22.10.2022 08:00 (CET/CEST)</c:v>
                </c:pt>
                <c:pt idx="8091">
                  <c:v>17.04.2022 00:00 - 17.04.2022 01:00 (CET/CEST)</c:v>
                </c:pt>
                <c:pt idx="8092">
                  <c:v>19.05.2022 14:00 - 19.05.2022 15:00 (CET/CEST)</c:v>
                </c:pt>
                <c:pt idx="8093">
                  <c:v>14.10.2022 01:00 - 14.10.2022 02:00 (CET/CEST)</c:v>
                </c:pt>
                <c:pt idx="8094">
                  <c:v>07.03.2022 02:00 - 07.03.2022 03:00 (CET/CEST)</c:v>
                </c:pt>
                <c:pt idx="8095">
                  <c:v>13.08.2022 18:00 - 13.08.2022 19:00 (CET/CEST)</c:v>
                </c:pt>
                <c:pt idx="8096">
                  <c:v>08.03.2022 07:00 - 08.03.2022 08:00 (CET/CEST)</c:v>
                </c:pt>
                <c:pt idx="8097">
                  <c:v>26.06.2022 00:00 - 26.06.2022 01:00 (CET/CEST)</c:v>
                </c:pt>
                <c:pt idx="8098">
                  <c:v>01.09.2022 03:00 - 01.09.2022 04:00 (CET/CEST)</c:v>
                </c:pt>
                <c:pt idx="8099">
                  <c:v>16.03.2022 02:00 - 16.03.2022 03:00 (CET/CEST)</c:v>
                </c:pt>
                <c:pt idx="8100">
                  <c:v>17.04.2022 09:00 - 17.04.2022 10:00 (CET/CEST)</c:v>
                </c:pt>
                <c:pt idx="8101">
                  <c:v>01.05.2022 08:00 - 01.05.2022 09:00 (CET/CEST)</c:v>
                </c:pt>
                <c:pt idx="8102">
                  <c:v>31.05.2022 19:00 - 31.05.2022 20:00 (CET/CEST)</c:v>
                </c:pt>
                <c:pt idx="8103">
                  <c:v>07.03.2022 01:00 - 07.03.2022 02:00 (CET/CEST)</c:v>
                </c:pt>
                <c:pt idx="8104">
                  <c:v>01.05.2022 21:00 - 01.05.2022 22:00 (CET/CEST)</c:v>
                </c:pt>
                <c:pt idx="8105">
                  <c:v>05.06.2022 00:00 - 05.06.2022 01:00 (CET/CEST)</c:v>
                </c:pt>
                <c:pt idx="8106">
                  <c:v>28.07.2022 18:00 - 28.07.2022 19:00 (CET/CEST)</c:v>
                </c:pt>
                <c:pt idx="8107">
                  <c:v>20.11.2022 20:00 - 20.11.2022 21:00 (CET/CEST)</c:v>
                </c:pt>
                <c:pt idx="8108">
                  <c:v>28.07.2022 19:00 - 28.07.2022 20:00 (CET/CEST)</c:v>
                </c:pt>
                <c:pt idx="8109">
                  <c:v>17.08.2022 05:00 - 17.08.2022 06:00 (CET/CEST)</c:v>
                </c:pt>
                <c:pt idx="8110">
                  <c:v>11.09.2022 14:00 - 11.09.2022 15:00 (CET/CEST)</c:v>
                </c:pt>
                <c:pt idx="8111">
                  <c:v>20.11.2022 22:00 - 20.11.2022 23:00 (CET/CEST)</c:v>
                </c:pt>
                <c:pt idx="8112">
                  <c:v>01.06.2022 10:00 - 01.06.2022 11:00 (CET/CEST)</c:v>
                </c:pt>
                <c:pt idx="8113">
                  <c:v>17.08.2022 14:00 - 17.08.2022 15:00 (CET/CEST)</c:v>
                </c:pt>
                <c:pt idx="8114">
                  <c:v>16.04.2022 12:00 - 16.04.2022 13:00 (CET/CEST)</c:v>
                </c:pt>
                <c:pt idx="8115">
                  <c:v>08.08.2022 05:00 - 08.08.2022 06:00 (CET/CEST)</c:v>
                </c:pt>
                <c:pt idx="8116">
                  <c:v>07.03.2022 00:00 - 07.03.2022 01:00 (CET/CEST)</c:v>
                </c:pt>
                <c:pt idx="8117">
                  <c:v>12.04.2022 00:00 - 12.04.2022 01:00 (CET/CEST)</c:v>
                </c:pt>
                <c:pt idx="8118">
                  <c:v>19.08.2022 18:00 - 19.08.2022 19:00 (CET/CEST)</c:v>
                </c:pt>
                <c:pt idx="8119">
                  <c:v>22.08.2022 19:00 - 22.08.2022 20:00 (CET/CEST)</c:v>
                </c:pt>
                <c:pt idx="8120">
                  <c:v>11.09.2022 09:00 - 11.09.2022 10:00 (CET/CEST)</c:v>
                </c:pt>
                <c:pt idx="8121">
                  <c:v>21.09.2022 18:00 - 21.09.2022 19:00 (CET/CEST)</c:v>
                </c:pt>
                <c:pt idx="8122">
                  <c:v>26.04.2022 06:00 - 26.04.2022 07:00 (CET/CEST)</c:v>
                </c:pt>
                <c:pt idx="8123">
                  <c:v>11.09.2022 12:00 - 11.09.2022 13:00 (CET/CEST)</c:v>
                </c:pt>
                <c:pt idx="8124">
                  <c:v>02.03.2022 01:00 - 02.03.2022 02:00 (CET/CEST)</c:v>
                </c:pt>
                <c:pt idx="8125">
                  <c:v>02.03.2022 18:00 - 02.03.2022 19:00 (CET/CEST)</c:v>
                </c:pt>
                <c:pt idx="8126">
                  <c:v>15.04.2022 20:00 - 15.04.2022 21:00 (CET/CEST)</c:v>
                </c:pt>
                <c:pt idx="8127">
                  <c:v>30.05.2022 13:00 - 30.05.2022 14:00 (CET/CEST)</c:v>
                </c:pt>
                <c:pt idx="8128">
                  <c:v>01.06.2022 06:00 - 01.06.2022 07:00 (CET/CEST)</c:v>
                </c:pt>
                <c:pt idx="8129">
                  <c:v>21.09.2022 13:00 - 21.09.2022 14:00 (CET/CEST)</c:v>
                </c:pt>
                <c:pt idx="8130">
                  <c:v>23.12.2022 14:00 - 23.12.2022 15:00 (CET/CEST)</c:v>
                </c:pt>
                <c:pt idx="8131">
                  <c:v>06.03.2022 02:00 - 06.03.2022 03:00 (CET/CEST)</c:v>
                </c:pt>
                <c:pt idx="8132">
                  <c:v>23.06.2022 06:00 - 23.06.2022 07:00 (CET/CEST)</c:v>
                </c:pt>
                <c:pt idx="8133">
                  <c:v>23.03.2022 19:00 - 23.03.2022 20:00 (CET/CEST)</c:v>
                </c:pt>
                <c:pt idx="8134">
                  <c:v>01.05.2022 20:00 - 01.05.2022 21:00 (CET/CEST)</c:v>
                </c:pt>
                <c:pt idx="8135">
                  <c:v>09.08.2022 16:00 - 09.08.2022 17:00 (CET/CEST)</c:v>
                </c:pt>
                <c:pt idx="8136">
                  <c:v>13.08.2022 16:00 - 13.08.2022 17:00 (CET/CEST)</c:v>
                </c:pt>
                <c:pt idx="8137">
                  <c:v>26.02.2022 13:00 - 26.02.2022 14:00 (CET/CEST)</c:v>
                </c:pt>
                <c:pt idx="8138">
                  <c:v>07.03.2022 23:00 - 08.03.2022 00:00 (CET/CEST)</c:v>
                </c:pt>
                <c:pt idx="8139">
                  <c:v>08.03.2022 19:00 - 08.03.2022 20:00 (CET/CEST)</c:v>
                </c:pt>
                <c:pt idx="8140">
                  <c:v>27.04.2022 12:00 - 27.04.2022 13:00 (CET/CEST)</c:v>
                </c:pt>
                <c:pt idx="8141">
                  <c:v>04.05.2022 03:00 - 04.05.2022 04:00 (CET/CEST)</c:v>
                </c:pt>
                <c:pt idx="8142">
                  <c:v>25.09.2022 05:00 - 25.09.2022 06:00 (CET/CEST)</c:v>
                </c:pt>
                <c:pt idx="8143">
                  <c:v>02.03.2022 19:00 - 02.03.2022 20:00 (CET/CEST)</c:v>
                </c:pt>
                <c:pt idx="8144">
                  <c:v>22.03.2022 17:00 - 22.03.2022 18:00 (CET/CEST)</c:v>
                </c:pt>
                <c:pt idx="8145">
                  <c:v>28.06.2022 16:00 - 28.06.2022 17:00 (CET/CEST)</c:v>
                </c:pt>
                <c:pt idx="8146">
                  <c:v>11.09.2022 00:00 - 11.09.2022 01:00 (CET/CEST)</c:v>
                </c:pt>
                <c:pt idx="8147">
                  <c:v>30.04.2022 08:00 - 30.04.2022 09:00 (CET/CEST)</c:v>
                </c:pt>
                <c:pt idx="8148">
                  <c:v>04.05.2022 13:00 - 04.05.2022 14:00 (CET/CEST)</c:v>
                </c:pt>
                <c:pt idx="8149">
                  <c:v>01.06.2022 03:00 - 01.06.2022 04:00 (CET/CEST)</c:v>
                </c:pt>
                <c:pt idx="8150">
                  <c:v>23.03.2022 21:00 - 23.03.2022 22:00 (CET/CEST)</c:v>
                </c:pt>
                <c:pt idx="8151">
                  <c:v>27.04.2022 10:00 - 27.04.2022 11:00 (CET/CEST)</c:v>
                </c:pt>
                <c:pt idx="8152">
                  <c:v>19.05.2022 20:00 - 19.05.2022 21:00 (CET/CEST)</c:v>
                </c:pt>
                <c:pt idx="8153">
                  <c:v>23.05.2022 00:00 - 23.05.2022 01:00 (CET/CEST)</c:v>
                </c:pt>
                <c:pt idx="8154">
                  <c:v>31.05.2022 12:00 - 31.05.2022 13:00 (CET/CEST)</c:v>
                </c:pt>
                <c:pt idx="8155">
                  <c:v>24.03.2022 08:00 - 24.03.2022 09:00 (CET/CEST)</c:v>
                </c:pt>
                <c:pt idx="8156">
                  <c:v>26.04.2022 08:00 - 26.04.2022 09:00 (CET/CEST)</c:v>
                </c:pt>
                <c:pt idx="8157">
                  <c:v>26.04.2022 14:00 - 26.04.2022 15:00 (CET/CEST)</c:v>
                </c:pt>
                <c:pt idx="8158">
                  <c:v>27.04.2022 11:00 - 27.04.2022 12:00 (CET/CEST)</c:v>
                </c:pt>
                <c:pt idx="8159">
                  <c:v>05.06.2022 13:00 - 05.06.2022 14:00 (CET/CEST)</c:v>
                </c:pt>
                <c:pt idx="8160">
                  <c:v>01.09.2022 18:00 - 01.09.2022 19:00 (CET/CEST)</c:v>
                </c:pt>
                <c:pt idx="8161">
                  <c:v>15.12.2022 13:00 - 15.12.2022 14:00 (CET/CEST)</c:v>
                </c:pt>
                <c:pt idx="8162">
                  <c:v>16.04.2022 09:00 - 16.04.2022 10:00 (CET/CEST)</c:v>
                </c:pt>
                <c:pt idx="8163">
                  <c:v>19.10.2022 19:00 - 19.10.2022 20:00 (CET/CEST)</c:v>
                </c:pt>
                <c:pt idx="8164">
                  <c:v>08.03.2022 12:00 - 08.03.2022 13:00 (CET/CEST)</c:v>
                </c:pt>
                <c:pt idx="8165">
                  <c:v>22.03.2022 06:00 - 22.03.2022 07:00 (CET/CEST)</c:v>
                </c:pt>
                <c:pt idx="8166">
                  <c:v>19.04.2022 02:00 - 19.04.2022 03:00 (CET/CEST)</c:v>
                </c:pt>
                <c:pt idx="8167">
                  <c:v>08.08.2022 21:00 - 08.08.2022 22:00 (CET/CEST)</c:v>
                </c:pt>
                <c:pt idx="8168">
                  <c:v>11.09.2022 13:00 - 11.09.2022 14:00 (CET/CEST)</c:v>
                </c:pt>
                <c:pt idx="8169">
                  <c:v>23.06.2022 07:00 - 23.06.2022 08:00 (CET/CEST)</c:v>
                </c:pt>
                <c:pt idx="8170">
                  <c:v>19.07.2022 05:00 - 19.07.2022 06:00 (CET/CEST)</c:v>
                </c:pt>
                <c:pt idx="8171">
                  <c:v>08.08.2022 06:00 - 08.08.2022 07:00 (CET/CEST)</c:v>
                </c:pt>
                <c:pt idx="8172">
                  <c:v>10.08.2022 16:00 - 10.08.2022 17:00 (CET/CEST)</c:v>
                </c:pt>
                <c:pt idx="8173">
                  <c:v>16.04.2022 14:00 - 16.04.2022 15:00 (CET/CEST)</c:v>
                </c:pt>
                <c:pt idx="8174">
                  <c:v>16.04.2022 19:00 - 16.04.2022 20:00 (CET/CEST)</c:v>
                </c:pt>
                <c:pt idx="8175">
                  <c:v>17.04.2022 11:00 - 17.04.2022 12:00 (CET/CEST)</c:v>
                </c:pt>
                <c:pt idx="8176">
                  <c:v>30.04.2022 22:00 - 30.04.2022 23:00 (CET/CEST)</c:v>
                </c:pt>
                <c:pt idx="8177">
                  <c:v>09.08.2022 14:00 - 09.08.2022 15:00 (CET/CEST)</c:v>
                </c:pt>
                <c:pt idx="8178">
                  <c:v>22.10.2022 01:00 - 22.10.2022 02:00 (CET/CEST)</c:v>
                </c:pt>
                <c:pt idx="8179">
                  <c:v>22.05.2022 21:00 - 22.05.2022 22:00 (CET/CEST)</c:v>
                </c:pt>
                <c:pt idx="8180">
                  <c:v>12.08.2022 16:00 - 12.08.2022 17:00 (CET/CEST)</c:v>
                </c:pt>
                <c:pt idx="8181">
                  <c:v>11.09.2022 16:00 - 11.09.2022 17:00 (CET/CEST)</c:v>
                </c:pt>
                <c:pt idx="8182">
                  <c:v>04.06.2022 22:00 - 04.06.2022 23:00 (CET/CEST)</c:v>
                </c:pt>
                <c:pt idx="8183">
                  <c:v>29.06.2022 04:00 - 29.06.2022 05:00 (CET/CEST)</c:v>
                </c:pt>
                <c:pt idx="8184">
                  <c:v>13.11.2022 03:00 - 13.11.2022 04:00 (CET/CEST)</c:v>
                </c:pt>
                <c:pt idx="8185">
                  <c:v>19.06.2022 04:00 - 19.06.2022 05:00 (CET/CEST)</c:v>
                </c:pt>
                <c:pt idx="8186">
                  <c:v>11.09.2022 15:00 - 11.09.2022 16:00 (CET/CEST)</c:v>
                </c:pt>
                <c:pt idx="8187">
                  <c:v>12.09.2022 04:00 - 12.09.2022 05:00 (CET/CEST)</c:v>
                </c:pt>
                <c:pt idx="8188">
                  <c:v>22.05.2022 19:00 - 22.05.2022 20:00 (CET/CEST)</c:v>
                </c:pt>
                <c:pt idx="8189">
                  <c:v>26.04.2022 10:00 - 26.04.2022 11:00 (CET/CEST)</c:v>
                </c:pt>
                <c:pt idx="8190">
                  <c:v>01.06.2022 08:00 - 01.06.2022 09:00 (CET/CEST)</c:v>
                </c:pt>
                <c:pt idx="8191">
                  <c:v>10.08.2022 15:00 - 10.08.2022 16:00 (CET/CEST)</c:v>
                </c:pt>
                <c:pt idx="8192">
                  <c:v>13.08.2022 19:00 - 13.08.2022 20:00 (CET/CEST)</c:v>
                </c:pt>
                <c:pt idx="8193">
                  <c:v>19.08.2022 01:00 - 19.08.2022 02:00 (CET/CEST)</c:v>
                </c:pt>
                <c:pt idx="8194">
                  <c:v>22.10.2022 05:00 - 22.10.2022 06:00 (CET/CEST)</c:v>
                </c:pt>
                <c:pt idx="8195">
                  <c:v>16.03.2022 01:00 - 16.03.2022 02:00 (CET/CEST)</c:v>
                </c:pt>
                <c:pt idx="8196">
                  <c:v>05.06.2022 01:00 - 05.06.2022 02:00 (CET/CEST)</c:v>
                </c:pt>
                <c:pt idx="8197">
                  <c:v>25.06.2022 12:00 - 25.06.2022 13:00 (CET/CEST)</c:v>
                </c:pt>
                <c:pt idx="8198">
                  <c:v>19.07.2022 15:00 - 19.07.2022 16:00 (CET/CEST)</c:v>
                </c:pt>
                <c:pt idx="8199">
                  <c:v>19.08.2022 02:00 - 19.08.2022 03:00 (CET/CEST)</c:v>
                </c:pt>
                <c:pt idx="8200">
                  <c:v>11.04.2022 23:00 - 12.04.2022 00:00 (CET/CEST)</c:v>
                </c:pt>
                <c:pt idx="8201">
                  <c:v>15.12.2022 19:00 - 15.12.2022 20:00 (CET/CEST)</c:v>
                </c:pt>
                <c:pt idx="8202">
                  <c:v>15.03.2022 14:00 - 15.03.2022 15:00 (CET/CEST)</c:v>
                </c:pt>
                <c:pt idx="8203">
                  <c:v>11.04.2022 22:00 - 11.04.2022 23:00 (CET/CEST)</c:v>
                </c:pt>
                <c:pt idx="8204">
                  <c:v>16.04.2022 01:00 - 16.04.2022 02:00 (CET/CEST)</c:v>
                </c:pt>
                <c:pt idx="8205">
                  <c:v>08.08.2022 22:00 - 08.08.2022 23:00 (CET/CEST)</c:v>
                </c:pt>
                <c:pt idx="8206">
                  <c:v>01.09.2022 10:00 - 01.09.2022 11:00 (CET/CEST)</c:v>
                </c:pt>
                <c:pt idx="8207">
                  <c:v>21.09.2022 00:00 - 21.09.2022 01:00 (CET/CEST)</c:v>
                </c:pt>
                <c:pt idx="8208">
                  <c:v>14.10.2022 03:00 - 14.10.2022 04:00 (CET/CEST)</c:v>
                </c:pt>
                <c:pt idx="8209">
                  <c:v>13.11.2022 05:00 - 13.11.2022 06:00 (CET/CEST)</c:v>
                </c:pt>
                <c:pt idx="8210">
                  <c:v>16.04.2022 13:00 - 16.04.2022 14:00 (CET/CEST)</c:v>
                </c:pt>
                <c:pt idx="8211">
                  <c:v>01.05.2022 01:00 - 01.05.2022 02:00 (CET/CEST)</c:v>
                </c:pt>
                <c:pt idx="8212">
                  <c:v>19.06.2022 23:00 - 20.06.2022 00:00 (CET/CEST)</c:v>
                </c:pt>
                <c:pt idx="8213">
                  <c:v>29.06.2022 07:00 - 29.06.2022 08:00 (CET/CEST)</c:v>
                </c:pt>
                <c:pt idx="8214">
                  <c:v>28.07.2022 14:00 - 28.07.2022 15:00 (CET/CEST)</c:v>
                </c:pt>
                <c:pt idx="8215">
                  <c:v>13.11.2022 04:00 - 13.11.2022 05:00 (CET/CEST)</c:v>
                </c:pt>
                <c:pt idx="8216">
                  <c:v>31.01.2022 10:00 - 31.01.2022 11:00 (CET/CEST)</c:v>
                </c:pt>
                <c:pt idx="8217">
                  <c:v>18.04.2022 21:00 - 18.04.2022 22:00 (CET/CEST)</c:v>
                </c:pt>
                <c:pt idx="8218">
                  <c:v>26.04.2022 07:00 - 26.04.2022 08:00 (CET/CEST)</c:v>
                </c:pt>
                <c:pt idx="8219">
                  <c:v>11.09.2022 01:00 - 11.09.2022 02:00 (CET/CEST)</c:v>
                </c:pt>
                <c:pt idx="8220">
                  <c:v>02.03.2022 03:00 - 02.03.2022 04:00 (CET/CEST)</c:v>
                </c:pt>
                <c:pt idx="8221">
                  <c:v>19.10.2022 13:00 - 19.10.2022 14:00 (CET/CEST)</c:v>
                </c:pt>
                <c:pt idx="8222">
                  <c:v>18.04.2022 22:00 - 18.04.2022 23:00 (CET/CEST)</c:v>
                </c:pt>
                <c:pt idx="8223">
                  <c:v>30.04.2022 09:00 - 30.04.2022 10:00 (CET/CEST)</c:v>
                </c:pt>
                <c:pt idx="8224">
                  <c:v>30.04.2022 11:00 - 30.04.2022 12:00 (CET/CEST)</c:v>
                </c:pt>
                <c:pt idx="8225">
                  <c:v>13.11.2022 07:00 - 13.11.2022 08:00 (CET/CEST)</c:v>
                </c:pt>
                <c:pt idx="8226">
                  <c:v>02.03.2022 02:00 - 02.03.2022 03:00 (CET/CEST)</c:v>
                </c:pt>
                <c:pt idx="8227">
                  <c:v>26.04.2022 13:00 - 26.04.2022 14:00 (CET/CEST)</c:v>
                </c:pt>
                <c:pt idx="8228">
                  <c:v>01.09.2022 02:00 - 01.09.2022 03:00 (CET/CEST)</c:v>
                </c:pt>
                <c:pt idx="8229">
                  <c:v>02.03.2022 04:00 - 02.03.2022 05:00 (CET/CEST)</c:v>
                </c:pt>
                <c:pt idx="8230">
                  <c:v>16.04.2022 18:00 - 16.04.2022 19:00 (CET/CEST)</c:v>
                </c:pt>
                <c:pt idx="8231">
                  <c:v>04.06.2022 11:00 - 04.06.2022 12:00 (CET/CEST)</c:v>
                </c:pt>
                <c:pt idx="8232">
                  <c:v>09.08.2022 15:00 - 09.08.2022 16:00 (CET/CEST)</c:v>
                </c:pt>
                <c:pt idx="8233">
                  <c:v>13.08.2022 04:00 - 13.08.2022 05:00 (CET/CEST)</c:v>
                </c:pt>
                <c:pt idx="8234">
                  <c:v>22.09.2022 01:00 - 22.09.2022 02:00 (CET/CEST)</c:v>
                </c:pt>
                <c:pt idx="8235">
                  <c:v>22.10.2022 06:00 - 22.10.2022 07:00 (CET/CEST)</c:v>
                </c:pt>
                <c:pt idx="8236">
                  <c:v>22.10.2022 10:00 - 22.10.2022 11:00 (CET/CEST)</c:v>
                </c:pt>
                <c:pt idx="8237">
                  <c:v>16.04.2022 07:00 - 16.04.2022 08:00 (CET/CEST)</c:v>
                </c:pt>
                <c:pt idx="8238">
                  <c:v>30.05.2022 20:00 - 30.05.2022 21:00 (CET/CEST)</c:v>
                </c:pt>
                <c:pt idx="8239">
                  <c:v>26.06.2022 21:00 - 26.06.2022 22:00 (CET/CEST)</c:v>
                </c:pt>
                <c:pt idx="8240">
                  <c:v>26.04.2022 09:00 - 26.04.2022 10:00 (CET/CEST)</c:v>
                </c:pt>
                <c:pt idx="8241">
                  <c:v>30.04.2022 23:00 - 01.05.2022 00:00 (CET/CEST)</c:v>
                </c:pt>
                <c:pt idx="8242">
                  <c:v>20.05.2022 22:00 - 20.05.2022 23:00 (CET/CEST)</c:v>
                </c:pt>
                <c:pt idx="8243">
                  <c:v>04.06.2022 21:00 - 04.06.2022 22:00 (CET/CEST)</c:v>
                </c:pt>
                <c:pt idx="8244">
                  <c:v>11.09.2022 03:00 - 11.09.2022 04:00 (CET/CEST)</c:v>
                </c:pt>
                <c:pt idx="8245">
                  <c:v>26.04.2022 11:00 - 26.04.2022 12:00 (CET/CEST)</c:v>
                </c:pt>
                <c:pt idx="8246">
                  <c:v>23.06.2022 08:00 - 23.06.2022 09:00 (CET/CEST)</c:v>
                </c:pt>
                <c:pt idx="8247">
                  <c:v>19.08.2022 03:00 - 19.08.2022 04:00 (CET/CEST)</c:v>
                </c:pt>
                <c:pt idx="8248">
                  <c:v>14.10.2022 05:00 - 14.10.2022 06:00 (CET/CEST)</c:v>
                </c:pt>
                <c:pt idx="8249">
                  <c:v>15.12.2022 20:00 - 15.12.2022 21:00 (CET/CEST)</c:v>
                </c:pt>
                <c:pt idx="8250">
                  <c:v>22.05.2022 18:00 - 22.05.2022 19:00 (CET/CEST)</c:v>
                </c:pt>
                <c:pt idx="8251">
                  <c:v>28.07.2022 17:00 - 28.07.2022 18:00 (CET/CEST)</c:v>
                </c:pt>
                <c:pt idx="8252">
                  <c:v>19.08.2022 16:00 - 19.08.2022 17:00 (CET/CEST)</c:v>
                </c:pt>
                <c:pt idx="8253">
                  <c:v>14.10.2022 02:00 - 14.10.2022 03:00 (CET/CEST)</c:v>
                </c:pt>
                <c:pt idx="8254">
                  <c:v>20.11.2022 21:00 - 20.11.2022 22:00 (CET/CEST)</c:v>
                </c:pt>
                <c:pt idx="8255">
                  <c:v>02.03.2022 21:00 - 02.03.2022 22:00 (CET/CEST)</c:v>
                </c:pt>
                <c:pt idx="8256">
                  <c:v>01.06.2022 07:00 - 01.06.2022 08:00 (CET/CEST)</c:v>
                </c:pt>
                <c:pt idx="8257">
                  <c:v>25.06.2022 13:00 - 25.06.2022 14:00 (CET/CEST)</c:v>
                </c:pt>
                <c:pt idx="8258">
                  <c:v>13.08.2022 20:00 - 13.08.2022 21:00 (CET/CEST)</c:v>
                </c:pt>
                <c:pt idx="8259">
                  <c:v>16.04.2022 15:00 - 16.04.2022 16:00 (CET/CEST)</c:v>
                </c:pt>
                <c:pt idx="8260">
                  <c:v>05.06.2022 02:00 - 05.06.2022 03:00 (CET/CEST)</c:v>
                </c:pt>
                <c:pt idx="8261">
                  <c:v>04.05.2022 04:00 - 04.05.2022 05:00 (CET/CEST)</c:v>
                </c:pt>
                <c:pt idx="8262">
                  <c:v>13.08.2022 15:00 - 13.08.2022 16:00 (CET/CEST)</c:v>
                </c:pt>
                <c:pt idx="8263">
                  <c:v>16.04.2022 00:00 - 16.04.2022 01:00 (CET/CEST)</c:v>
                </c:pt>
                <c:pt idx="8264">
                  <c:v>22.05.2022 20:00 - 22.05.2022 21:00 (CET/CEST)</c:v>
                </c:pt>
                <c:pt idx="8265">
                  <c:v>04.08.2022 02:00 - 04.08.2022 03:00 (CET/CEST)</c:v>
                </c:pt>
                <c:pt idx="8266">
                  <c:v>10.08.2022 23:00 - 11.08.2022 00:00 (CET/CEST)</c:v>
                </c:pt>
                <c:pt idx="8267">
                  <c:v>26.06.2022 23:00 - 27.06.2022 00:00 (CET/CEST)</c:v>
                </c:pt>
                <c:pt idx="8268">
                  <c:v>01.09.2022 17:00 - 01.09.2022 18:00 (CET/CEST)</c:v>
                </c:pt>
                <c:pt idx="8269">
                  <c:v>02.09.2022 09:00 - 02.09.2022 10:00 (CET/CEST)</c:v>
                </c:pt>
                <c:pt idx="8270">
                  <c:v>22.10.2022 04:00 - 22.10.2022 05:00 (CET/CEST)</c:v>
                </c:pt>
                <c:pt idx="8271">
                  <c:v>08.03.2022 04:00 - 08.03.2022 05:00 (CET/CEST)</c:v>
                </c:pt>
                <c:pt idx="8272">
                  <c:v>31.05.2022 20:00 - 31.05.2022 21:00 (CET/CEST)</c:v>
                </c:pt>
                <c:pt idx="8273">
                  <c:v>28.07.2022 15:00 - 28.07.2022 16:00 (CET/CEST)</c:v>
                </c:pt>
                <c:pt idx="8274">
                  <c:v>10.08.2022 17:00 - 10.08.2022 18:00 (CET/CEST)</c:v>
                </c:pt>
                <c:pt idx="8275">
                  <c:v>24.03.2022 11:00 - 24.03.2022 12:00 (CET/CEST)</c:v>
                </c:pt>
                <c:pt idx="8276">
                  <c:v>02.03.2022 09:00 - 02.03.2022 10:00 (CET/CEST)</c:v>
                </c:pt>
                <c:pt idx="8277">
                  <c:v>08.03.2022 03:00 - 08.03.2022 04:00 (CET/CEST)</c:v>
                </c:pt>
                <c:pt idx="8278">
                  <c:v>19.05.2022 16:00 - 19.05.2022 17:00 (CET/CEST)</c:v>
                </c:pt>
                <c:pt idx="8279">
                  <c:v>09.08.2022 13:00 - 09.08.2022 14:00 (CET/CEST)</c:v>
                </c:pt>
                <c:pt idx="8280">
                  <c:v>14.10.2022 04:00 - 14.10.2022 05:00 (CET/CEST)</c:v>
                </c:pt>
                <c:pt idx="8281">
                  <c:v>15.12.2022 21:00 - 15.12.2022 22:00 (CET/CEST)</c:v>
                </c:pt>
                <c:pt idx="8282">
                  <c:v>15.12.2022 23:00 - 16.12.2022 00:00 (CET/CEST)</c:v>
                </c:pt>
                <c:pt idx="8283">
                  <c:v>03.03.2022 14:00 - 03.03.2022 15:00 (CET/CEST)</c:v>
                </c:pt>
                <c:pt idx="8284">
                  <c:v>24.03.2022 03:00 - 24.03.2022 04:00 (CET/CEST)</c:v>
                </c:pt>
                <c:pt idx="8285">
                  <c:v>28.07.2022 16:00 - 28.07.2022 17:00 (CET/CEST)</c:v>
                </c:pt>
                <c:pt idx="8286">
                  <c:v>11.09.2022 17:00 - 11.09.2022 18:00 (CET/CEST)</c:v>
                </c:pt>
                <c:pt idx="8287">
                  <c:v>13.11.2022 06:00 - 13.11.2022 07:00 (CET/CEST)</c:v>
                </c:pt>
                <c:pt idx="8288">
                  <c:v>31.01.2022 18:00 - 31.01.2022 19:00 (CET/CEST)</c:v>
                </c:pt>
                <c:pt idx="8289">
                  <c:v>16.04.2022 16:00 - 16.04.2022 17:00 (CET/CEST)</c:v>
                </c:pt>
                <c:pt idx="8290">
                  <c:v>01.03.2022 17:00 - 01.03.2022 18:00 (CET/CEST)</c:v>
                </c:pt>
                <c:pt idx="8291">
                  <c:v>01.05.2022 00:00 - 01.05.2022 01:00 (CET/CEST)</c:v>
                </c:pt>
                <c:pt idx="8292">
                  <c:v>01.05.2022 09:00 - 01.05.2022 10:00 (CET/CEST)</c:v>
                </c:pt>
                <c:pt idx="8293">
                  <c:v>05.06.2022 03:00 - 05.06.2022 04:00 (CET/CEST)</c:v>
                </c:pt>
                <c:pt idx="8294">
                  <c:v>17.08.2022 12:00 - 17.08.2022 13:00 (CET/CEST)</c:v>
                </c:pt>
                <c:pt idx="8295">
                  <c:v>01.09.2022 23:00 - 02.09.2022 00:00 (CET/CEST)</c:v>
                </c:pt>
                <c:pt idx="8296">
                  <c:v>15.12.2022 15:00 - 15.12.2022 16:00 (CET/CEST)</c:v>
                </c:pt>
                <c:pt idx="8297">
                  <c:v>16.04.2022 17:00 - 16.04.2022 18:00 (CET/CEST)</c:v>
                </c:pt>
                <c:pt idx="8298">
                  <c:v>09.08.2022 12:00 - 09.08.2022 13:00 (CET/CEST)</c:v>
                </c:pt>
                <c:pt idx="8299">
                  <c:v>12.08.2022 15:00 - 12.08.2022 16:00 (CET/CEST)</c:v>
                </c:pt>
                <c:pt idx="8300">
                  <c:v>13.08.2022 05:00 - 13.08.2022 06:00 (CET/CEST)</c:v>
                </c:pt>
                <c:pt idx="8301">
                  <c:v>08.03.2022 06:00 - 08.03.2022 07:00 (CET/CEST)</c:v>
                </c:pt>
                <c:pt idx="8302">
                  <c:v>19.04.2022 10:00 - 19.04.2022 11:00 (CET/CEST)</c:v>
                </c:pt>
                <c:pt idx="8303">
                  <c:v>09.08.2022 17:00 - 09.08.2022 18:00 (CET/CEST)</c:v>
                </c:pt>
                <c:pt idx="8304">
                  <c:v>19.08.2022 04:00 - 19.08.2022 05:00 (CET/CEST)</c:v>
                </c:pt>
                <c:pt idx="8305">
                  <c:v>21.09.2022 07:00 - 21.09.2022 08:00 (CET/CEST)</c:v>
                </c:pt>
                <c:pt idx="8306">
                  <c:v>05.03.2022 22:00 - 05.03.2022 23:00 (CET/CEST)</c:v>
                </c:pt>
                <c:pt idx="8307">
                  <c:v>31.05.2022 11:00 - 31.05.2022 12:00 (CET/CEST)</c:v>
                </c:pt>
                <c:pt idx="8308">
                  <c:v>08.08.2022 09:00 - 08.08.2022 10:00 (CET/CEST)</c:v>
                </c:pt>
                <c:pt idx="8309">
                  <c:v>11.09.2022 02:00 - 11.09.2022 03:00 (CET/CEST)</c:v>
                </c:pt>
                <c:pt idx="8310">
                  <c:v>15.12.2022 22:00 - 15.12.2022 23:00 (CET/CEST)</c:v>
                </c:pt>
                <c:pt idx="8311">
                  <c:v>16.04.2022 08:00 - 16.04.2022 09:00 (CET/CEST)</c:v>
                </c:pt>
                <c:pt idx="8312">
                  <c:v>30.04.2022 10:00 - 30.04.2022 11:00 (CET/CEST)</c:v>
                </c:pt>
                <c:pt idx="8313">
                  <c:v>19.05.2022 17:00 - 19.05.2022 18:00 (CET/CEST)</c:v>
                </c:pt>
                <c:pt idx="8314">
                  <c:v>20.05.2022 21:00 - 20.05.2022 22:00 (CET/CEST)</c:v>
                </c:pt>
                <c:pt idx="8315">
                  <c:v>30.05.2022 06:00 - 30.05.2022 07:00 (CET/CEST)</c:v>
                </c:pt>
                <c:pt idx="8316">
                  <c:v>13.08.2022 06:00 - 13.08.2022 07:00 (CET/CEST)</c:v>
                </c:pt>
                <c:pt idx="8317">
                  <c:v>15.12.2022 14:00 - 15.12.2022 15:00 (CET/CEST)</c:v>
                </c:pt>
                <c:pt idx="8318">
                  <c:v>16.04.2022 20:00 - 16.04.2022 21:00 (CET/CEST)</c:v>
                </c:pt>
                <c:pt idx="8319">
                  <c:v>01.06.2022 09:00 - 01.06.2022 10:00 (CET/CEST)</c:v>
                </c:pt>
                <c:pt idx="8320">
                  <c:v>01.09.2022 11:00 - 01.09.2022 12:00 (CET/CEST)</c:v>
                </c:pt>
                <c:pt idx="8321">
                  <c:v>28.07.2022 20:00 - 28.07.2022 21:00 (CET/CEST)</c:v>
                </c:pt>
                <c:pt idx="8322">
                  <c:v>05.06.2022 12:00 - 05.06.2022 13:00 (CET/CEST)</c:v>
                </c:pt>
                <c:pt idx="8323">
                  <c:v>25.06.2022 16:00 - 25.06.2022 17:00 (CET/CEST)</c:v>
                </c:pt>
                <c:pt idx="8324">
                  <c:v>12.08.2022 14:00 - 12.08.2022 15:00 (CET/CEST)</c:v>
                </c:pt>
                <c:pt idx="8325">
                  <c:v>13.08.2022 13:00 - 13.08.2022 14:00 (CET/CEST)</c:v>
                </c:pt>
                <c:pt idx="8326">
                  <c:v>13.08.2022 14:00 - 13.08.2022 15:00 (CET/CEST)</c:v>
                </c:pt>
                <c:pt idx="8327">
                  <c:v>17.08.2022 11:00 - 17.08.2022 12:00 (CET/CEST)</c:v>
                </c:pt>
                <c:pt idx="8328">
                  <c:v>22.08.2022 18:00 - 22.08.2022 19:00 (CET/CEST)</c:v>
                </c:pt>
                <c:pt idx="8329">
                  <c:v>04.05.2022 12:00 - 04.05.2022 13:00 (CET/CEST)</c:v>
                </c:pt>
                <c:pt idx="8330">
                  <c:v>04.06.2022 19:00 - 04.06.2022 20:00 (CET/CEST)</c:v>
                </c:pt>
                <c:pt idx="8331">
                  <c:v>05.06.2022 10:00 - 05.06.2022 11:00 (CET/CEST)</c:v>
                </c:pt>
                <c:pt idx="8332">
                  <c:v>17.08.2022 13:00 - 17.08.2022 14:00 (CET/CEST)</c:v>
                </c:pt>
                <c:pt idx="8333">
                  <c:v>30.05.2022 12:00 - 30.05.2022 13:00 (CET/CEST)</c:v>
                </c:pt>
                <c:pt idx="8334">
                  <c:v>19.07.2022 13:00 - 19.07.2022 14:00 (CET/CEST)</c:v>
                </c:pt>
                <c:pt idx="8335">
                  <c:v>04.08.2022 03:00 - 04.08.2022 04:00 (CET/CEST)</c:v>
                </c:pt>
                <c:pt idx="8336">
                  <c:v>22.03.2022 16:00 - 22.03.2022 17:00 (CET/CEST)</c:v>
                </c:pt>
                <c:pt idx="8337">
                  <c:v>01.06.2022 02:00 - 01.06.2022 03:00 (CET/CEST)</c:v>
                </c:pt>
                <c:pt idx="8338">
                  <c:v>29.06.2022 05:00 - 29.06.2022 06:00 (CET/CEST)</c:v>
                </c:pt>
                <c:pt idx="8339">
                  <c:v>16.03.2022 00:00 - 16.03.2022 01:00 (CET/CEST)</c:v>
                </c:pt>
                <c:pt idx="8340">
                  <c:v>01.05.2022 11:00 - 01.05.2022 12:00 (CET/CEST)</c:v>
                </c:pt>
                <c:pt idx="8341">
                  <c:v>31.05.2022 02:00 - 31.05.2022 03:00 (CET/CEST)</c:v>
                </c:pt>
                <c:pt idx="8342">
                  <c:v>25.06.2022 17:00 - 25.06.2022 18:00 (CET/CEST)</c:v>
                </c:pt>
                <c:pt idx="8343">
                  <c:v>10.08.2022 14:00 - 10.08.2022 15:00 (CET/CEST)</c:v>
                </c:pt>
                <c:pt idx="8344">
                  <c:v>23.12.2022 19:00 - 23.12.2022 20:00 (CET/CEST)</c:v>
                </c:pt>
                <c:pt idx="8345">
                  <c:v>03.03.2022 05:00 - 03.03.2022 06:00 (CET/CEST)</c:v>
                </c:pt>
                <c:pt idx="8346">
                  <c:v>26.04.2022 12:00 - 26.04.2022 13:00 (CET/CEST)</c:v>
                </c:pt>
                <c:pt idx="8347">
                  <c:v>29.06.2022 06:00 - 29.06.2022 07:00 (CET/CEST)</c:v>
                </c:pt>
                <c:pt idx="8348">
                  <c:v>08.08.2022 23:00 - 09.08.2022 00:00 (CET/CEST)</c:v>
                </c:pt>
                <c:pt idx="8349">
                  <c:v>11.08.2022 00:00 - 11.08.2022 01:00 (CET/CEST)</c:v>
                </c:pt>
                <c:pt idx="8350">
                  <c:v>22.10.2022 02:00 - 22.10.2022 03:00 (CET/CEST)</c:v>
                </c:pt>
                <c:pt idx="8351">
                  <c:v>08.08.2022 07:00 - 08.08.2022 08:00 (CET/CEST)</c:v>
                </c:pt>
                <c:pt idx="8352">
                  <c:v>09.08.2022 05:00 - 09.08.2022 06:00 (CET/CEST)</c:v>
                </c:pt>
                <c:pt idx="8353">
                  <c:v>21.09.2022 06:00 - 21.09.2022 07:00 (CET/CEST)</c:v>
                </c:pt>
                <c:pt idx="8354">
                  <c:v>02.03.2022 17:00 - 02.03.2022 18:00 (CET/CEST)</c:v>
                </c:pt>
                <c:pt idx="8355">
                  <c:v>04.06.2022 20:00 - 04.06.2022 21:00 (CET/CEST)</c:v>
                </c:pt>
                <c:pt idx="8356">
                  <c:v>05.06.2022 11:00 - 05.06.2022 12:00 (CET/CEST)</c:v>
                </c:pt>
                <c:pt idx="8357">
                  <c:v>26.06.2022 22:00 - 26.06.2022 23:00 (CET/CEST)</c:v>
                </c:pt>
                <c:pt idx="8358">
                  <c:v>19.07.2022 14:00 - 19.07.2022 15:00 (CET/CEST)</c:v>
                </c:pt>
                <c:pt idx="8359">
                  <c:v>10.08.2022 22:00 - 10.08.2022 23:00 (CET/CEST)</c:v>
                </c:pt>
                <c:pt idx="8360">
                  <c:v>19.04.2022 03:00 - 19.04.2022 04:00 (CET/CEST)</c:v>
                </c:pt>
                <c:pt idx="8361">
                  <c:v>04.05.2022 11:00 - 04.05.2022 12:00 (CET/CEST)</c:v>
                </c:pt>
                <c:pt idx="8362">
                  <c:v>31.05.2022 10:00 - 31.05.2022 11:00 (CET/CEST)</c:v>
                </c:pt>
                <c:pt idx="8363">
                  <c:v>22.08.2022 02:00 - 22.08.2022 03:00 (CET/CEST)</c:v>
                </c:pt>
                <c:pt idx="8364">
                  <c:v>09.08.2022 02:00 - 09.08.2022 03:00 (CET/CEST)</c:v>
                </c:pt>
                <c:pt idx="8365">
                  <c:v>09.08.2022 11:00 - 09.08.2022 12:00 (CET/CEST)</c:v>
                </c:pt>
                <c:pt idx="8366">
                  <c:v>25.09.2022 06:00 - 25.09.2022 07:00 (CET/CEST)</c:v>
                </c:pt>
                <c:pt idx="8367">
                  <c:v>08.03.2022 05:00 - 08.03.2022 06:00 (CET/CEST)</c:v>
                </c:pt>
                <c:pt idx="8368">
                  <c:v>16.04.2022 04:00 - 16.04.2022 05:00 (CET/CEST)</c:v>
                </c:pt>
                <c:pt idx="8369">
                  <c:v>29.07.2022 11:00 - 29.07.2022 12:00 (CET/CEST)</c:v>
                </c:pt>
                <c:pt idx="8370">
                  <c:v>21.09.2022 21:00 - 21.09.2022 22:00 (CET/CEST)</c:v>
                </c:pt>
                <c:pt idx="8371">
                  <c:v>19.10.2022 15:00 - 19.10.2022 16:00 (CET/CEST)</c:v>
                </c:pt>
                <c:pt idx="8372">
                  <c:v>26.02.2022 09:00 - 26.02.2022 10:00 (CET/CEST)</c:v>
                </c:pt>
                <c:pt idx="8373">
                  <c:v>16.04.2022 02:00 - 16.04.2022 03:00 (CET/CEST)</c:v>
                </c:pt>
                <c:pt idx="8374">
                  <c:v>20.06.2022 00:00 - 20.06.2022 01:00 (CET/CEST)</c:v>
                </c:pt>
                <c:pt idx="8375">
                  <c:v>25.06.2022 21:00 - 25.06.2022 22:00 (CET/CEST)</c:v>
                </c:pt>
                <c:pt idx="8376">
                  <c:v>01.09.2022 16:00 - 01.09.2022 17:00 (CET/CEST)</c:v>
                </c:pt>
                <c:pt idx="8377">
                  <c:v>11.09.2022 18:00 - 11.09.2022 19:00 (CET/CEST)</c:v>
                </c:pt>
                <c:pt idx="8378">
                  <c:v>02.03.2022 13:00 - 02.03.2022 14:00 (CET/CEST)</c:v>
                </c:pt>
                <c:pt idx="8379">
                  <c:v>10.08.2022 21:00 - 10.08.2022 22:00 (CET/CEST)</c:v>
                </c:pt>
                <c:pt idx="8380">
                  <c:v>11.08.2022 18:00 - 11.08.2022 19:00 (CET/CEST)</c:v>
                </c:pt>
                <c:pt idx="8381">
                  <c:v>13.08.2022 12:00 - 13.08.2022 13:00 (CET/CEST)</c:v>
                </c:pt>
                <c:pt idx="8382">
                  <c:v>17.08.2022 10:00 - 17.08.2022 11:00 (CET/CEST)</c:v>
                </c:pt>
                <c:pt idx="8383">
                  <c:v>23.12.2022 15:00 - 23.12.2022 16:00 (CET/CEST)</c:v>
                </c:pt>
                <c:pt idx="8384">
                  <c:v>02.03.2022 00:00 - 02.03.2022 01:00 (CET/CEST)</c:v>
                </c:pt>
                <c:pt idx="8385">
                  <c:v>17.04.2022 12:00 - 17.04.2022 13:00 (CET/CEST)</c:v>
                </c:pt>
                <c:pt idx="8386">
                  <c:v>09.08.2022 04:00 - 09.08.2022 05:00 (CET/CEST)</c:v>
                </c:pt>
                <c:pt idx="8387">
                  <c:v>15.12.2022 18:00 - 15.12.2022 19:00 (CET/CEST)</c:v>
                </c:pt>
                <c:pt idx="8388">
                  <c:v>26.02.2022 12:00 - 26.02.2022 13:00 (CET/CEST)</c:v>
                </c:pt>
                <c:pt idx="8389">
                  <c:v>03.03.2022 04:00 - 03.03.2022 05:00 (CET/CEST)</c:v>
                </c:pt>
                <c:pt idx="8390">
                  <c:v>23.03.2022 18:00 - 23.03.2022 19:00 (CET/CEST)</c:v>
                </c:pt>
                <c:pt idx="8391">
                  <c:v>04.05.2022 05:00 - 04.05.2022 06:00 (CET/CEST)</c:v>
                </c:pt>
                <c:pt idx="8392">
                  <c:v>19.05.2022 15:00 - 19.05.2022 16:00 (CET/CEST)</c:v>
                </c:pt>
                <c:pt idx="8393">
                  <c:v>23.06.2022 18:00 - 23.06.2022 19:00 (CET/CEST)</c:v>
                </c:pt>
                <c:pt idx="8394">
                  <c:v>03.03.2022 10:00 - 03.03.2022 11:00 (CET/CEST)</c:v>
                </c:pt>
                <c:pt idx="8395">
                  <c:v>03.03.2022 13:00 - 03.03.2022 14:00 (CET/CEST)</c:v>
                </c:pt>
                <c:pt idx="8396">
                  <c:v>30.05.2022 21:00 - 30.05.2022 22:00 (CET/CEST)</c:v>
                </c:pt>
                <c:pt idx="8397">
                  <c:v>25.06.2022 23:00 - 26.06.2022 00:00 (CET/CEST)</c:v>
                </c:pt>
                <c:pt idx="8398">
                  <c:v>13.08.2022 11:00 - 13.08.2022 12:00 (CET/CEST)</c:v>
                </c:pt>
                <c:pt idx="8399">
                  <c:v>22.10.2022 03:00 - 22.10.2022 04:00 (CET/CEST)</c:v>
                </c:pt>
                <c:pt idx="8400">
                  <c:v>24.03.2022 10:00 - 24.03.2022 11:00 (CET/CEST)</c:v>
                </c:pt>
                <c:pt idx="8401">
                  <c:v>17.04.2022 14:00 - 17.04.2022 15:00 (CET/CEST)</c:v>
                </c:pt>
                <c:pt idx="8402">
                  <c:v>20.05.2022 17:00 - 20.05.2022 18:00 (CET/CEST)</c:v>
                </c:pt>
                <c:pt idx="8403">
                  <c:v>19.07.2022 06:00 - 19.07.2022 07:00 (CET/CEST)</c:v>
                </c:pt>
                <c:pt idx="8404">
                  <c:v>19.08.2022 14:00 - 19.08.2022 15:00 (CET/CEST)</c:v>
                </c:pt>
                <c:pt idx="8405">
                  <c:v>03.03.2022 00:00 - 03.03.2022 01:00 (CET/CEST)</c:v>
                </c:pt>
                <c:pt idx="8406">
                  <c:v>01.05.2022 10:00 - 01.05.2022 11:00 (CET/CEST)</c:v>
                </c:pt>
                <c:pt idx="8407">
                  <c:v>31.05.2022 23:00 - 01.06.2022 00:00 (CET/CEST)</c:v>
                </c:pt>
                <c:pt idx="8408">
                  <c:v>28.06.2022 17:00 - 28.06.2022 18:00 (CET/CEST)</c:v>
                </c:pt>
                <c:pt idx="8409">
                  <c:v>13.08.2022 10:00 - 13.08.2022 11:00 (CET/CEST)</c:v>
                </c:pt>
                <c:pt idx="8410">
                  <c:v>19.10.2022 14:00 - 19.10.2022 15:00 (CET/CEST)</c:v>
                </c:pt>
                <c:pt idx="8411">
                  <c:v>31.05.2022 01:00 - 31.05.2022 02:00 (CET/CEST)</c:v>
                </c:pt>
                <c:pt idx="8412">
                  <c:v>19.08.2022 15:00 - 19.08.2022 16:00 (CET/CEST)</c:v>
                </c:pt>
                <c:pt idx="8413">
                  <c:v>21.09.2022 08:00 - 21.09.2022 09:00 (CET/CEST)</c:v>
                </c:pt>
                <c:pt idx="8414">
                  <c:v>21.09.2022 19:00 - 21.09.2022 20:00 (CET/CEST)</c:v>
                </c:pt>
                <c:pt idx="8415">
                  <c:v>21.09.2022 20:00 - 21.09.2022 21:00 (CET/CEST)</c:v>
                </c:pt>
                <c:pt idx="8416">
                  <c:v>08.03.2022 00:00 - 08.03.2022 01:00 (CET/CEST)</c:v>
                </c:pt>
                <c:pt idx="8417">
                  <c:v>04.05.2022 10:00 - 04.05.2022 11:00 (CET/CEST)</c:v>
                </c:pt>
                <c:pt idx="8418">
                  <c:v>30.05.2022 10:00 - 30.05.2022 11:00 (CET/CEST)</c:v>
                </c:pt>
                <c:pt idx="8419">
                  <c:v>25.06.2022 22:00 - 25.06.2022 23:00 (CET/CEST)</c:v>
                </c:pt>
                <c:pt idx="8420">
                  <c:v>09.08.2022 01:00 - 09.08.2022 02:00 (CET/CEST)</c:v>
                </c:pt>
                <c:pt idx="8421">
                  <c:v>10.08.2022 09:00 - 10.08.2022 10:00 (CET/CEST)</c:v>
                </c:pt>
                <c:pt idx="8422">
                  <c:v>17.04.2022 22:00 - 17.04.2022 23:00 (CET/CEST)</c:v>
                </c:pt>
                <c:pt idx="8423">
                  <c:v>21.09.2022 01:00 - 21.09.2022 02:00 (CET/CEST)</c:v>
                </c:pt>
                <c:pt idx="8424">
                  <c:v>01.03.2022 20:00 - 01.03.2022 21:00 (CET/CEST)</c:v>
                </c:pt>
                <c:pt idx="8425">
                  <c:v>16.04.2022 06:00 - 16.04.2022 07:00 (CET/CEST)</c:v>
                </c:pt>
                <c:pt idx="8426">
                  <c:v>17.04.2022 15:00 - 17.04.2022 16:00 (CET/CEST)</c:v>
                </c:pt>
                <c:pt idx="8427">
                  <c:v>23.12.2022 16:00 - 23.12.2022 17:00 (CET/CEST)</c:v>
                </c:pt>
                <c:pt idx="8428">
                  <c:v>23.03.2022 22:00 - 23.03.2022 23:00 (CET/CEST)</c:v>
                </c:pt>
                <c:pt idx="8429">
                  <c:v>16.04.2022 03:00 - 16.04.2022 04:00 (CET/CEST)</c:v>
                </c:pt>
                <c:pt idx="8430">
                  <c:v>17.04.2022 13:00 - 17.04.2022 14:00 (CET/CEST)</c:v>
                </c:pt>
                <c:pt idx="8431">
                  <c:v>09.08.2022 00:00 - 09.08.2022 01:00 (CET/CEST)</c:v>
                </c:pt>
                <c:pt idx="8432">
                  <c:v>01.03.2022 19:00 - 01.03.2022 20:00 (CET/CEST)</c:v>
                </c:pt>
                <c:pt idx="8433">
                  <c:v>02.03.2022 22:00 - 02.03.2022 23:00 (CET/CEST)</c:v>
                </c:pt>
                <c:pt idx="8434">
                  <c:v>17.04.2022 16:00 - 17.04.2022 17:00 (CET/CEST)</c:v>
                </c:pt>
                <c:pt idx="8435">
                  <c:v>20.05.2022 18:00 - 20.05.2022 19:00 (CET/CEST)</c:v>
                </c:pt>
                <c:pt idx="8436">
                  <c:v>25.06.2022 18:00 - 25.06.2022 19:00 (CET/CEST)</c:v>
                </c:pt>
                <c:pt idx="8437">
                  <c:v>11.08.2022 16:00 - 11.08.2022 17:00 (CET/CEST)</c:v>
                </c:pt>
                <c:pt idx="8438">
                  <c:v>11.09.2022 19:00 - 11.09.2022 20:00 (CET/CEST)</c:v>
                </c:pt>
                <c:pt idx="8439">
                  <c:v>21.09.2022 05:00 - 21.09.2022 06:00 (CET/CEST)</c:v>
                </c:pt>
                <c:pt idx="8440">
                  <c:v>19.10.2022 16:00 - 19.10.2022 17:00 (CET/CEST)</c:v>
                </c:pt>
                <c:pt idx="8441">
                  <c:v>31.05.2022 21:00 - 31.05.2022 22:00 (CET/CEST)</c:v>
                </c:pt>
                <c:pt idx="8442">
                  <c:v>25.06.2022 06:00 - 25.06.2022 07:00 (CET/CEST)</c:v>
                </c:pt>
                <c:pt idx="8443">
                  <c:v>09.08.2022 03:00 - 09.08.2022 04:00 (CET/CEST)</c:v>
                </c:pt>
                <c:pt idx="8444">
                  <c:v>21.09.2022 22:00 - 21.09.2022 23:00 (CET/CEST)</c:v>
                </c:pt>
                <c:pt idx="8445">
                  <c:v>03.03.2022 01:00 - 03.03.2022 02:00 (CET/CEST)</c:v>
                </c:pt>
                <c:pt idx="8446">
                  <c:v>15.03.2022 15:00 - 15.03.2022 16:00 (CET/CEST)</c:v>
                </c:pt>
                <c:pt idx="8447">
                  <c:v>31.05.2022 05:00 - 31.05.2022 06:00 (CET/CEST)</c:v>
                </c:pt>
                <c:pt idx="8448">
                  <c:v>23.06.2022 09:00 - 23.06.2022 10:00 (CET/CEST)</c:v>
                </c:pt>
                <c:pt idx="8449">
                  <c:v>11.08.2022 17:00 - 11.08.2022 18:00 (CET/CEST)</c:v>
                </c:pt>
                <c:pt idx="8450">
                  <c:v>01.09.2022 15:00 - 01.09.2022 16:00 (CET/CEST)</c:v>
                </c:pt>
                <c:pt idx="8451">
                  <c:v>22.09.2022 00:00 - 22.09.2022 01:00 (CET/CEST)</c:v>
                </c:pt>
                <c:pt idx="8452">
                  <c:v>30.05.2022 07:00 - 30.05.2022 08:00 (CET/CEST)</c:v>
                </c:pt>
                <c:pt idx="8453">
                  <c:v>28.07.2022 21:00 - 28.07.2022 22:00 (CET/CEST)</c:v>
                </c:pt>
                <c:pt idx="8454">
                  <c:v>28.07.2022 22:00 - 28.07.2022 23:00 (CET/CEST)</c:v>
                </c:pt>
                <c:pt idx="8455">
                  <c:v>01.06.2022 01:00 - 01.06.2022 02:00 (CET/CEST)</c:v>
                </c:pt>
                <c:pt idx="8456">
                  <c:v>13.08.2022 07:00 - 13.08.2022 08:00 (CET/CEST)</c:v>
                </c:pt>
                <c:pt idx="8457">
                  <c:v>01.03.2022 22:00 - 01.03.2022 23:00 (CET/CEST)</c:v>
                </c:pt>
                <c:pt idx="8458">
                  <c:v>16.04.2022 21:00 - 16.04.2022 22:00 (CET/CEST)</c:v>
                </c:pt>
                <c:pt idx="8459">
                  <c:v>04.05.2022 09:00 - 04.05.2022 10:00 (CET/CEST)</c:v>
                </c:pt>
                <c:pt idx="8460">
                  <c:v>19.05.2022 18:00 - 19.05.2022 19:00 (CET/CEST)</c:v>
                </c:pt>
                <c:pt idx="8461">
                  <c:v>30.05.2022 11:00 - 30.05.2022 12:00 (CET/CEST)</c:v>
                </c:pt>
                <c:pt idx="8462">
                  <c:v>30.05.2022 22:00 - 30.05.2022 23:00 (CET/CEST)</c:v>
                </c:pt>
                <c:pt idx="8463">
                  <c:v>11.09.2022 21:00 - 11.09.2022 22:00 (CET/CEST)</c:v>
                </c:pt>
                <c:pt idx="8464">
                  <c:v>19.10.2022 18:00 - 19.10.2022 19:00 (CET/CEST)</c:v>
                </c:pt>
                <c:pt idx="8465">
                  <c:v>24.03.2022 09:00 - 24.03.2022 10:00 (CET/CEST)</c:v>
                </c:pt>
                <c:pt idx="8466">
                  <c:v>16.04.2022 23:00 - 17.04.2022 00:00 (CET/CEST)</c:v>
                </c:pt>
                <c:pt idx="8467">
                  <c:v>30.05.2022 08:00 - 30.05.2022 09:00 (CET/CEST)</c:v>
                </c:pt>
                <c:pt idx="8468">
                  <c:v>11.08.2022 15:00 - 11.08.2022 16:00 (CET/CEST)</c:v>
                </c:pt>
                <c:pt idx="8469">
                  <c:v>13.08.2022 08:00 - 13.08.2022 09:00 (CET/CEST)</c:v>
                </c:pt>
                <c:pt idx="8470">
                  <c:v>01.09.2022 12:00 - 01.09.2022 13:00 (CET/CEST)</c:v>
                </c:pt>
                <c:pt idx="8471">
                  <c:v>24.03.2022 02:00 - 24.03.2022 03:00 (CET/CEST)</c:v>
                </c:pt>
                <c:pt idx="8472">
                  <c:v>02.03.2022 15:00 - 02.03.2022 16:00 (CET/CEST)</c:v>
                </c:pt>
                <c:pt idx="8473">
                  <c:v>01.06.2022 00:00 - 01.06.2022 01:00 (CET/CEST)</c:v>
                </c:pt>
                <c:pt idx="8474">
                  <c:v>05.06.2022 04:00 - 05.06.2022 05:00 (CET/CEST)</c:v>
                </c:pt>
                <c:pt idx="8475">
                  <c:v>13.08.2022 09:00 - 13.08.2022 10:00 (CET/CEST)</c:v>
                </c:pt>
                <c:pt idx="8476">
                  <c:v>11.09.2022 22:00 - 11.09.2022 23:00 (CET/CEST)</c:v>
                </c:pt>
                <c:pt idx="8477">
                  <c:v>15.12.2022 16:00 - 15.12.2022 17:00 (CET/CEST)</c:v>
                </c:pt>
                <c:pt idx="8478">
                  <c:v>31.05.2022 06:00 - 31.05.2022 07:00 (CET/CEST)</c:v>
                </c:pt>
                <c:pt idx="8479">
                  <c:v>22.08.2022 03:00 - 22.08.2022 04:00 (CET/CEST)</c:v>
                </c:pt>
                <c:pt idx="8480">
                  <c:v>01.09.2022 14:00 - 01.09.2022 15:00 (CET/CEST)</c:v>
                </c:pt>
                <c:pt idx="8481">
                  <c:v>02.03.2022 16:00 - 02.03.2022 17:00 (CET/CEST)</c:v>
                </c:pt>
                <c:pt idx="8482">
                  <c:v>03.03.2022 12:00 - 03.03.2022 13:00 (CET/CEST)</c:v>
                </c:pt>
                <c:pt idx="8483">
                  <c:v>16.04.2022 05:00 - 16.04.2022 06:00 (CET/CEST)</c:v>
                </c:pt>
                <c:pt idx="8484">
                  <c:v>09.08.2022 10:00 - 09.08.2022 11:00 (CET/CEST)</c:v>
                </c:pt>
                <c:pt idx="8485">
                  <c:v>11.08.2022 14:00 - 11.08.2022 15:00 (CET/CEST)</c:v>
                </c:pt>
                <c:pt idx="8486">
                  <c:v>02.03.2022 14:00 - 02.03.2022 15:00 (CET/CEST)</c:v>
                </c:pt>
                <c:pt idx="8487">
                  <c:v>30.05.2022 09:00 - 30.05.2022 10:00 (CET/CEST)</c:v>
                </c:pt>
                <c:pt idx="8488">
                  <c:v>23.06.2022 10:00 - 23.06.2022 11:00 (CET/CEST)</c:v>
                </c:pt>
                <c:pt idx="8489">
                  <c:v>29.06.2022 03:00 - 29.06.2022 04:00 (CET/CEST)</c:v>
                </c:pt>
                <c:pt idx="8490">
                  <c:v>10.08.2022 18:00 - 10.08.2022 19:00 (CET/CEST)</c:v>
                </c:pt>
                <c:pt idx="8491">
                  <c:v>02.09.2022 08:00 - 02.09.2022 09:00 (CET/CEST)</c:v>
                </c:pt>
                <c:pt idx="8492">
                  <c:v>11.09.2022 20:00 - 11.09.2022 21:00 (CET/CEST)</c:v>
                </c:pt>
                <c:pt idx="8493">
                  <c:v>01.03.2022 23:00 - 02.03.2022 00:00 (CET/CEST)</c:v>
                </c:pt>
                <c:pt idx="8494">
                  <c:v>05.03.2022 21:00 - 05.03.2022 22:00 (CET/CEST)</c:v>
                </c:pt>
                <c:pt idx="8495">
                  <c:v>04.05.2022 06:00 - 04.05.2022 07:00 (CET/CEST)</c:v>
                </c:pt>
                <c:pt idx="8496">
                  <c:v>20.05.2022 20:00 - 20.05.2022 21:00 (CET/CEST)</c:v>
                </c:pt>
                <c:pt idx="8497">
                  <c:v>30.05.2022 23:00 - 31.05.2022 00:00 (CET/CEST)</c:v>
                </c:pt>
                <c:pt idx="8498">
                  <c:v>04.06.2022 18:00 - 04.06.2022 19:00 (CET/CEST)</c:v>
                </c:pt>
                <c:pt idx="8499">
                  <c:v>09.08.2022 06:00 - 09.08.2022 07:00 (CET/CEST)</c:v>
                </c:pt>
                <c:pt idx="8500">
                  <c:v>22.08.2022 17:00 - 22.08.2022 18:00 (CET/CEST)</c:v>
                </c:pt>
                <c:pt idx="8501">
                  <c:v>02.09.2022 00:00 - 02.09.2022 01:00 (CET/CEST)</c:v>
                </c:pt>
                <c:pt idx="8502">
                  <c:v>22.03.2022 07:00 - 22.03.2022 08:00 (CET/CEST)</c:v>
                </c:pt>
                <c:pt idx="8503">
                  <c:v>31.05.2022 22:00 - 31.05.2022 23:00 (CET/CEST)</c:v>
                </c:pt>
                <c:pt idx="8504">
                  <c:v>25.06.2022 14:00 - 25.06.2022 15:00 (CET/CEST)</c:v>
                </c:pt>
                <c:pt idx="8505">
                  <c:v>10.08.2022 10:00 - 10.08.2022 11:00 (CET/CEST)</c:v>
                </c:pt>
                <c:pt idx="8506">
                  <c:v>19.08.2022 13:00 - 19.08.2022 14:00 (CET/CEST)</c:v>
                </c:pt>
                <c:pt idx="8507">
                  <c:v>19.04.2022 04:00 - 19.04.2022 05:00 (CET/CEST)</c:v>
                </c:pt>
                <c:pt idx="8508">
                  <c:v>10.08.2022 06:00 - 10.08.2022 07:00 (CET/CEST)</c:v>
                </c:pt>
                <c:pt idx="8509">
                  <c:v>12.08.2022 13:00 - 12.08.2022 14:00 (CET/CEST)</c:v>
                </c:pt>
                <c:pt idx="8510">
                  <c:v>02.03.2022 12:00 - 02.03.2022 13:00 (CET/CEST)</c:v>
                </c:pt>
                <c:pt idx="8511">
                  <c:v>17.04.2022 17:00 - 17.04.2022 18:00 (CET/CEST)</c:v>
                </c:pt>
                <c:pt idx="8512">
                  <c:v>31.05.2022 03:00 - 31.05.2022 04:00 (CET/CEST)</c:v>
                </c:pt>
                <c:pt idx="8513">
                  <c:v>20.06.2022 10:00 - 20.06.2022 11:00 (CET/CEST)</c:v>
                </c:pt>
                <c:pt idx="8514">
                  <c:v>28.07.2022 23:00 - 29.07.2022 00:00 (CET/CEST)</c:v>
                </c:pt>
                <c:pt idx="8515">
                  <c:v>01.03.2022 21:00 - 01.03.2022 22:00 (CET/CEST)</c:v>
                </c:pt>
                <c:pt idx="8516">
                  <c:v>08.03.2022 13:00 - 08.03.2022 14:00 (CET/CEST)</c:v>
                </c:pt>
                <c:pt idx="8517">
                  <c:v>31.05.2022 00:00 - 31.05.2022 01:00 (CET/CEST)</c:v>
                </c:pt>
                <c:pt idx="8518">
                  <c:v>31.05.2022 08:00 - 31.05.2022 09:00 (CET/CEST)</c:v>
                </c:pt>
                <c:pt idx="8519">
                  <c:v>02.03.2022 23:00 - 03.03.2022 00:00 (CET/CEST)</c:v>
                </c:pt>
                <c:pt idx="8520">
                  <c:v>31.05.2022 04:00 - 31.05.2022 05:00 (CET/CEST)</c:v>
                </c:pt>
                <c:pt idx="8521">
                  <c:v>25.06.2022 15:00 - 25.06.2022 16:00 (CET/CEST)</c:v>
                </c:pt>
                <c:pt idx="8522">
                  <c:v>02.03.2022 11:00 - 02.03.2022 12:00 (CET/CEST)</c:v>
                </c:pt>
                <c:pt idx="8523">
                  <c:v>20.05.2022 19:00 - 20.05.2022 20:00 (CET/CEST)</c:v>
                </c:pt>
                <c:pt idx="8524">
                  <c:v>25.06.2022 11:00 - 25.06.2022 12:00 (CET/CEST)</c:v>
                </c:pt>
                <c:pt idx="8525">
                  <c:v>15.12.2022 17:00 - 15.12.2022 18:00 (CET/CEST)</c:v>
                </c:pt>
                <c:pt idx="8526">
                  <c:v>10.08.2022 08:00 - 10.08.2022 09:00 (CET/CEST)</c:v>
                </c:pt>
                <c:pt idx="8527">
                  <c:v>10.08.2022 13:00 - 10.08.2022 14:00 (CET/CEST)</c:v>
                </c:pt>
                <c:pt idx="8528">
                  <c:v>15.03.2022 20:00 - 15.03.2022 21:00 (CET/CEST)</c:v>
                </c:pt>
                <c:pt idx="8529">
                  <c:v>19.04.2022 07:00 - 19.04.2022 08:00 (CET/CEST)</c:v>
                </c:pt>
                <c:pt idx="8530">
                  <c:v>31.05.2022 09:00 - 31.05.2022 10:00 (CET/CEST)</c:v>
                </c:pt>
                <c:pt idx="8531">
                  <c:v>08.03.2022 18:00 - 08.03.2022 19:00 (CET/CEST)</c:v>
                </c:pt>
                <c:pt idx="8532">
                  <c:v>15.03.2022 23:00 - 16.03.2022 00:00 (CET/CEST)</c:v>
                </c:pt>
                <c:pt idx="8533">
                  <c:v>09.08.2022 18:00 - 09.08.2022 19:00 (CET/CEST)</c:v>
                </c:pt>
                <c:pt idx="8534">
                  <c:v>03.03.2022 11:00 - 03.03.2022 12:00 (CET/CEST)</c:v>
                </c:pt>
                <c:pt idx="8535">
                  <c:v>31.05.2022 07:00 - 31.05.2022 08:00 (CET/CEST)</c:v>
                </c:pt>
                <c:pt idx="8536">
                  <c:v>29.07.2022 00:00 - 29.07.2022 01:00 (CET/CEST)</c:v>
                </c:pt>
                <c:pt idx="8537">
                  <c:v>11.08.2022 21:00 - 11.08.2022 22:00 (CET/CEST)</c:v>
                </c:pt>
                <c:pt idx="8538">
                  <c:v>04.06.2022 12:00 - 04.06.2022 13:00 (CET/CEST)</c:v>
                </c:pt>
                <c:pt idx="8539">
                  <c:v>25.06.2022 07:00 - 25.06.2022 08:00 (CET/CEST)</c:v>
                </c:pt>
                <c:pt idx="8540">
                  <c:v>29.07.2022 05:00 - 29.07.2022 06:00 (CET/CEST)</c:v>
                </c:pt>
                <c:pt idx="8541">
                  <c:v>11.08.2022 22:00 - 11.08.2022 23:00 (CET/CEST)</c:v>
                </c:pt>
                <c:pt idx="8542">
                  <c:v>01.09.2022 13:00 - 01.09.2022 14:00 (CET/CEST)</c:v>
                </c:pt>
                <c:pt idx="8543">
                  <c:v>29.07.2022 06:00 - 29.07.2022 07:00 (CET/CEST)</c:v>
                </c:pt>
                <c:pt idx="8544">
                  <c:v>09.08.2022 19:00 - 09.08.2022 20:00 (CET/CEST)</c:v>
                </c:pt>
                <c:pt idx="8545">
                  <c:v>05.03.2022 12:00 - 05.03.2022 13:00 (CET/CEST)</c:v>
                </c:pt>
                <c:pt idx="8546">
                  <c:v>08.03.2022 02:00 - 08.03.2022 03:00 (CET/CEST)</c:v>
                </c:pt>
                <c:pt idx="8547">
                  <c:v>08.08.2022 08:00 - 08.08.2022 09:00 (CET/CEST)</c:v>
                </c:pt>
                <c:pt idx="8548">
                  <c:v>19.08.2022 05:00 - 19.08.2022 06:00 (CET/CEST)</c:v>
                </c:pt>
                <c:pt idx="8549">
                  <c:v>01.03.2022 18:00 - 01.03.2022 19:00 (CET/CEST)</c:v>
                </c:pt>
                <c:pt idx="8550">
                  <c:v>08.03.2022 01:00 - 08.03.2022 02:00 (CET/CEST)</c:v>
                </c:pt>
                <c:pt idx="8551">
                  <c:v>17.04.2022 18:00 - 17.04.2022 19:00 (CET/CEST)</c:v>
                </c:pt>
                <c:pt idx="8552">
                  <c:v>04.05.2022 07:00 - 04.05.2022 08:00 (CET/CEST)</c:v>
                </c:pt>
                <c:pt idx="8553">
                  <c:v>23.06.2022 17:00 - 23.06.2022 18:00 (CET/CEST)</c:v>
                </c:pt>
                <c:pt idx="8554">
                  <c:v>22.08.2022 04:00 - 22.08.2022 05:00 (CET/CEST)</c:v>
                </c:pt>
                <c:pt idx="8555">
                  <c:v>02.03.2022 10:00 - 02.03.2022 11:00 (CET/CEST)</c:v>
                </c:pt>
                <c:pt idx="8556">
                  <c:v>21.09.2022 12:00 - 21.09.2022 13:00 (CET/CEST)</c:v>
                </c:pt>
                <c:pt idx="8557">
                  <c:v>23.03.2022 09:00 - 23.03.2022 10:00 (CET/CEST)</c:v>
                </c:pt>
                <c:pt idx="8558">
                  <c:v>05.06.2022 08:00 - 05.06.2022 09:00 (CET/CEST)</c:v>
                </c:pt>
                <c:pt idx="8559">
                  <c:v>29.07.2022 01:00 - 29.07.2022 02:00 (CET/CEST)</c:v>
                </c:pt>
                <c:pt idx="8560">
                  <c:v>10.08.2022 20:00 - 10.08.2022 21:00 (CET/CEST)</c:v>
                </c:pt>
                <c:pt idx="8561">
                  <c:v>17.08.2022 06:00 - 17.08.2022 07:00 (CET/CEST)</c:v>
                </c:pt>
                <c:pt idx="8562">
                  <c:v>03.03.2022 03:00 - 03.03.2022 04:00 (CET/CEST)</c:v>
                </c:pt>
                <c:pt idx="8563">
                  <c:v>19.04.2022 09:00 - 19.04.2022 10:00 (CET/CEST)</c:v>
                </c:pt>
                <c:pt idx="8564">
                  <c:v>05.06.2022 07:00 - 05.06.2022 08:00 (CET/CEST)</c:v>
                </c:pt>
                <c:pt idx="8565">
                  <c:v>05.06.2022 09:00 - 05.06.2022 10:00 (CET/CEST)</c:v>
                </c:pt>
                <c:pt idx="8566">
                  <c:v>10.08.2022 11:00 - 10.08.2022 12:00 (CET/CEST)</c:v>
                </c:pt>
                <c:pt idx="8567">
                  <c:v>10.08.2022 19:00 - 10.08.2022 20:00 (CET/CEST)</c:v>
                </c:pt>
                <c:pt idx="8568">
                  <c:v>21.09.2022 23:00 - 22.09.2022 00:00 (CET/CEST)</c:v>
                </c:pt>
                <c:pt idx="8569">
                  <c:v>26.02.2022 11:00 - 26.02.2022 12:00 (CET/CEST)</c:v>
                </c:pt>
                <c:pt idx="8570">
                  <c:v>23.06.2022 11:00 - 23.06.2022 12:00 (CET/CEST)</c:v>
                </c:pt>
                <c:pt idx="8571">
                  <c:v>11.08.2022 23:00 - 12.08.2022 00:00 (CET/CEST)</c:v>
                </c:pt>
                <c:pt idx="8572">
                  <c:v>17.08.2022 09:00 - 17.08.2022 10:00 (CET/CEST)</c:v>
                </c:pt>
                <c:pt idx="8573">
                  <c:v>31.01.2022 17:00 - 31.01.2022 18:00 (CET/CEST)</c:v>
                </c:pt>
                <c:pt idx="8574">
                  <c:v>12.08.2022 12:00 - 12.08.2022 13:00 (CET/CEST)</c:v>
                </c:pt>
                <c:pt idx="8575">
                  <c:v>15.03.2022 19:00 - 15.03.2022 20:00 (CET/CEST)</c:v>
                </c:pt>
                <c:pt idx="8576">
                  <c:v>04.05.2022 08:00 - 04.05.2022 09:00 (CET/CEST)</c:v>
                </c:pt>
                <c:pt idx="8577">
                  <c:v>28.06.2022 18:00 - 28.06.2022 19:00 (CET/CEST)</c:v>
                </c:pt>
                <c:pt idx="8578">
                  <c:v>10.08.2022 07:00 - 10.08.2022 08:00 (CET/CEST)</c:v>
                </c:pt>
                <c:pt idx="8579">
                  <c:v>02.09.2022 01:00 - 02.09.2022 02:00 (CET/CEST)</c:v>
                </c:pt>
                <c:pt idx="8580">
                  <c:v>02.09.2022 02:00 - 02.09.2022 03:00 (CET/CEST)</c:v>
                </c:pt>
                <c:pt idx="8581">
                  <c:v>02.09.2022 03:00 - 02.09.2022 04:00 (CET/CEST)</c:v>
                </c:pt>
                <c:pt idx="8582">
                  <c:v>21.09.2022 02:00 - 21.09.2022 03:00 (CET/CEST)</c:v>
                </c:pt>
                <c:pt idx="8583">
                  <c:v>03.03.2022 02:00 - 03.03.2022 03:00 (CET/CEST)</c:v>
                </c:pt>
                <c:pt idx="8584">
                  <c:v>25.06.2022 19:00 - 25.06.2022 20:00 (CET/CEST)</c:v>
                </c:pt>
                <c:pt idx="8585">
                  <c:v>11.08.2022 19:00 - 11.08.2022 20:00 (CET/CEST)</c:v>
                </c:pt>
                <c:pt idx="8586">
                  <c:v>04.06.2022 13:00 - 04.06.2022 14:00 (CET/CEST)</c:v>
                </c:pt>
                <c:pt idx="8587">
                  <c:v>25.06.2022 20:00 - 25.06.2022 21:00 (CET/CEST)</c:v>
                </c:pt>
                <c:pt idx="8588">
                  <c:v>11.08.2022 13:00 - 11.08.2022 14:00 (CET/CEST)</c:v>
                </c:pt>
                <c:pt idx="8589">
                  <c:v>19.10.2022 17:00 - 19.10.2022 18:00 (CET/CEST)</c:v>
                </c:pt>
                <c:pt idx="8590">
                  <c:v>26.02.2022 10:00 - 26.02.2022 11:00 (CET/CEST)</c:v>
                </c:pt>
                <c:pt idx="8591">
                  <c:v>16.04.2022 22:00 - 16.04.2022 23:00 (CET/CEST)</c:v>
                </c:pt>
                <c:pt idx="8592">
                  <c:v>09.08.2022 07:00 - 09.08.2022 08:00 (CET/CEST)</c:v>
                </c:pt>
                <c:pt idx="8593">
                  <c:v>21.09.2022 04:00 - 21.09.2022 05:00 (CET/CEST)</c:v>
                </c:pt>
                <c:pt idx="8594">
                  <c:v>10.08.2022 05:00 - 10.08.2022 06:00 (CET/CEST)</c:v>
                </c:pt>
                <c:pt idx="8595">
                  <c:v>21.09.2022 09:00 - 21.09.2022 10:00 (CET/CEST)</c:v>
                </c:pt>
                <c:pt idx="8596">
                  <c:v>10.08.2022 12:00 - 10.08.2022 13:00 (CET/CEST)</c:v>
                </c:pt>
                <c:pt idx="8597">
                  <c:v>22.03.2022 15:00 - 22.03.2022 16:00 (CET/CEST)</c:v>
                </c:pt>
                <c:pt idx="8598">
                  <c:v>23.03.2022 17:00 - 23.03.2022 18:00 (CET/CEST)</c:v>
                </c:pt>
                <c:pt idx="8599">
                  <c:v>17.04.2022 21:00 - 17.04.2022 22:00 (CET/CEST)</c:v>
                </c:pt>
                <c:pt idx="8600">
                  <c:v>19.07.2022 10:00 - 19.07.2022 11:00 (CET/CEST)</c:v>
                </c:pt>
                <c:pt idx="8601">
                  <c:v>29.07.2022 04:00 - 29.07.2022 05:00 (CET/CEST)</c:v>
                </c:pt>
                <c:pt idx="8602">
                  <c:v>24.03.2022 01:00 - 24.03.2022 02:00 (CET/CEST)</c:v>
                </c:pt>
                <c:pt idx="8603">
                  <c:v>17.04.2022 19:00 - 17.04.2022 20:00 (CET/CEST)</c:v>
                </c:pt>
                <c:pt idx="8604">
                  <c:v>17.04.2022 20:00 - 17.04.2022 21:00 (CET/CEST)</c:v>
                </c:pt>
                <c:pt idx="8605">
                  <c:v>19.04.2022 08:00 - 19.04.2022 09:00 (CET/CEST)</c:v>
                </c:pt>
                <c:pt idx="8606">
                  <c:v>04.06.2022 17:00 - 04.06.2022 18:00 (CET/CEST)</c:v>
                </c:pt>
                <c:pt idx="8607">
                  <c:v>11.08.2022 01:00 - 11.08.2022 02:00 (CET/CEST)</c:v>
                </c:pt>
                <c:pt idx="8608">
                  <c:v>11.08.2022 20:00 - 11.08.2022 21:00 (CET/CEST)</c:v>
                </c:pt>
                <c:pt idx="8609">
                  <c:v>15.03.2022 22:00 - 15.03.2022 23:00 (CET/CEST)</c:v>
                </c:pt>
                <c:pt idx="8610">
                  <c:v>02.09.2022 04:00 - 02.09.2022 05:00 (CET/CEST)</c:v>
                </c:pt>
                <c:pt idx="8611">
                  <c:v>23.12.2022 18:00 - 23.12.2022 19:00 (CET/CEST)</c:v>
                </c:pt>
                <c:pt idx="8612">
                  <c:v>19.04.2022 05:00 - 19.04.2022 06:00 (CET/CEST)</c:v>
                </c:pt>
                <c:pt idx="8613">
                  <c:v>29.07.2022 02:00 - 29.07.2022 03:00 (CET/CEST)</c:v>
                </c:pt>
                <c:pt idx="8614">
                  <c:v>22.03.2022 08:00 - 22.03.2022 09:00 (CET/CEST)</c:v>
                </c:pt>
                <c:pt idx="8615">
                  <c:v>19.04.2022 06:00 - 19.04.2022 07:00 (CET/CEST)</c:v>
                </c:pt>
                <c:pt idx="8616">
                  <c:v>09.08.2022 20:00 - 09.08.2022 21:00 (CET/CEST)</c:v>
                </c:pt>
                <c:pt idx="8617">
                  <c:v>05.03.2022 20:00 - 05.03.2022 21:00 (CET/CEST)</c:v>
                </c:pt>
                <c:pt idx="8618">
                  <c:v>15.03.2022 21:00 - 15.03.2022 22:00 (CET/CEST)</c:v>
                </c:pt>
                <c:pt idx="8619">
                  <c:v>02.09.2022 05:00 - 02.09.2022 06:00 (CET/CEST)</c:v>
                </c:pt>
                <c:pt idx="8620">
                  <c:v>09.08.2022 09:00 - 09.08.2022 10:00 (CET/CEST)</c:v>
                </c:pt>
                <c:pt idx="8621">
                  <c:v>08.03.2022 17:00 - 08.03.2022 18:00 (CET/CEST)</c:v>
                </c:pt>
                <c:pt idx="8622">
                  <c:v>04.06.2022 15:00 - 04.06.2022 16:00 (CET/CEST)</c:v>
                </c:pt>
                <c:pt idx="8623">
                  <c:v>04.06.2022 16:00 - 04.06.2022 17:00 (CET/CEST)</c:v>
                </c:pt>
                <c:pt idx="8624">
                  <c:v>19.07.2022 08:00 - 19.07.2022 09:00 (CET/CEST)</c:v>
                </c:pt>
                <c:pt idx="8625">
                  <c:v>23.12.2022 17:00 - 23.12.2022 18:00 (CET/CEST)</c:v>
                </c:pt>
                <c:pt idx="8626">
                  <c:v>05.06.2022 05:00 - 05.06.2022 06:00 (CET/CEST)</c:v>
                </c:pt>
                <c:pt idx="8627">
                  <c:v>19.07.2022 07:00 - 19.07.2022 08:00 (CET/CEST)</c:v>
                </c:pt>
                <c:pt idx="8628">
                  <c:v>20.06.2022 01:00 - 20.06.2022 02:00 (CET/CEST)</c:v>
                </c:pt>
                <c:pt idx="8629">
                  <c:v>19.07.2022 12:00 - 19.07.2022 13:00 (CET/CEST)</c:v>
                </c:pt>
                <c:pt idx="8630">
                  <c:v>22.08.2022 16:00 - 22.08.2022 17:00 (CET/CEST)</c:v>
                </c:pt>
                <c:pt idx="8631">
                  <c:v>12.09.2022 03:00 - 12.09.2022 04:00 (CET/CEST)</c:v>
                </c:pt>
                <c:pt idx="8632">
                  <c:v>17.08.2022 07:00 - 17.08.2022 08:00 (CET/CEST)</c:v>
                </c:pt>
                <c:pt idx="8633">
                  <c:v>19.08.2022 06:00 - 19.08.2022 07:00 (CET/CEST)</c:v>
                </c:pt>
                <c:pt idx="8634">
                  <c:v>15.03.2022 16:00 - 15.03.2022 17:00 (CET/CEST)</c:v>
                </c:pt>
                <c:pt idx="8635">
                  <c:v>22.03.2022 09:00 - 22.03.2022 10:00 (CET/CEST)</c:v>
                </c:pt>
                <c:pt idx="8636">
                  <c:v>23.06.2022 12:00 - 23.06.2022 13:00 (CET/CEST)</c:v>
                </c:pt>
                <c:pt idx="8637">
                  <c:v>29.07.2022 10:00 - 29.07.2022 11:00 (CET/CEST)</c:v>
                </c:pt>
                <c:pt idx="8638">
                  <c:v>09.08.2022 08:00 - 09.08.2022 09:00 (CET/CEST)</c:v>
                </c:pt>
                <c:pt idx="8639">
                  <c:v>09.08.2022 21:00 - 09.08.2022 22:00 (CET/CEST)</c:v>
                </c:pt>
                <c:pt idx="8640">
                  <c:v>04.06.2022 14:00 - 04.06.2022 15:00 (CET/CEST)</c:v>
                </c:pt>
                <c:pt idx="8641">
                  <c:v>22.08.2022 05:00 - 22.08.2022 06:00 (CET/CEST)</c:v>
                </c:pt>
                <c:pt idx="8642">
                  <c:v>19.08.2022 12:00 - 19.08.2022 13:00 (CET/CEST)</c:v>
                </c:pt>
                <c:pt idx="8643">
                  <c:v>23.03.2022 23:00 - 24.03.2022 00:00 (CET/CEST)</c:v>
                </c:pt>
                <c:pt idx="8644">
                  <c:v>21.09.2022 03:00 - 21.09.2022 04:00 (CET/CEST)</c:v>
                </c:pt>
                <c:pt idx="8645">
                  <c:v>19.07.2022 09:00 - 19.07.2022 10:00 (CET/CEST)</c:v>
                </c:pt>
                <c:pt idx="8646">
                  <c:v>29.07.2022 03:00 - 29.07.2022 04:00 (CET/CEST)</c:v>
                </c:pt>
                <c:pt idx="8647">
                  <c:v>22.08.2022 15:00 - 22.08.2022 16:00 (CET/CEST)</c:v>
                </c:pt>
                <c:pt idx="8648">
                  <c:v>02.09.2022 07:00 - 02.09.2022 08:00 (CET/CEST)</c:v>
                </c:pt>
                <c:pt idx="8649">
                  <c:v>11.09.2022 23:00 - 12.09.2022 00:00 (CET/CEST)</c:v>
                </c:pt>
                <c:pt idx="8650">
                  <c:v>12.08.2022 11:00 - 12.08.2022 12:00 (CET/CEST)</c:v>
                </c:pt>
                <c:pt idx="8651">
                  <c:v>12.08.2022 04:00 - 12.08.2022 05:00 (CET/CEST)</c:v>
                </c:pt>
                <c:pt idx="8652">
                  <c:v>02.09.2022 06:00 - 02.09.2022 07:00 (CET/CEST)</c:v>
                </c:pt>
                <c:pt idx="8653">
                  <c:v>08.03.2022 14:00 - 08.03.2022 15:00 (CET/CEST)</c:v>
                </c:pt>
                <c:pt idx="8654">
                  <c:v>12.08.2022 10:00 - 12.08.2022 11:00 (CET/CEST)</c:v>
                </c:pt>
                <c:pt idx="8655">
                  <c:v>23.06.2022 16:00 - 23.06.2022 17:00 (CET/CEST)</c:v>
                </c:pt>
                <c:pt idx="8656">
                  <c:v>12.08.2022 00:00 - 12.08.2022 01:00 (CET/CEST)</c:v>
                </c:pt>
                <c:pt idx="8657">
                  <c:v>12.08.2022 05:00 - 12.08.2022 06:00 (CET/CEST)</c:v>
                </c:pt>
                <c:pt idx="8658">
                  <c:v>24.03.2022 00:00 - 24.03.2022 01:00 (CET/CEST)</c:v>
                </c:pt>
                <c:pt idx="8659">
                  <c:v>22.08.2022 06:00 - 22.08.2022 07:00 (CET/CEST)</c:v>
                </c:pt>
                <c:pt idx="8660">
                  <c:v>21.09.2022 11:00 - 21.09.2022 12:00 (CET/CEST)</c:v>
                </c:pt>
                <c:pt idx="8661">
                  <c:v>05.06.2022 06:00 - 05.06.2022 07:00 (CET/CEST)</c:v>
                </c:pt>
                <c:pt idx="8662">
                  <c:v>09.08.2022 22:00 - 09.08.2022 23:00 (CET/CEST)</c:v>
                </c:pt>
                <c:pt idx="8663">
                  <c:v>12.08.2022 09:00 - 12.08.2022 10:00 (CET/CEST)</c:v>
                </c:pt>
                <c:pt idx="8664">
                  <c:v>25.06.2022 08:00 - 25.06.2022 09:00 (CET/CEST)</c:v>
                </c:pt>
                <c:pt idx="8665">
                  <c:v>11.08.2022 12:00 - 11.08.2022 13:00 (CET/CEST)</c:v>
                </c:pt>
                <c:pt idx="8666">
                  <c:v>19.08.2022 07:00 - 19.08.2022 08:00 (CET/CEST)</c:v>
                </c:pt>
                <c:pt idx="8667">
                  <c:v>25.06.2022 10:00 - 25.06.2022 11:00 (CET/CEST)</c:v>
                </c:pt>
                <c:pt idx="8668">
                  <c:v>21.09.2022 10:00 - 21.09.2022 11:00 (CET/CEST)</c:v>
                </c:pt>
                <c:pt idx="8669">
                  <c:v>22.03.2022 10:00 - 22.03.2022 11:00 (CET/CEST)</c:v>
                </c:pt>
                <c:pt idx="8670">
                  <c:v>23.06.2022 13:00 - 23.06.2022 14:00 (CET/CEST)</c:v>
                </c:pt>
                <c:pt idx="8671">
                  <c:v>29.07.2022 07:00 - 29.07.2022 08:00 (CET/CEST)</c:v>
                </c:pt>
                <c:pt idx="8672">
                  <c:v>08.03.2022 16:00 - 08.03.2022 17:00 (CET/CEST)</c:v>
                </c:pt>
                <c:pt idx="8673">
                  <c:v>23.03.2022 16:00 - 23.03.2022 17:00 (CET/CEST)</c:v>
                </c:pt>
                <c:pt idx="8674">
                  <c:v>20.06.2022 09:00 - 20.06.2022 10:00 (CET/CEST)</c:v>
                </c:pt>
                <c:pt idx="8675">
                  <c:v>12.08.2022 08:00 - 12.08.2022 09:00 (CET/CEST)</c:v>
                </c:pt>
                <c:pt idx="8676">
                  <c:v>15.03.2022 18:00 - 15.03.2022 19:00 (CET/CEST)</c:v>
                </c:pt>
                <c:pt idx="8677">
                  <c:v>29.06.2022 02:00 - 29.06.2022 03:00 (CET/CEST)</c:v>
                </c:pt>
                <c:pt idx="8678">
                  <c:v>10.08.2022 04:00 - 10.08.2022 05:00 (CET/CEST)</c:v>
                </c:pt>
                <c:pt idx="8679">
                  <c:v>12.08.2022 07:00 - 12.08.2022 08:00 (CET/CEST)</c:v>
                </c:pt>
                <c:pt idx="8680">
                  <c:v>29.07.2022 09:00 - 29.07.2022 10:00 (CET/CEST)</c:v>
                </c:pt>
                <c:pt idx="8681">
                  <c:v>10.08.2022 00:00 - 10.08.2022 01:00 (CET/CEST)</c:v>
                </c:pt>
                <c:pt idx="8682">
                  <c:v>22.08.2022 14:00 - 22.08.2022 15:00 (CET/CEST)</c:v>
                </c:pt>
                <c:pt idx="8683">
                  <c:v>05.03.2022 13:00 - 05.03.2022 14:00 (CET/CEST)</c:v>
                </c:pt>
                <c:pt idx="8684">
                  <c:v>23.06.2022 14:00 - 23.06.2022 15:00 (CET/CEST)</c:v>
                </c:pt>
                <c:pt idx="8685">
                  <c:v>28.06.2022 19:00 - 28.06.2022 20:00 (CET/CEST)</c:v>
                </c:pt>
                <c:pt idx="8686">
                  <c:v>19.07.2022 11:00 - 19.07.2022 12:00 (CET/CEST)</c:v>
                </c:pt>
                <c:pt idx="8687">
                  <c:v>05.03.2022 14:00 - 05.03.2022 15:00 (CET/CEST)</c:v>
                </c:pt>
                <c:pt idx="8688">
                  <c:v>12.08.2022 02:00 - 12.08.2022 03:00 (CET/CEST)</c:v>
                </c:pt>
                <c:pt idx="8689">
                  <c:v>15.03.2022 17:00 - 15.03.2022 18:00 (CET/CEST)</c:v>
                </c:pt>
                <c:pt idx="8690">
                  <c:v>23.06.2022 15:00 - 23.06.2022 16:00 (CET/CEST)</c:v>
                </c:pt>
                <c:pt idx="8691">
                  <c:v>05.03.2022 16:00 - 05.03.2022 17:00 (CET/CEST)</c:v>
                </c:pt>
                <c:pt idx="8692">
                  <c:v>05.03.2022 19:00 - 05.03.2022 20:00 (CET/CEST)</c:v>
                </c:pt>
                <c:pt idx="8693">
                  <c:v>17.08.2022 08:00 - 17.08.2022 09:00 (CET/CEST)</c:v>
                </c:pt>
                <c:pt idx="8694">
                  <c:v>31.01.2022 15:00 - 31.01.2022 16:00 (CET/CEST)</c:v>
                </c:pt>
                <c:pt idx="8695">
                  <c:v>31.01.2022 16:00 - 31.01.2022 17:00 (CET/CEST)</c:v>
                </c:pt>
                <c:pt idx="8696">
                  <c:v>05.03.2022 15:00 - 05.03.2022 16:00 (CET/CEST)</c:v>
                </c:pt>
                <c:pt idx="8697">
                  <c:v>22.03.2022 14:00 - 22.03.2022 15:00 (CET/CEST)</c:v>
                </c:pt>
                <c:pt idx="8698">
                  <c:v>09.08.2022 23:00 - 10.08.2022 00:00 (CET/CEST)</c:v>
                </c:pt>
                <c:pt idx="8699">
                  <c:v>10.08.2022 01:00 - 10.08.2022 02:00 (CET/CEST)</c:v>
                </c:pt>
                <c:pt idx="8700">
                  <c:v>12.08.2022 03:00 - 12.08.2022 04:00 (CET/CEST)</c:v>
                </c:pt>
                <c:pt idx="8701">
                  <c:v>19.08.2022 11:00 - 19.08.2022 12:00 (CET/CEST)</c:v>
                </c:pt>
                <c:pt idx="8702">
                  <c:v>22.08.2022 07:00 - 22.08.2022 08:00 (CET/CEST)</c:v>
                </c:pt>
                <c:pt idx="8703">
                  <c:v>22.08.2022 13:00 - 22.08.2022 14:00 (CET/CEST)</c:v>
                </c:pt>
                <c:pt idx="8704">
                  <c:v>12.08.2022 06:00 - 12.08.2022 07:00 (CET/CEST)</c:v>
                </c:pt>
                <c:pt idx="8705">
                  <c:v>05.03.2022 18:00 - 05.03.2022 19:00 (CET/CEST)</c:v>
                </c:pt>
                <c:pt idx="8706">
                  <c:v>23.03.2022 10:00 - 23.03.2022 11:00 (CET/CEST)</c:v>
                </c:pt>
                <c:pt idx="8707">
                  <c:v>12.08.2022 01:00 - 12.08.2022 02:00 (CET/CEST)</c:v>
                </c:pt>
                <c:pt idx="8708">
                  <c:v>08.03.2022 15:00 - 08.03.2022 16:00 (CET/CEST)</c:v>
                </c:pt>
                <c:pt idx="8709">
                  <c:v>20.06.2022 02:00 - 20.06.2022 03:00 (CET/CEST)</c:v>
                </c:pt>
                <c:pt idx="8710">
                  <c:v>20.06.2022 08:00 - 20.06.2022 09:00 (CET/CEST)</c:v>
                </c:pt>
                <c:pt idx="8711">
                  <c:v>12.09.2022 00:00 - 12.09.2022 01:00 (CET/CEST)</c:v>
                </c:pt>
                <c:pt idx="8712">
                  <c:v>31.01.2022 14:00 - 31.01.2022 15:00 (CET/CEST)</c:v>
                </c:pt>
                <c:pt idx="8713">
                  <c:v>22.03.2022 11:00 - 22.03.2022 12:00 (CET/CEST)</c:v>
                </c:pt>
                <c:pt idx="8714">
                  <c:v>19.05.2022 19:00 - 19.05.2022 20:00 (CET/CEST)</c:v>
                </c:pt>
                <c:pt idx="8715">
                  <c:v>25.06.2022 09:00 - 25.06.2022 10:00 (CET/CEST)</c:v>
                </c:pt>
                <c:pt idx="8716">
                  <c:v>10.08.2022 02:00 - 10.08.2022 03:00 (CET/CEST)</c:v>
                </c:pt>
                <c:pt idx="8717">
                  <c:v>05.03.2022 17:00 - 05.03.2022 18:00 (CET/CEST)</c:v>
                </c:pt>
                <c:pt idx="8718">
                  <c:v>10.08.2022 03:00 - 10.08.2022 04:00 (CET/CEST)</c:v>
                </c:pt>
                <c:pt idx="8719">
                  <c:v>11.08.2022 10:00 - 11.08.2022 11:00 (CET/CEST)</c:v>
                </c:pt>
                <c:pt idx="8720">
                  <c:v>11.08.2022 11:00 - 11.08.2022 12:00 (CET/CEST)</c:v>
                </c:pt>
                <c:pt idx="8721">
                  <c:v>19.08.2022 10:00 - 19.08.2022 11:00 (CET/CEST)</c:v>
                </c:pt>
                <c:pt idx="8722">
                  <c:v>22.08.2022 08:00 - 22.08.2022 09:00 (CET/CEST)</c:v>
                </c:pt>
                <c:pt idx="8723">
                  <c:v>20.06.2022 07:00 - 20.06.2022 08:00 (CET/CEST)</c:v>
                </c:pt>
                <c:pt idx="8724">
                  <c:v>11.08.2022 02:00 - 11.08.2022 03:00 (CET/CEST)</c:v>
                </c:pt>
                <c:pt idx="8725">
                  <c:v>19.08.2022 08:00 - 19.08.2022 09:00 (CET/CEST)</c:v>
                </c:pt>
                <c:pt idx="8726">
                  <c:v>22.03.2022 13:00 - 22.03.2022 14:00 (CET/CEST)</c:v>
                </c:pt>
                <c:pt idx="8727">
                  <c:v>29.07.2022 08:00 - 29.07.2022 09:00 (CET/CEST)</c:v>
                </c:pt>
                <c:pt idx="8728">
                  <c:v>22.08.2022 09:00 - 22.08.2022 10:00 (CET/CEST)</c:v>
                </c:pt>
                <c:pt idx="8729">
                  <c:v>11.08.2022 09:00 - 11.08.2022 10:00 (CET/CEST)</c:v>
                </c:pt>
                <c:pt idx="8730">
                  <c:v>22.08.2022 12:00 - 22.08.2022 13:00 (CET/CEST)</c:v>
                </c:pt>
                <c:pt idx="8731">
                  <c:v>12.09.2022 02:00 - 12.09.2022 03:00 (CET/CEST)</c:v>
                </c:pt>
                <c:pt idx="8732">
                  <c:v>19.08.2022 09:00 - 19.08.2022 10:00 (CET/CEST)</c:v>
                </c:pt>
                <c:pt idx="8733">
                  <c:v>12.09.2022 01:00 - 12.09.2022 02:00 (CET/CEST)</c:v>
                </c:pt>
                <c:pt idx="8734">
                  <c:v>20.06.2022 04:00 - 20.06.2022 05:00 (CET/CEST)</c:v>
                </c:pt>
                <c:pt idx="8735">
                  <c:v>23.03.2022 15:00 - 23.03.2022 16:00 (CET/CEST)</c:v>
                </c:pt>
                <c:pt idx="8736">
                  <c:v>29.06.2022 01:00 - 29.06.2022 02:00 (CET/CEST)</c:v>
                </c:pt>
                <c:pt idx="8737">
                  <c:v>22.03.2022 12:00 - 22.03.2022 13:00 (CET/CEST)</c:v>
                </c:pt>
                <c:pt idx="8738">
                  <c:v>11.08.2022 06:00 - 11.08.2022 07:00 (CET/CEST)</c:v>
                </c:pt>
                <c:pt idx="8739">
                  <c:v>23.03.2022 11:00 - 23.03.2022 12:00 (CET/CEST)</c:v>
                </c:pt>
                <c:pt idx="8740">
                  <c:v>28.06.2022 20:00 - 28.06.2022 21:00 (CET/CEST)</c:v>
                </c:pt>
                <c:pt idx="8741">
                  <c:v>11.08.2022 03:00 - 11.08.2022 04:00 (CET/CEST)</c:v>
                </c:pt>
                <c:pt idx="8742">
                  <c:v>20.06.2022 05:00 - 20.06.2022 06:00 (CET/CEST)</c:v>
                </c:pt>
                <c:pt idx="8743">
                  <c:v>28.06.2022 21:00 - 28.06.2022 22:00 (CET/CEST)</c:v>
                </c:pt>
                <c:pt idx="8744">
                  <c:v>22.08.2022 10:00 - 22.08.2022 11:00 (CET/CEST)</c:v>
                </c:pt>
                <c:pt idx="8745">
                  <c:v>11.08.2022 04:00 - 11.08.2022 05:00 (CET/CEST)</c:v>
                </c:pt>
                <c:pt idx="8746">
                  <c:v>11.08.2022 05:00 - 11.08.2022 06:00 (CET/CEST)</c:v>
                </c:pt>
                <c:pt idx="8747">
                  <c:v>11.08.2022 08:00 - 11.08.2022 09:00 (CET/CEST)</c:v>
                </c:pt>
                <c:pt idx="8748">
                  <c:v>11.08.2022 07:00 - 11.08.2022 08:00 (CET/CEST)</c:v>
                </c:pt>
                <c:pt idx="8749">
                  <c:v>22.08.2022 11:00 - 22.08.2022 12:00 (CET/CEST)</c:v>
                </c:pt>
                <c:pt idx="8750">
                  <c:v>31.01.2022 11:00 - 31.01.2022 12:00 (CET/CEST)</c:v>
                </c:pt>
                <c:pt idx="8751">
                  <c:v>23.03.2022 14:00 - 23.03.2022 15:00 (CET/CEST)</c:v>
                </c:pt>
                <c:pt idx="8752">
                  <c:v>23.03.2022 12:00 - 23.03.2022 13:00 (CET/CEST)</c:v>
                </c:pt>
                <c:pt idx="8753">
                  <c:v>23.03.2022 13:00 - 23.03.2022 14:00 (CET/CEST)</c:v>
                </c:pt>
                <c:pt idx="8754">
                  <c:v>20.06.2022 03:00 - 20.06.2022 04:00 (CET/CEST)</c:v>
                </c:pt>
                <c:pt idx="8755">
                  <c:v>28.06.2022 22:00 - 28.06.2022 23:00 (CET/CEST)</c:v>
                </c:pt>
                <c:pt idx="8756">
                  <c:v>28.06.2022 23:00 - 29.06.2022 00:00 (CET/CEST)</c:v>
                </c:pt>
                <c:pt idx="8757">
                  <c:v>29.06.2022 00:00 - 29.06.2022 01:00 (CET/CEST)</c:v>
                </c:pt>
                <c:pt idx="8758">
                  <c:v>31.01.2022 13:00 - 31.01.2022 14:00 (CET/CEST)</c:v>
                </c:pt>
                <c:pt idx="8759">
                  <c:v>20.06.2022 06:00 - 20.06.2022 07:00 (CET/CEST)</c:v>
                </c:pt>
                <c:pt idx="8760">
                  <c:v>31.01.2022 12:00 - 31.01.2022 13:00 (CET/CEST)</c:v>
                </c:pt>
              </c:strCache>
            </c:strRef>
          </c:xVal>
          <c:yVal>
            <c:numRef>
              <c:f>'Ark2'!$B$2:$B$8762</c:f>
              <c:numCache>
                <c:formatCode>0%</c:formatCode>
                <c:ptCount val="8761"/>
                <c:pt idx="0">
                  <c:v>0.87106058425672761</c:v>
                </c:pt>
                <c:pt idx="1">
                  <c:v>0.86904590588573893</c:v>
                </c:pt>
                <c:pt idx="2">
                  <c:v>0.86818247229817236</c:v>
                </c:pt>
                <c:pt idx="3">
                  <c:v>0.8680385667002446</c:v>
                </c:pt>
                <c:pt idx="4">
                  <c:v>0.8680385667002446</c:v>
                </c:pt>
                <c:pt idx="5">
                  <c:v>0.86703122751475037</c:v>
                </c:pt>
                <c:pt idx="6">
                  <c:v>0.86703122751475037</c:v>
                </c:pt>
                <c:pt idx="7">
                  <c:v>0.86688732191682261</c:v>
                </c:pt>
                <c:pt idx="8">
                  <c:v>0.8634335875665563</c:v>
                </c:pt>
                <c:pt idx="9">
                  <c:v>0.86271405957691749</c:v>
                </c:pt>
                <c:pt idx="10">
                  <c:v>0.86257015397898973</c:v>
                </c:pt>
                <c:pt idx="11">
                  <c:v>0.86228234278313431</c:v>
                </c:pt>
                <c:pt idx="12">
                  <c:v>0.86127500359763998</c:v>
                </c:pt>
                <c:pt idx="13">
                  <c:v>0.85997985321629011</c:v>
                </c:pt>
                <c:pt idx="14">
                  <c:v>0.85969204202043459</c:v>
                </c:pt>
                <c:pt idx="15">
                  <c:v>0.85954813642250683</c:v>
                </c:pt>
                <c:pt idx="16">
                  <c:v>0.85782126924737367</c:v>
                </c:pt>
                <c:pt idx="17">
                  <c:v>0.85595049647431287</c:v>
                </c:pt>
                <c:pt idx="18">
                  <c:v>0.85336019571161315</c:v>
                </c:pt>
                <c:pt idx="19">
                  <c:v>0.85336019571161315</c:v>
                </c:pt>
                <c:pt idx="20">
                  <c:v>0.85148942293855234</c:v>
                </c:pt>
                <c:pt idx="21">
                  <c:v>0.85134551734062458</c:v>
                </c:pt>
                <c:pt idx="22">
                  <c:v>0.85005036695927472</c:v>
                </c:pt>
                <c:pt idx="23">
                  <c:v>0.84616491581522524</c:v>
                </c:pt>
                <c:pt idx="24">
                  <c:v>0.84357461505252551</c:v>
                </c:pt>
                <c:pt idx="25">
                  <c:v>0.84328680385666999</c:v>
                </c:pt>
                <c:pt idx="26">
                  <c:v>0.84299899266081446</c:v>
                </c:pt>
                <c:pt idx="27">
                  <c:v>0.84271118146495894</c:v>
                </c:pt>
                <c:pt idx="28">
                  <c:v>0.84199165347532023</c:v>
                </c:pt>
                <c:pt idx="29">
                  <c:v>0.83896963591883722</c:v>
                </c:pt>
                <c:pt idx="30">
                  <c:v>0.83882573032090946</c:v>
                </c:pt>
                <c:pt idx="31">
                  <c:v>0.83868182472298169</c:v>
                </c:pt>
                <c:pt idx="32">
                  <c:v>0.83825010792919841</c:v>
                </c:pt>
                <c:pt idx="33">
                  <c:v>0.83796229673334288</c:v>
                </c:pt>
                <c:pt idx="34">
                  <c:v>0.83681105194992089</c:v>
                </c:pt>
                <c:pt idx="35">
                  <c:v>0.83393293999136564</c:v>
                </c:pt>
                <c:pt idx="36">
                  <c:v>0.83335731759965459</c:v>
                </c:pt>
                <c:pt idx="37">
                  <c:v>0.83091092243488274</c:v>
                </c:pt>
                <c:pt idx="38">
                  <c:v>0.83033530004317169</c:v>
                </c:pt>
                <c:pt idx="39">
                  <c:v>0.83033530004317169</c:v>
                </c:pt>
                <c:pt idx="40">
                  <c:v>0.82788890487839972</c:v>
                </c:pt>
                <c:pt idx="41">
                  <c:v>0.82774499928047196</c:v>
                </c:pt>
                <c:pt idx="42">
                  <c:v>0.82673766009497773</c:v>
                </c:pt>
                <c:pt idx="43">
                  <c:v>0.8257303209094834</c:v>
                </c:pt>
                <c:pt idx="44">
                  <c:v>0.82558641531155563</c:v>
                </c:pt>
                <c:pt idx="45">
                  <c:v>0.82544250971362787</c:v>
                </c:pt>
                <c:pt idx="46">
                  <c:v>0.82544250971362787</c:v>
                </c:pt>
                <c:pt idx="47">
                  <c:v>0.82371564253849472</c:v>
                </c:pt>
                <c:pt idx="48">
                  <c:v>0.82256439775507262</c:v>
                </c:pt>
                <c:pt idx="49">
                  <c:v>0.82198877536336168</c:v>
                </c:pt>
                <c:pt idx="50">
                  <c:v>0.8211253417757951</c:v>
                </c:pt>
                <c:pt idx="51">
                  <c:v>0.819974096992373</c:v>
                </c:pt>
                <c:pt idx="52">
                  <c:v>0.8188228522089509</c:v>
                </c:pt>
                <c:pt idx="53">
                  <c:v>0.8169520794358901</c:v>
                </c:pt>
                <c:pt idx="54">
                  <c:v>0.81551302345661247</c:v>
                </c:pt>
                <c:pt idx="55">
                  <c:v>0.81393006187940709</c:v>
                </c:pt>
                <c:pt idx="56">
                  <c:v>0.81205928910634628</c:v>
                </c:pt>
                <c:pt idx="57">
                  <c:v>0.81177147791049076</c:v>
                </c:pt>
                <c:pt idx="58">
                  <c:v>0.81062023312706866</c:v>
                </c:pt>
                <c:pt idx="59">
                  <c:v>0.80802993236436893</c:v>
                </c:pt>
                <c:pt idx="60">
                  <c:v>0.80731040437473023</c:v>
                </c:pt>
                <c:pt idx="61">
                  <c:v>0.80731040437473023</c:v>
                </c:pt>
                <c:pt idx="62">
                  <c:v>0.80615915959130813</c:v>
                </c:pt>
                <c:pt idx="63">
                  <c:v>0.80572744279752484</c:v>
                </c:pt>
                <c:pt idx="64">
                  <c:v>0.80486400920995826</c:v>
                </c:pt>
                <c:pt idx="65">
                  <c:v>0.80227370844725865</c:v>
                </c:pt>
                <c:pt idx="66">
                  <c:v>0.80097855806590879</c:v>
                </c:pt>
                <c:pt idx="67">
                  <c:v>0.80025903007626997</c:v>
                </c:pt>
                <c:pt idx="68">
                  <c:v>0.80011512447834221</c:v>
                </c:pt>
                <c:pt idx="69">
                  <c:v>0.80011512447834221</c:v>
                </c:pt>
                <c:pt idx="70">
                  <c:v>0.79953950208663116</c:v>
                </c:pt>
                <c:pt idx="71">
                  <c:v>0.79881997409699235</c:v>
                </c:pt>
                <c:pt idx="72">
                  <c:v>0.79853216290113682</c:v>
                </c:pt>
                <c:pt idx="73">
                  <c:v>0.79838825730320906</c:v>
                </c:pt>
                <c:pt idx="74">
                  <c:v>0.79651748453014826</c:v>
                </c:pt>
                <c:pt idx="75">
                  <c:v>0.79622967333429273</c:v>
                </c:pt>
                <c:pt idx="76">
                  <c:v>0.79622967333429273</c:v>
                </c:pt>
                <c:pt idx="77">
                  <c:v>0.79608576773636497</c:v>
                </c:pt>
                <c:pt idx="78">
                  <c:v>0.79522233414879839</c:v>
                </c:pt>
                <c:pt idx="79">
                  <c:v>0.79479061735501511</c:v>
                </c:pt>
                <c:pt idx="80">
                  <c:v>0.79450280615915958</c:v>
                </c:pt>
                <c:pt idx="81">
                  <c:v>0.79435890056123182</c:v>
                </c:pt>
                <c:pt idx="82">
                  <c:v>0.79378327816952077</c:v>
                </c:pt>
                <c:pt idx="83">
                  <c:v>0.79277593898402643</c:v>
                </c:pt>
                <c:pt idx="84">
                  <c:v>0.79277593898402643</c:v>
                </c:pt>
                <c:pt idx="85">
                  <c:v>0.79248812778817102</c:v>
                </c:pt>
                <c:pt idx="86">
                  <c:v>0.79234422219024325</c:v>
                </c:pt>
                <c:pt idx="87">
                  <c:v>0.79234422219024325</c:v>
                </c:pt>
                <c:pt idx="88">
                  <c:v>0.79234422219024325</c:v>
                </c:pt>
                <c:pt idx="89">
                  <c:v>0.79148078860267668</c:v>
                </c:pt>
                <c:pt idx="90">
                  <c:v>0.79133688300474891</c:v>
                </c:pt>
                <c:pt idx="91">
                  <c:v>0.79119297740682115</c:v>
                </c:pt>
                <c:pt idx="92">
                  <c:v>0.79076126061303786</c:v>
                </c:pt>
                <c:pt idx="93">
                  <c:v>0.79047344941718234</c:v>
                </c:pt>
                <c:pt idx="94">
                  <c:v>0.79047344941718234</c:v>
                </c:pt>
                <c:pt idx="95">
                  <c:v>0.79047344941718234</c:v>
                </c:pt>
                <c:pt idx="96">
                  <c:v>0.78860267664412143</c:v>
                </c:pt>
                <c:pt idx="97">
                  <c:v>0.78788314865448261</c:v>
                </c:pt>
                <c:pt idx="98">
                  <c:v>0.78773924305655485</c:v>
                </c:pt>
                <c:pt idx="99">
                  <c:v>0.78773924305655485</c:v>
                </c:pt>
                <c:pt idx="100">
                  <c:v>0.78759533745862709</c:v>
                </c:pt>
                <c:pt idx="101">
                  <c:v>0.78759533745862709</c:v>
                </c:pt>
                <c:pt idx="102">
                  <c:v>0.78730752626277167</c:v>
                </c:pt>
                <c:pt idx="103">
                  <c:v>0.78687580946898839</c:v>
                </c:pt>
                <c:pt idx="104">
                  <c:v>0.78687580946898839</c:v>
                </c:pt>
                <c:pt idx="105">
                  <c:v>0.7864440926752051</c:v>
                </c:pt>
                <c:pt idx="106">
                  <c:v>0.78601237588142181</c:v>
                </c:pt>
                <c:pt idx="107">
                  <c:v>0.78586847028349405</c:v>
                </c:pt>
                <c:pt idx="108">
                  <c:v>0.78543675348971076</c:v>
                </c:pt>
                <c:pt idx="109">
                  <c:v>0.785292847891783</c:v>
                </c:pt>
                <c:pt idx="110">
                  <c:v>0.78514894229385523</c:v>
                </c:pt>
                <c:pt idx="111">
                  <c:v>0.78514894229385523</c:v>
                </c:pt>
                <c:pt idx="112">
                  <c:v>0.78500503669592747</c:v>
                </c:pt>
                <c:pt idx="113">
                  <c:v>0.78471722550007195</c:v>
                </c:pt>
                <c:pt idx="114">
                  <c:v>0.78457331990214418</c:v>
                </c:pt>
                <c:pt idx="115">
                  <c:v>0.78428550870628866</c:v>
                </c:pt>
                <c:pt idx="116">
                  <c:v>0.78428550870628866</c:v>
                </c:pt>
                <c:pt idx="117">
                  <c:v>0.7841416031083609</c:v>
                </c:pt>
                <c:pt idx="118">
                  <c:v>0.78399769751043313</c:v>
                </c:pt>
                <c:pt idx="119">
                  <c:v>0.78399769751043313</c:v>
                </c:pt>
                <c:pt idx="120">
                  <c:v>0.78385379191250537</c:v>
                </c:pt>
                <c:pt idx="121">
                  <c:v>0.78356598071664985</c:v>
                </c:pt>
                <c:pt idx="122">
                  <c:v>0.78342207511872208</c:v>
                </c:pt>
                <c:pt idx="123">
                  <c:v>0.78342207511872208</c:v>
                </c:pt>
                <c:pt idx="124">
                  <c:v>0.78342207511872208</c:v>
                </c:pt>
                <c:pt idx="125">
                  <c:v>0.7829903583249388</c:v>
                </c:pt>
                <c:pt idx="126">
                  <c:v>0.78284645272701103</c:v>
                </c:pt>
                <c:pt idx="127">
                  <c:v>0.78284645272701103</c:v>
                </c:pt>
                <c:pt idx="128">
                  <c:v>0.78212692473737233</c:v>
                </c:pt>
                <c:pt idx="129">
                  <c:v>0.78198301913944457</c:v>
                </c:pt>
                <c:pt idx="130">
                  <c:v>0.78155130234566128</c:v>
                </c:pt>
                <c:pt idx="131">
                  <c:v>0.78126349114980576</c:v>
                </c:pt>
                <c:pt idx="132">
                  <c:v>0.78111958555187799</c:v>
                </c:pt>
                <c:pt idx="133">
                  <c:v>0.78111958555187799</c:v>
                </c:pt>
                <c:pt idx="134">
                  <c:v>0.78111958555187799</c:v>
                </c:pt>
                <c:pt idx="135">
                  <c:v>0.78083177435602247</c:v>
                </c:pt>
                <c:pt idx="136">
                  <c:v>0.77996834076845589</c:v>
                </c:pt>
                <c:pt idx="137">
                  <c:v>0.77982443517052813</c:v>
                </c:pt>
                <c:pt idx="138">
                  <c:v>0.7795366239746726</c:v>
                </c:pt>
                <c:pt idx="139">
                  <c:v>0.77910490718088932</c:v>
                </c:pt>
                <c:pt idx="140">
                  <c:v>0.7783853791912505</c:v>
                </c:pt>
                <c:pt idx="141">
                  <c:v>0.77824147359332274</c:v>
                </c:pt>
                <c:pt idx="142">
                  <c:v>0.77680241761404523</c:v>
                </c:pt>
                <c:pt idx="143">
                  <c:v>0.77608288962440641</c:v>
                </c:pt>
                <c:pt idx="144">
                  <c:v>0.77579507842855089</c:v>
                </c:pt>
                <c:pt idx="145">
                  <c:v>0.77521945603683984</c:v>
                </c:pt>
                <c:pt idx="146">
                  <c:v>0.7742121168513455</c:v>
                </c:pt>
                <c:pt idx="147">
                  <c:v>0.7742121168513455</c:v>
                </c:pt>
                <c:pt idx="148">
                  <c:v>0.77320477766585116</c:v>
                </c:pt>
                <c:pt idx="149">
                  <c:v>0.77248524967621246</c:v>
                </c:pt>
                <c:pt idx="150">
                  <c:v>0.7723413440782847</c:v>
                </c:pt>
                <c:pt idx="151">
                  <c:v>0.77219743848035693</c:v>
                </c:pt>
                <c:pt idx="152">
                  <c:v>0.77162181608864588</c:v>
                </c:pt>
                <c:pt idx="153">
                  <c:v>0.77147791049071812</c:v>
                </c:pt>
                <c:pt idx="154">
                  <c:v>0.7711900992948626</c:v>
                </c:pt>
                <c:pt idx="155">
                  <c:v>0.77104619369693483</c:v>
                </c:pt>
                <c:pt idx="156">
                  <c:v>0.77090228809900707</c:v>
                </c:pt>
                <c:pt idx="157">
                  <c:v>0.7700388545114405</c:v>
                </c:pt>
                <c:pt idx="158">
                  <c:v>0.7700388545114405</c:v>
                </c:pt>
                <c:pt idx="159">
                  <c:v>0.7700388545114405</c:v>
                </c:pt>
                <c:pt idx="160">
                  <c:v>0.76989494891351273</c:v>
                </c:pt>
                <c:pt idx="161">
                  <c:v>0.76946323211972945</c:v>
                </c:pt>
                <c:pt idx="162">
                  <c:v>0.76931932652180168</c:v>
                </c:pt>
                <c:pt idx="163">
                  <c:v>0.76903151532594616</c:v>
                </c:pt>
                <c:pt idx="164">
                  <c:v>0.7688876097280184</c:v>
                </c:pt>
                <c:pt idx="165">
                  <c:v>0.7688876097280184</c:v>
                </c:pt>
                <c:pt idx="166">
                  <c:v>0.7688876097280184</c:v>
                </c:pt>
                <c:pt idx="167">
                  <c:v>0.76845589293423511</c:v>
                </c:pt>
                <c:pt idx="168">
                  <c:v>0.76788027054252406</c:v>
                </c:pt>
                <c:pt idx="169">
                  <c:v>0.76788027054252406</c:v>
                </c:pt>
                <c:pt idx="170">
                  <c:v>0.76788027054252406</c:v>
                </c:pt>
                <c:pt idx="171">
                  <c:v>0.76773636494459629</c:v>
                </c:pt>
                <c:pt idx="172">
                  <c:v>0.76773636494459629</c:v>
                </c:pt>
                <c:pt idx="173">
                  <c:v>0.76744855374874088</c:v>
                </c:pt>
                <c:pt idx="174">
                  <c:v>0.76744855374874088</c:v>
                </c:pt>
                <c:pt idx="175">
                  <c:v>0.76744855374874088</c:v>
                </c:pt>
                <c:pt idx="176">
                  <c:v>0.76687293135702983</c:v>
                </c:pt>
                <c:pt idx="177">
                  <c:v>0.7665851201611743</c:v>
                </c:pt>
                <c:pt idx="178">
                  <c:v>0.76644121456324654</c:v>
                </c:pt>
                <c:pt idx="179">
                  <c:v>0.76485825298604115</c:v>
                </c:pt>
                <c:pt idx="180">
                  <c:v>0.76442653619225787</c:v>
                </c:pt>
                <c:pt idx="181">
                  <c:v>0.76399481939847458</c:v>
                </c:pt>
                <c:pt idx="182">
                  <c:v>0.76356310260469129</c:v>
                </c:pt>
                <c:pt idx="183">
                  <c:v>0.76356310260469129</c:v>
                </c:pt>
                <c:pt idx="184">
                  <c:v>0.76356310260469129</c:v>
                </c:pt>
                <c:pt idx="185">
                  <c:v>0.76327529140883577</c:v>
                </c:pt>
                <c:pt idx="186">
                  <c:v>0.76298748021298024</c:v>
                </c:pt>
                <c:pt idx="187">
                  <c:v>0.76284357461505248</c:v>
                </c:pt>
                <c:pt idx="188">
                  <c:v>0.76269966901712472</c:v>
                </c:pt>
                <c:pt idx="189">
                  <c:v>0.76269966901712472</c:v>
                </c:pt>
                <c:pt idx="190">
                  <c:v>0.76183623542955825</c:v>
                </c:pt>
                <c:pt idx="191">
                  <c:v>0.76183623542955825</c:v>
                </c:pt>
                <c:pt idx="192">
                  <c:v>0.7612606130378472</c:v>
                </c:pt>
                <c:pt idx="193">
                  <c:v>0.76111670743991944</c:v>
                </c:pt>
                <c:pt idx="194">
                  <c:v>0.76054108504820839</c:v>
                </c:pt>
                <c:pt idx="195">
                  <c:v>0.76054108504820839</c:v>
                </c:pt>
                <c:pt idx="196">
                  <c:v>0.76025327385235286</c:v>
                </c:pt>
                <c:pt idx="197">
                  <c:v>0.76025327385235286</c:v>
                </c:pt>
                <c:pt idx="198">
                  <c:v>0.75982155705856957</c:v>
                </c:pt>
                <c:pt idx="199">
                  <c:v>0.75953374586271405</c:v>
                </c:pt>
                <c:pt idx="200">
                  <c:v>0.75953374586271405</c:v>
                </c:pt>
                <c:pt idx="201">
                  <c:v>0.75938984026478629</c:v>
                </c:pt>
                <c:pt idx="202">
                  <c:v>0.75938984026478629</c:v>
                </c:pt>
                <c:pt idx="203">
                  <c:v>0.75924593466685852</c:v>
                </c:pt>
                <c:pt idx="204">
                  <c:v>0.758958123471003</c:v>
                </c:pt>
                <c:pt idx="205">
                  <c:v>0.75881421787307524</c:v>
                </c:pt>
                <c:pt idx="206">
                  <c:v>0.75881421787307524</c:v>
                </c:pt>
                <c:pt idx="207">
                  <c:v>0.75881421787307524</c:v>
                </c:pt>
                <c:pt idx="208">
                  <c:v>0.75838250107929195</c:v>
                </c:pt>
                <c:pt idx="209">
                  <c:v>0.75823859548136419</c:v>
                </c:pt>
                <c:pt idx="210">
                  <c:v>0.75795078428550866</c:v>
                </c:pt>
                <c:pt idx="211">
                  <c:v>0.7578068786875809</c:v>
                </c:pt>
                <c:pt idx="212">
                  <c:v>0.75737516189379772</c:v>
                </c:pt>
                <c:pt idx="213">
                  <c:v>0.7570873506979422</c:v>
                </c:pt>
                <c:pt idx="214">
                  <c:v>0.75665563390415891</c:v>
                </c:pt>
                <c:pt idx="215">
                  <c:v>0.75608001151244786</c:v>
                </c:pt>
                <c:pt idx="216">
                  <c:v>0.75608001151244786</c:v>
                </c:pt>
                <c:pt idx="217">
                  <c:v>0.75507267232695352</c:v>
                </c:pt>
                <c:pt idx="218">
                  <c:v>0.75507267232695352</c:v>
                </c:pt>
                <c:pt idx="219">
                  <c:v>0.75478486113109799</c:v>
                </c:pt>
                <c:pt idx="220">
                  <c:v>0.75478486113109799</c:v>
                </c:pt>
                <c:pt idx="221">
                  <c:v>0.75464095553317023</c:v>
                </c:pt>
                <c:pt idx="222">
                  <c:v>0.75435314433731471</c:v>
                </c:pt>
                <c:pt idx="223">
                  <c:v>0.75435314433731471</c:v>
                </c:pt>
                <c:pt idx="224">
                  <c:v>0.75377752194560366</c:v>
                </c:pt>
                <c:pt idx="225">
                  <c:v>0.75348971074974813</c:v>
                </c:pt>
                <c:pt idx="226">
                  <c:v>0.75334580515182037</c:v>
                </c:pt>
                <c:pt idx="227">
                  <c:v>0.75305799395596484</c:v>
                </c:pt>
                <c:pt idx="228">
                  <c:v>0.75176284357461509</c:v>
                </c:pt>
                <c:pt idx="229">
                  <c:v>0.75046769319326523</c:v>
                </c:pt>
                <c:pt idx="230">
                  <c:v>0.7501798819974097</c:v>
                </c:pt>
                <c:pt idx="231">
                  <c:v>0.74960425960569865</c:v>
                </c:pt>
                <c:pt idx="232">
                  <c:v>0.74931644840984313</c:v>
                </c:pt>
                <c:pt idx="233">
                  <c:v>0.7490286372139876</c:v>
                </c:pt>
                <c:pt idx="234">
                  <c:v>0.7490286372139876</c:v>
                </c:pt>
                <c:pt idx="235">
                  <c:v>0.7490286372139876</c:v>
                </c:pt>
                <c:pt idx="236">
                  <c:v>0.74888473161605984</c:v>
                </c:pt>
                <c:pt idx="237">
                  <c:v>0.74845301482227655</c:v>
                </c:pt>
                <c:pt idx="238">
                  <c:v>0.74830910922434879</c:v>
                </c:pt>
                <c:pt idx="239">
                  <c:v>0.74830910922434879</c:v>
                </c:pt>
                <c:pt idx="240">
                  <c:v>0.74802129802849326</c:v>
                </c:pt>
                <c:pt idx="241">
                  <c:v>0.7478773924305655</c:v>
                </c:pt>
                <c:pt idx="242">
                  <c:v>0.74744567563678233</c:v>
                </c:pt>
                <c:pt idx="243">
                  <c:v>0.74672614764714351</c:v>
                </c:pt>
                <c:pt idx="244">
                  <c:v>0.74615052525543246</c:v>
                </c:pt>
                <c:pt idx="245">
                  <c:v>0.7460066196575047</c:v>
                </c:pt>
                <c:pt idx="246">
                  <c:v>0.74571880846164917</c:v>
                </c:pt>
                <c:pt idx="247">
                  <c:v>0.74543099726579365</c:v>
                </c:pt>
                <c:pt idx="248">
                  <c:v>0.7448553748740826</c:v>
                </c:pt>
                <c:pt idx="249">
                  <c:v>0.74442365808029931</c:v>
                </c:pt>
                <c:pt idx="250">
                  <c:v>0.74442365808029931</c:v>
                </c:pt>
                <c:pt idx="251">
                  <c:v>0.74427975248237155</c:v>
                </c:pt>
                <c:pt idx="252">
                  <c:v>0.74427975248237155</c:v>
                </c:pt>
                <c:pt idx="253">
                  <c:v>0.74427975248237155</c:v>
                </c:pt>
                <c:pt idx="254">
                  <c:v>0.74413584688444379</c:v>
                </c:pt>
                <c:pt idx="255">
                  <c:v>0.74399194128651602</c:v>
                </c:pt>
                <c:pt idx="256">
                  <c:v>0.74384803568858826</c:v>
                </c:pt>
                <c:pt idx="257">
                  <c:v>0.74327241329687721</c:v>
                </c:pt>
                <c:pt idx="258">
                  <c:v>0.74327241329687721</c:v>
                </c:pt>
                <c:pt idx="259">
                  <c:v>0.74312850769894945</c:v>
                </c:pt>
                <c:pt idx="260">
                  <c:v>0.74298460210102168</c:v>
                </c:pt>
                <c:pt idx="261">
                  <c:v>0.74284069650309392</c:v>
                </c:pt>
                <c:pt idx="262">
                  <c:v>0.74226507411138298</c:v>
                </c:pt>
                <c:pt idx="263">
                  <c:v>0.74212116851345522</c:v>
                </c:pt>
                <c:pt idx="264">
                  <c:v>0.7418333573175997</c:v>
                </c:pt>
                <c:pt idx="265">
                  <c:v>0.74168945171967193</c:v>
                </c:pt>
                <c:pt idx="266">
                  <c:v>0.74168945171967193</c:v>
                </c:pt>
                <c:pt idx="267">
                  <c:v>0.74111382932796088</c:v>
                </c:pt>
                <c:pt idx="268">
                  <c:v>0.74111382932796088</c:v>
                </c:pt>
                <c:pt idx="269">
                  <c:v>0.74068211253417759</c:v>
                </c:pt>
                <c:pt idx="270">
                  <c:v>0.74068211253417759</c:v>
                </c:pt>
                <c:pt idx="271">
                  <c:v>0.74025039574039431</c:v>
                </c:pt>
                <c:pt idx="272">
                  <c:v>0.74010649014246654</c:v>
                </c:pt>
                <c:pt idx="273">
                  <c:v>0.74010649014246654</c:v>
                </c:pt>
                <c:pt idx="274">
                  <c:v>0.73967477334868326</c:v>
                </c:pt>
                <c:pt idx="275">
                  <c:v>0.73953086775075549</c:v>
                </c:pt>
                <c:pt idx="276">
                  <c:v>0.73953086775075549</c:v>
                </c:pt>
                <c:pt idx="277">
                  <c:v>0.73924305655489997</c:v>
                </c:pt>
                <c:pt idx="278">
                  <c:v>0.73780400057562234</c:v>
                </c:pt>
                <c:pt idx="279">
                  <c:v>0.73751618937976682</c:v>
                </c:pt>
                <c:pt idx="280">
                  <c:v>0.7372283781839114</c:v>
                </c:pt>
                <c:pt idx="281">
                  <c:v>0.73708447258598364</c:v>
                </c:pt>
                <c:pt idx="282">
                  <c:v>0.73708447258598364</c:v>
                </c:pt>
                <c:pt idx="283">
                  <c:v>0.73708447258598364</c:v>
                </c:pt>
                <c:pt idx="284">
                  <c:v>0.73694056698805588</c:v>
                </c:pt>
                <c:pt idx="285">
                  <c:v>0.73665275579220035</c:v>
                </c:pt>
                <c:pt idx="286">
                  <c:v>0.73593322780256154</c:v>
                </c:pt>
                <c:pt idx="287">
                  <c:v>0.73593322780256154</c:v>
                </c:pt>
                <c:pt idx="288">
                  <c:v>0.73578932220463378</c:v>
                </c:pt>
                <c:pt idx="289">
                  <c:v>0.73564541660670602</c:v>
                </c:pt>
                <c:pt idx="290">
                  <c:v>0.73550151100877825</c:v>
                </c:pt>
                <c:pt idx="291">
                  <c:v>0.73535760541085049</c:v>
                </c:pt>
                <c:pt idx="292">
                  <c:v>0.73521369981292273</c:v>
                </c:pt>
                <c:pt idx="293">
                  <c:v>0.7349258886170672</c:v>
                </c:pt>
                <c:pt idx="294">
                  <c:v>0.73478198301913944</c:v>
                </c:pt>
                <c:pt idx="295">
                  <c:v>0.73478198301913944</c:v>
                </c:pt>
                <c:pt idx="296">
                  <c:v>0.73449417182328391</c:v>
                </c:pt>
                <c:pt idx="297">
                  <c:v>0.73420636062742839</c:v>
                </c:pt>
                <c:pt idx="298">
                  <c:v>0.73391854943157286</c:v>
                </c:pt>
                <c:pt idx="299">
                  <c:v>0.73391854943157286</c:v>
                </c:pt>
                <c:pt idx="300">
                  <c:v>0.7337746438336451</c:v>
                </c:pt>
                <c:pt idx="301">
                  <c:v>0.73319902144193405</c:v>
                </c:pt>
                <c:pt idx="302">
                  <c:v>0.73305511584400629</c:v>
                </c:pt>
                <c:pt idx="303">
                  <c:v>0.73291121024607853</c:v>
                </c:pt>
                <c:pt idx="304">
                  <c:v>0.73291121024607853</c:v>
                </c:pt>
                <c:pt idx="305">
                  <c:v>0.73291121024607853</c:v>
                </c:pt>
                <c:pt idx="306">
                  <c:v>0.73276730464815076</c:v>
                </c:pt>
                <c:pt idx="307">
                  <c:v>0.73219168225643982</c:v>
                </c:pt>
                <c:pt idx="308">
                  <c:v>0.73204777665851206</c:v>
                </c:pt>
                <c:pt idx="309">
                  <c:v>0.73204777665851206</c:v>
                </c:pt>
                <c:pt idx="310">
                  <c:v>0.7319038710605843</c:v>
                </c:pt>
                <c:pt idx="311">
                  <c:v>0.7319038710605843</c:v>
                </c:pt>
                <c:pt idx="312">
                  <c:v>0.73175996546265654</c:v>
                </c:pt>
                <c:pt idx="313">
                  <c:v>0.73132824866887325</c:v>
                </c:pt>
                <c:pt idx="314">
                  <c:v>0.73118434307094549</c:v>
                </c:pt>
                <c:pt idx="315">
                  <c:v>0.73118434307094549</c:v>
                </c:pt>
                <c:pt idx="316">
                  <c:v>0.73118434307094549</c:v>
                </c:pt>
                <c:pt idx="317">
                  <c:v>0.73104043747301772</c:v>
                </c:pt>
                <c:pt idx="318">
                  <c:v>0.73104043747301772</c:v>
                </c:pt>
                <c:pt idx="319">
                  <c:v>0.73060872067923444</c:v>
                </c:pt>
                <c:pt idx="320">
                  <c:v>0.73060872067923444</c:v>
                </c:pt>
                <c:pt idx="321">
                  <c:v>0.72974528709166786</c:v>
                </c:pt>
                <c:pt idx="322">
                  <c:v>0.72974528709166786</c:v>
                </c:pt>
                <c:pt idx="323">
                  <c:v>0.7296013814937401</c:v>
                </c:pt>
                <c:pt idx="324">
                  <c:v>0.72916966469995681</c:v>
                </c:pt>
                <c:pt idx="325">
                  <c:v>0.72916966469995681</c:v>
                </c:pt>
                <c:pt idx="326">
                  <c:v>0.72902575910202905</c:v>
                </c:pt>
                <c:pt idx="327">
                  <c:v>0.72888185350410128</c:v>
                </c:pt>
                <c:pt idx="328">
                  <c:v>0.72888185350410128</c:v>
                </c:pt>
                <c:pt idx="329">
                  <c:v>0.72873794790617352</c:v>
                </c:pt>
                <c:pt idx="330">
                  <c:v>0.728450136710318</c:v>
                </c:pt>
                <c:pt idx="331">
                  <c:v>0.728450136710318</c:v>
                </c:pt>
                <c:pt idx="332">
                  <c:v>0.72830623111239023</c:v>
                </c:pt>
                <c:pt idx="333">
                  <c:v>0.72816232551446247</c:v>
                </c:pt>
                <c:pt idx="334">
                  <c:v>0.72787451431860695</c:v>
                </c:pt>
                <c:pt idx="335">
                  <c:v>0.72787451431860695</c:v>
                </c:pt>
                <c:pt idx="336">
                  <c:v>0.72773060872067918</c:v>
                </c:pt>
                <c:pt idx="337">
                  <c:v>0.72715498632896824</c:v>
                </c:pt>
                <c:pt idx="338">
                  <c:v>0.72686717513311272</c:v>
                </c:pt>
                <c:pt idx="339">
                  <c:v>0.72672326953518496</c:v>
                </c:pt>
                <c:pt idx="340">
                  <c:v>0.72657936393725719</c:v>
                </c:pt>
                <c:pt idx="341">
                  <c:v>0.72643545833932943</c:v>
                </c:pt>
                <c:pt idx="342">
                  <c:v>0.72629155274140167</c:v>
                </c:pt>
                <c:pt idx="343">
                  <c:v>0.72629155274140167</c:v>
                </c:pt>
                <c:pt idx="344">
                  <c:v>0.72600374154554614</c:v>
                </c:pt>
                <c:pt idx="345">
                  <c:v>0.72514030795797957</c:v>
                </c:pt>
                <c:pt idx="346">
                  <c:v>0.72514030795797957</c:v>
                </c:pt>
                <c:pt idx="347">
                  <c:v>0.72499640236005181</c:v>
                </c:pt>
                <c:pt idx="348">
                  <c:v>0.72485249676212404</c:v>
                </c:pt>
                <c:pt idx="349">
                  <c:v>0.72485249676212404</c:v>
                </c:pt>
                <c:pt idx="350">
                  <c:v>0.72470859116419628</c:v>
                </c:pt>
                <c:pt idx="351">
                  <c:v>0.72442077996834076</c:v>
                </c:pt>
                <c:pt idx="352">
                  <c:v>0.72355734638077418</c:v>
                </c:pt>
                <c:pt idx="353">
                  <c:v>0.72326953518491865</c:v>
                </c:pt>
                <c:pt idx="354">
                  <c:v>0.7226939127932076</c:v>
                </c:pt>
                <c:pt idx="355">
                  <c:v>0.72211829040149667</c:v>
                </c:pt>
                <c:pt idx="356">
                  <c:v>0.72168657360771338</c:v>
                </c:pt>
                <c:pt idx="357">
                  <c:v>0.72154266800978561</c:v>
                </c:pt>
                <c:pt idx="358">
                  <c:v>0.72096704561807456</c:v>
                </c:pt>
                <c:pt idx="359">
                  <c:v>0.7208231400201468</c:v>
                </c:pt>
                <c:pt idx="360">
                  <c:v>0.72039142322636351</c:v>
                </c:pt>
                <c:pt idx="361">
                  <c:v>0.72024751762843575</c:v>
                </c:pt>
                <c:pt idx="362">
                  <c:v>0.72010361203050799</c:v>
                </c:pt>
                <c:pt idx="363">
                  <c:v>0.71995970643258023</c:v>
                </c:pt>
                <c:pt idx="364">
                  <c:v>0.7196718952367247</c:v>
                </c:pt>
                <c:pt idx="365">
                  <c:v>0.71909627284501365</c:v>
                </c:pt>
                <c:pt idx="366">
                  <c:v>0.71895236724708589</c:v>
                </c:pt>
                <c:pt idx="367">
                  <c:v>0.71866455605123036</c:v>
                </c:pt>
                <c:pt idx="368">
                  <c:v>0.7185206504533026</c:v>
                </c:pt>
                <c:pt idx="369">
                  <c:v>0.71837674485537484</c:v>
                </c:pt>
                <c:pt idx="370">
                  <c:v>0.71823283925744708</c:v>
                </c:pt>
                <c:pt idx="371">
                  <c:v>0.71808893365951931</c:v>
                </c:pt>
                <c:pt idx="372">
                  <c:v>0.71780112246366379</c:v>
                </c:pt>
                <c:pt idx="373">
                  <c:v>0.71765721686573603</c:v>
                </c:pt>
                <c:pt idx="374">
                  <c:v>0.71736940566988061</c:v>
                </c:pt>
                <c:pt idx="375">
                  <c:v>0.71708159447402509</c:v>
                </c:pt>
                <c:pt idx="376">
                  <c:v>0.71708159447402509</c:v>
                </c:pt>
                <c:pt idx="377">
                  <c:v>0.71693768887609732</c:v>
                </c:pt>
                <c:pt idx="378">
                  <c:v>0.71693768887609732</c:v>
                </c:pt>
                <c:pt idx="379">
                  <c:v>0.71693768887609732</c:v>
                </c:pt>
                <c:pt idx="380">
                  <c:v>0.71679378327816956</c:v>
                </c:pt>
                <c:pt idx="381">
                  <c:v>0.7166498776802418</c:v>
                </c:pt>
                <c:pt idx="382">
                  <c:v>0.71621816088645851</c:v>
                </c:pt>
                <c:pt idx="383">
                  <c:v>0.71607425528853075</c:v>
                </c:pt>
                <c:pt idx="384">
                  <c:v>0.71593034969060299</c:v>
                </c:pt>
                <c:pt idx="385">
                  <c:v>0.71564253849474746</c:v>
                </c:pt>
                <c:pt idx="386">
                  <c:v>0.7154986328968197</c:v>
                </c:pt>
                <c:pt idx="387">
                  <c:v>0.7154986328968197</c:v>
                </c:pt>
                <c:pt idx="388">
                  <c:v>0.7154986328968197</c:v>
                </c:pt>
                <c:pt idx="389">
                  <c:v>0.71535472729889193</c:v>
                </c:pt>
                <c:pt idx="390">
                  <c:v>0.71506691610303641</c:v>
                </c:pt>
                <c:pt idx="391">
                  <c:v>0.71506691610303641</c:v>
                </c:pt>
                <c:pt idx="392">
                  <c:v>0.71492301050510865</c:v>
                </c:pt>
                <c:pt idx="393">
                  <c:v>0.71463519930925312</c:v>
                </c:pt>
                <c:pt idx="394">
                  <c:v>0.71449129371132536</c:v>
                </c:pt>
                <c:pt idx="395">
                  <c:v>0.7143473881133976</c:v>
                </c:pt>
                <c:pt idx="396">
                  <c:v>0.71405957691754207</c:v>
                </c:pt>
                <c:pt idx="397">
                  <c:v>0.71405957691754207</c:v>
                </c:pt>
                <c:pt idx="398">
                  <c:v>0.71377176572168655</c:v>
                </c:pt>
                <c:pt idx="399">
                  <c:v>0.71348395452583102</c:v>
                </c:pt>
                <c:pt idx="400">
                  <c:v>0.71334004892790326</c:v>
                </c:pt>
                <c:pt idx="401">
                  <c:v>0.71276442653619221</c:v>
                </c:pt>
                <c:pt idx="402">
                  <c:v>0.71247661534033679</c:v>
                </c:pt>
                <c:pt idx="403">
                  <c:v>0.71218880414448127</c:v>
                </c:pt>
                <c:pt idx="404">
                  <c:v>0.71218880414448127</c:v>
                </c:pt>
                <c:pt idx="405">
                  <c:v>0.71190099294862574</c:v>
                </c:pt>
                <c:pt idx="406">
                  <c:v>0.71118146495898693</c:v>
                </c:pt>
                <c:pt idx="407">
                  <c:v>0.71089365376313141</c:v>
                </c:pt>
                <c:pt idx="408">
                  <c:v>0.71089365376313141</c:v>
                </c:pt>
                <c:pt idx="409">
                  <c:v>0.71074974816520364</c:v>
                </c:pt>
                <c:pt idx="410">
                  <c:v>0.71074974816520364</c:v>
                </c:pt>
                <c:pt idx="411">
                  <c:v>0.70988631457763707</c:v>
                </c:pt>
                <c:pt idx="412">
                  <c:v>0.70988631457763707</c:v>
                </c:pt>
                <c:pt idx="413">
                  <c:v>0.7097424089797093</c:v>
                </c:pt>
                <c:pt idx="414">
                  <c:v>0.7097424089797093</c:v>
                </c:pt>
                <c:pt idx="415">
                  <c:v>0.70945459778385378</c:v>
                </c:pt>
                <c:pt idx="416">
                  <c:v>0.70902288099007049</c:v>
                </c:pt>
                <c:pt idx="417">
                  <c:v>0.70873506979421497</c:v>
                </c:pt>
                <c:pt idx="418">
                  <c:v>0.7085911641962872</c:v>
                </c:pt>
                <c:pt idx="419">
                  <c:v>0.70844725859835944</c:v>
                </c:pt>
                <c:pt idx="420">
                  <c:v>0.70830335300043168</c:v>
                </c:pt>
                <c:pt idx="421">
                  <c:v>0.70830335300043168</c:v>
                </c:pt>
                <c:pt idx="422">
                  <c:v>0.70758382501079287</c:v>
                </c:pt>
                <c:pt idx="423">
                  <c:v>0.70743991941286521</c:v>
                </c:pt>
                <c:pt idx="424">
                  <c:v>0.70729601381493745</c:v>
                </c:pt>
                <c:pt idx="425">
                  <c:v>0.70729601381493745</c:v>
                </c:pt>
                <c:pt idx="426">
                  <c:v>0.70715210821700969</c:v>
                </c:pt>
                <c:pt idx="427">
                  <c:v>0.70715210821700969</c:v>
                </c:pt>
                <c:pt idx="428">
                  <c:v>0.70700820261908193</c:v>
                </c:pt>
                <c:pt idx="429">
                  <c:v>0.70686429702115416</c:v>
                </c:pt>
                <c:pt idx="430">
                  <c:v>0.70686429702115416</c:v>
                </c:pt>
                <c:pt idx="431">
                  <c:v>0.7067203914232264</c:v>
                </c:pt>
                <c:pt idx="432">
                  <c:v>0.7067203914232264</c:v>
                </c:pt>
                <c:pt idx="433">
                  <c:v>0.70643258022737088</c:v>
                </c:pt>
                <c:pt idx="434">
                  <c:v>0.70628867462944311</c:v>
                </c:pt>
                <c:pt idx="435">
                  <c:v>0.70614476903151535</c:v>
                </c:pt>
                <c:pt idx="436">
                  <c:v>0.70614476903151535</c:v>
                </c:pt>
                <c:pt idx="437">
                  <c:v>0.70585695783565983</c:v>
                </c:pt>
                <c:pt idx="438">
                  <c:v>0.70571305223773206</c:v>
                </c:pt>
                <c:pt idx="439">
                  <c:v>0.7055691466398043</c:v>
                </c:pt>
                <c:pt idx="440">
                  <c:v>0.70542524104187654</c:v>
                </c:pt>
                <c:pt idx="441">
                  <c:v>0.70513742984602101</c:v>
                </c:pt>
                <c:pt idx="442">
                  <c:v>0.70499352424809325</c:v>
                </c:pt>
                <c:pt idx="443">
                  <c:v>0.70484961865016549</c:v>
                </c:pt>
                <c:pt idx="444">
                  <c:v>0.70470571305223773</c:v>
                </c:pt>
                <c:pt idx="445">
                  <c:v>0.70470571305223773</c:v>
                </c:pt>
                <c:pt idx="446">
                  <c:v>0.70470571305223773</c:v>
                </c:pt>
                <c:pt idx="447">
                  <c:v>0.70456180745430996</c:v>
                </c:pt>
                <c:pt idx="448">
                  <c:v>0.7044179018563822</c:v>
                </c:pt>
                <c:pt idx="449">
                  <c:v>0.7044179018563822</c:v>
                </c:pt>
                <c:pt idx="450">
                  <c:v>0.7044179018563822</c:v>
                </c:pt>
                <c:pt idx="451">
                  <c:v>0.7044179018563822</c:v>
                </c:pt>
                <c:pt idx="452">
                  <c:v>0.70427399625845444</c:v>
                </c:pt>
                <c:pt idx="453">
                  <c:v>0.70413009066052668</c:v>
                </c:pt>
                <c:pt idx="454">
                  <c:v>0.70398618506259891</c:v>
                </c:pt>
                <c:pt idx="455">
                  <c:v>0.70369837386674339</c:v>
                </c:pt>
                <c:pt idx="456">
                  <c:v>0.70369837386674339</c:v>
                </c:pt>
                <c:pt idx="457">
                  <c:v>0.70369837386674339</c:v>
                </c:pt>
                <c:pt idx="458">
                  <c:v>0.70355446826881562</c:v>
                </c:pt>
                <c:pt idx="459">
                  <c:v>0.70283494027917681</c:v>
                </c:pt>
                <c:pt idx="460">
                  <c:v>0.70269103468124905</c:v>
                </c:pt>
                <c:pt idx="461">
                  <c:v>0.70269103468124905</c:v>
                </c:pt>
                <c:pt idx="462">
                  <c:v>0.70240322348539364</c:v>
                </c:pt>
                <c:pt idx="463">
                  <c:v>0.70211541228953811</c:v>
                </c:pt>
                <c:pt idx="464">
                  <c:v>0.70211541228953811</c:v>
                </c:pt>
                <c:pt idx="465">
                  <c:v>0.70197150669161035</c:v>
                </c:pt>
                <c:pt idx="466">
                  <c:v>0.70197150669161035</c:v>
                </c:pt>
                <c:pt idx="467">
                  <c:v>0.70182760109368258</c:v>
                </c:pt>
                <c:pt idx="468">
                  <c:v>0.70182760109368258</c:v>
                </c:pt>
                <c:pt idx="469">
                  <c:v>0.70168369549575482</c:v>
                </c:pt>
                <c:pt idx="470">
                  <c:v>0.7013958842998993</c:v>
                </c:pt>
                <c:pt idx="471">
                  <c:v>0.7013958842998993</c:v>
                </c:pt>
                <c:pt idx="472">
                  <c:v>0.70110807310404377</c:v>
                </c:pt>
                <c:pt idx="473">
                  <c:v>0.70110807310404377</c:v>
                </c:pt>
                <c:pt idx="474">
                  <c:v>0.70082026190818825</c:v>
                </c:pt>
                <c:pt idx="475">
                  <c:v>0.70053245071233272</c:v>
                </c:pt>
                <c:pt idx="476">
                  <c:v>0.69938120592891062</c:v>
                </c:pt>
                <c:pt idx="477">
                  <c:v>0.69923730033098286</c:v>
                </c:pt>
                <c:pt idx="478">
                  <c:v>0.69923730033098286</c:v>
                </c:pt>
                <c:pt idx="479">
                  <c:v>0.69894948913512733</c:v>
                </c:pt>
                <c:pt idx="480">
                  <c:v>0.69880558353719957</c:v>
                </c:pt>
                <c:pt idx="481">
                  <c:v>0.69837386674341628</c:v>
                </c:pt>
                <c:pt idx="482">
                  <c:v>0.69837386674341628</c:v>
                </c:pt>
                <c:pt idx="483">
                  <c:v>0.69808605554756076</c:v>
                </c:pt>
                <c:pt idx="484">
                  <c:v>0.697942149949633</c:v>
                </c:pt>
                <c:pt idx="485">
                  <c:v>0.69707871636206653</c:v>
                </c:pt>
                <c:pt idx="486">
                  <c:v>0.69679090516621101</c:v>
                </c:pt>
                <c:pt idx="487">
                  <c:v>0.69621528277449996</c:v>
                </c:pt>
                <c:pt idx="488">
                  <c:v>0.69607137717657219</c:v>
                </c:pt>
                <c:pt idx="489">
                  <c:v>0.69607137717657219</c:v>
                </c:pt>
                <c:pt idx="490">
                  <c:v>0.6956396603827889</c:v>
                </c:pt>
                <c:pt idx="491">
                  <c:v>0.69549575478486114</c:v>
                </c:pt>
                <c:pt idx="492">
                  <c:v>0.69535184918693338</c:v>
                </c:pt>
                <c:pt idx="493">
                  <c:v>0.69506403799107785</c:v>
                </c:pt>
                <c:pt idx="494">
                  <c:v>0.69506403799107785</c:v>
                </c:pt>
                <c:pt idx="495">
                  <c:v>0.69492013239315009</c:v>
                </c:pt>
                <c:pt idx="496">
                  <c:v>0.69477622679522233</c:v>
                </c:pt>
                <c:pt idx="497">
                  <c:v>0.69477622679522233</c:v>
                </c:pt>
                <c:pt idx="498">
                  <c:v>0.69477622679522233</c:v>
                </c:pt>
                <c:pt idx="499">
                  <c:v>0.6944884155993668</c:v>
                </c:pt>
                <c:pt idx="500">
                  <c:v>0.69376888760972799</c:v>
                </c:pt>
                <c:pt idx="501">
                  <c:v>0.69376888760972799</c:v>
                </c:pt>
                <c:pt idx="502">
                  <c:v>0.69348107641387247</c:v>
                </c:pt>
                <c:pt idx="503">
                  <c:v>0.6933371708159447</c:v>
                </c:pt>
                <c:pt idx="504">
                  <c:v>0.69232983163045048</c:v>
                </c:pt>
                <c:pt idx="505">
                  <c:v>0.69189811483666719</c:v>
                </c:pt>
                <c:pt idx="506">
                  <c:v>0.69161030364081166</c:v>
                </c:pt>
                <c:pt idx="507">
                  <c:v>0.6914663980428839</c:v>
                </c:pt>
                <c:pt idx="508">
                  <c:v>0.69103468124910061</c:v>
                </c:pt>
                <c:pt idx="509">
                  <c:v>0.69103468124910061</c:v>
                </c:pt>
                <c:pt idx="510">
                  <c:v>0.69089077565117285</c:v>
                </c:pt>
                <c:pt idx="511">
                  <c:v>0.69089077565117285</c:v>
                </c:pt>
                <c:pt idx="512">
                  <c:v>0.69074687005324509</c:v>
                </c:pt>
                <c:pt idx="513">
                  <c:v>0.69060296445531733</c:v>
                </c:pt>
                <c:pt idx="514">
                  <c:v>0.69060296445531733</c:v>
                </c:pt>
                <c:pt idx="515">
                  <c:v>0.69060296445531733</c:v>
                </c:pt>
                <c:pt idx="516">
                  <c:v>0.69045905885738956</c:v>
                </c:pt>
                <c:pt idx="517">
                  <c:v>0.6903151532594618</c:v>
                </c:pt>
                <c:pt idx="518">
                  <c:v>0.69017124766153404</c:v>
                </c:pt>
                <c:pt idx="519">
                  <c:v>0.69017124766153404</c:v>
                </c:pt>
                <c:pt idx="520">
                  <c:v>0.68988343646567851</c:v>
                </c:pt>
                <c:pt idx="521">
                  <c:v>0.68959562526982299</c:v>
                </c:pt>
                <c:pt idx="522">
                  <c:v>0.68959562526982299</c:v>
                </c:pt>
                <c:pt idx="523">
                  <c:v>0.68959562526982299</c:v>
                </c:pt>
                <c:pt idx="524">
                  <c:v>0.68902000287811194</c:v>
                </c:pt>
                <c:pt idx="525">
                  <c:v>0.68887609728018417</c:v>
                </c:pt>
                <c:pt idx="526">
                  <c:v>0.68858828608432865</c:v>
                </c:pt>
                <c:pt idx="527">
                  <c:v>0.68830047488847312</c:v>
                </c:pt>
                <c:pt idx="528">
                  <c:v>0.6880126636926176</c:v>
                </c:pt>
                <c:pt idx="529">
                  <c:v>0.68758094689883431</c:v>
                </c:pt>
                <c:pt idx="530">
                  <c:v>0.68758094689883431</c:v>
                </c:pt>
                <c:pt idx="531">
                  <c:v>0.68758094689883431</c:v>
                </c:pt>
                <c:pt idx="532">
                  <c:v>0.68743704130090666</c:v>
                </c:pt>
                <c:pt idx="533">
                  <c:v>0.68714923010505113</c:v>
                </c:pt>
                <c:pt idx="534">
                  <c:v>0.68700532450712337</c:v>
                </c:pt>
                <c:pt idx="535">
                  <c:v>0.68700532450712337</c:v>
                </c:pt>
                <c:pt idx="536">
                  <c:v>0.68686141890919561</c:v>
                </c:pt>
                <c:pt idx="537">
                  <c:v>0.68657360771334008</c:v>
                </c:pt>
                <c:pt idx="538">
                  <c:v>0.6861418909195568</c:v>
                </c:pt>
                <c:pt idx="539">
                  <c:v>0.6861418909195568</c:v>
                </c:pt>
                <c:pt idx="540">
                  <c:v>0.68599798532162903</c:v>
                </c:pt>
                <c:pt idx="541">
                  <c:v>0.68556626852784575</c:v>
                </c:pt>
                <c:pt idx="542">
                  <c:v>0.68556626852784575</c:v>
                </c:pt>
                <c:pt idx="543">
                  <c:v>0.68542236292991798</c:v>
                </c:pt>
                <c:pt idx="544">
                  <c:v>0.68542236292991798</c:v>
                </c:pt>
                <c:pt idx="545">
                  <c:v>0.6849906461361347</c:v>
                </c:pt>
                <c:pt idx="546">
                  <c:v>0.68484674053820693</c:v>
                </c:pt>
                <c:pt idx="547">
                  <c:v>0.68455892934235141</c:v>
                </c:pt>
                <c:pt idx="548">
                  <c:v>0.68441502374442365</c:v>
                </c:pt>
                <c:pt idx="549">
                  <c:v>0.68369549575478483</c:v>
                </c:pt>
                <c:pt idx="550">
                  <c:v>0.68369549575478483</c:v>
                </c:pt>
                <c:pt idx="551">
                  <c:v>0.68355159015685707</c:v>
                </c:pt>
                <c:pt idx="552">
                  <c:v>0.68340768455892931</c:v>
                </c:pt>
                <c:pt idx="553">
                  <c:v>0.68340768455892931</c:v>
                </c:pt>
                <c:pt idx="554">
                  <c:v>0.68311987336307378</c:v>
                </c:pt>
                <c:pt idx="555">
                  <c:v>0.68297596776514602</c:v>
                </c:pt>
                <c:pt idx="556">
                  <c:v>0.68297596776514602</c:v>
                </c:pt>
                <c:pt idx="557">
                  <c:v>0.68268815656929049</c:v>
                </c:pt>
                <c:pt idx="558">
                  <c:v>0.68240034537343508</c:v>
                </c:pt>
                <c:pt idx="559">
                  <c:v>0.68240034537343508</c:v>
                </c:pt>
                <c:pt idx="560">
                  <c:v>0.68225643977550732</c:v>
                </c:pt>
                <c:pt idx="561">
                  <c:v>0.68211253417757955</c:v>
                </c:pt>
                <c:pt idx="562">
                  <c:v>0.68211253417757955</c:v>
                </c:pt>
                <c:pt idx="563">
                  <c:v>0.68196862857965179</c:v>
                </c:pt>
                <c:pt idx="564">
                  <c:v>0.68182472298172403</c:v>
                </c:pt>
                <c:pt idx="565">
                  <c:v>0.68096128939415745</c:v>
                </c:pt>
                <c:pt idx="566">
                  <c:v>0.68081738379622969</c:v>
                </c:pt>
                <c:pt idx="567">
                  <c:v>0.68067347819830193</c:v>
                </c:pt>
                <c:pt idx="568">
                  <c:v>0.68052957260037417</c:v>
                </c:pt>
                <c:pt idx="569">
                  <c:v>0.68052957260037417</c:v>
                </c:pt>
                <c:pt idx="570">
                  <c:v>0.6803856670024464</c:v>
                </c:pt>
                <c:pt idx="571">
                  <c:v>0.6803856670024464</c:v>
                </c:pt>
                <c:pt idx="572">
                  <c:v>0.68024176140451864</c:v>
                </c:pt>
                <c:pt idx="573">
                  <c:v>0.68024176140451864</c:v>
                </c:pt>
                <c:pt idx="574">
                  <c:v>0.68009785580659088</c:v>
                </c:pt>
                <c:pt idx="575">
                  <c:v>0.67981004461073535</c:v>
                </c:pt>
                <c:pt idx="576">
                  <c:v>0.67894661102316878</c:v>
                </c:pt>
                <c:pt idx="577">
                  <c:v>0.67880270542524102</c:v>
                </c:pt>
                <c:pt idx="578">
                  <c:v>0.67865879982731325</c:v>
                </c:pt>
                <c:pt idx="579">
                  <c:v>0.67851489422938549</c:v>
                </c:pt>
                <c:pt idx="580">
                  <c:v>0.67851489422938549</c:v>
                </c:pt>
                <c:pt idx="581">
                  <c:v>0.67822708303352996</c:v>
                </c:pt>
                <c:pt idx="582">
                  <c:v>0.67765146064181891</c:v>
                </c:pt>
                <c:pt idx="583">
                  <c:v>0.67721974384803574</c:v>
                </c:pt>
                <c:pt idx="584">
                  <c:v>0.67693193265218021</c:v>
                </c:pt>
                <c:pt idx="585">
                  <c:v>0.67693193265218021</c:v>
                </c:pt>
                <c:pt idx="586">
                  <c:v>0.67678802705425245</c:v>
                </c:pt>
                <c:pt idx="587">
                  <c:v>0.67650021585839692</c:v>
                </c:pt>
                <c:pt idx="588">
                  <c:v>0.67606849906461364</c:v>
                </c:pt>
                <c:pt idx="589">
                  <c:v>0.67592459346668587</c:v>
                </c:pt>
                <c:pt idx="590">
                  <c:v>0.67578068786875811</c:v>
                </c:pt>
                <c:pt idx="591">
                  <c:v>0.67563678227083035</c:v>
                </c:pt>
                <c:pt idx="592">
                  <c:v>0.67563678227083035</c:v>
                </c:pt>
                <c:pt idx="593">
                  <c:v>0.67520506547704706</c:v>
                </c:pt>
                <c:pt idx="594">
                  <c:v>0.6750611598791193</c:v>
                </c:pt>
                <c:pt idx="595">
                  <c:v>0.67491725428119154</c:v>
                </c:pt>
                <c:pt idx="596">
                  <c:v>0.67462944308533601</c:v>
                </c:pt>
                <c:pt idx="597">
                  <c:v>0.67462944308533601</c:v>
                </c:pt>
                <c:pt idx="598">
                  <c:v>0.67448553748740825</c:v>
                </c:pt>
                <c:pt idx="599">
                  <c:v>0.67448553748740825</c:v>
                </c:pt>
                <c:pt idx="600">
                  <c:v>0.67419772629155272</c:v>
                </c:pt>
                <c:pt idx="601">
                  <c:v>0.67419772629155272</c:v>
                </c:pt>
                <c:pt idx="602">
                  <c:v>0.67405382069362496</c:v>
                </c:pt>
                <c:pt idx="603">
                  <c:v>0.67333429270398615</c:v>
                </c:pt>
                <c:pt idx="604">
                  <c:v>0.67333429270398615</c:v>
                </c:pt>
                <c:pt idx="605">
                  <c:v>0.67319038710605839</c:v>
                </c:pt>
                <c:pt idx="606">
                  <c:v>0.67304648150813062</c:v>
                </c:pt>
                <c:pt idx="607">
                  <c:v>0.67304648150813062</c:v>
                </c:pt>
                <c:pt idx="608">
                  <c:v>0.67290257591020286</c:v>
                </c:pt>
                <c:pt idx="609">
                  <c:v>0.67290257591020286</c:v>
                </c:pt>
                <c:pt idx="610">
                  <c:v>0.6727586703122751</c:v>
                </c:pt>
                <c:pt idx="611">
                  <c:v>0.67247085911641968</c:v>
                </c:pt>
                <c:pt idx="612">
                  <c:v>0.67232695351849192</c:v>
                </c:pt>
                <c:pt idx="613">
                  <c:v>0.67232695351849192</c:v>
                </c:pt>
                <c:pt idx="614">
                  <c:v>0.67218304792056416</c:v>
                </c:pt>
                <c:pt idx="615">
                  <c:v>0.6720391423226364</c:v>
                </c:pt>
                <c:pt idx="616">
                  <c:v>0.6720391423226364</c:v>
                </c:pt>
                <c:pt idx="617">
                  <c:v>0.6720391423226364</c:v>
                </c:pt>
                <c:pt idx="618">
                  <c:v>0.67189523672470863</c:v>
                </c:pt>
                <c:pt idx="619">
                  <c:v>0.67131961433299758</c:v>
                </c:pt>
                <c:pt idx="620">
                  <c:v>0.67117570873506982</c:v>
                </c:pt>
                <c:pt idx="621">
                  <c:v>0.67103180313714206</c:v>
                </c:pt>
                <c:pt idx="622">
                  <c:v>0.6708878975392143</c:v>
                </c:pt>
                <c:pt idx="623">
                  <c:v>0.67074399194128653</c:v>
                </c:pt>
                <c:pt idx="624">
                  <c:v>0.67074399194128653</c:v>
                </c:pt>
                <c:pt idx="625">
                  <c:v>0.67074399194128653</c:v>
                </c:pt>
                <c:pt idx="626">
                  <c:v>0.67045618074543101</c:v>
                </c:pt>
                <c:pt idx="627">
                  <c:v>0.67031227514750324</c:v>
                </c:pt>
                <c:pt idx="628">
                  <c:v>0.67002446395164772</c:v>
                </c:pt>
                <c:pt idx="629">
                  <c:v>0.66944884155993667</c:v>
                </c:pt>
                <c:pt idx="630">
                  <c:v>0.66916103036408114</c:v>
                </c:pt>
                <c:pt idx="631">
                  <c:v>0.66887321916822562</c:v>
                </c:pt>
                <c:pt idx="632">
                  <c:v>0.66872931357029786</c:v>
                </c:pt>
                <c:pt idx="633">
                  <c:v>0.66858540797237009</c:v>
                </c:pt>
                <c:pt idx="634">
                  <c:v>0.66844150237444233</c:v>
                </c:pt>
                <c:pt idx="635">
                  <c:v>0.66829759677651457</c:v>
                </c:pt>
                <c:pt idx="636">
                  <c:v>0.66829759677651457</c:v>
                </c:pt>
                <c:pt idx="637">
                  <c:v>0.66815369117858681</c:v>
                </c:pt>
                <c:pt idx="638">
                  <c:v>0.66772197438480352</c:v>
                </c:pt>
                <c:pt idx="639">
                  <c:v>0.66757806878687576</c:v>
                </c:pt>
                <c:pt idx="640">
                  <c:v>0.66671463519930929</c:v>
                </c:pt>
                <c:pt idx="641">
                  <c:v>0.66642682400345377</c:v>
                </c:pt>
                <c:pt idx="642">
                  <c:v>0.66570729601381495</c:v>
                </c:pt>
                <c:pt idx="643">
                  <c:v>0.66541948481795943</c:v>
                </c:pt>
                <c:pt idx="644">
                  <c:v>0.66527557922003167</c:v>
                </c:pt>
                <c:pt idx="645">
                  <c:v>0.6651316736221039</c:v>
                </c:pt>
                <c:pt idx="646">
                  <c:v>0.6651316736221039</c:v>
                </c:pt>
                <c:pt idx="647">
                  <c:v>0.66498776802417614</c:v>
                </c:pt>
                <c:pt idx="648">
                  <c:v>0.66484386242624838</c:v>
                </c:pt>
                <c:pt idx="649">
                  <c:v>0.66455605123039285</c:v>
                </c:pt>
                <c:pt idx="650">
                  <c:v>0.66441214563246509</c:v>
                </c:pt>
                <c:pt idx="651">
                  <c:v>0.66426824003453733</c:v>
                </c:pt>
                <c:pt idx="652">
                  <c:v>0.66426824003453733</c:v>
                </c:pt>
                <c:pt idx="653">
                  <c:v>0.66426824003453733</c:v>
                </c:pt>
                <c:pt idx="654">
                  <c:v>0.66412433443660956</c:v>
                </c:pt>
                <c:pt idx="655">
                  <c:v>0.66412433443660956</c:v>
                </c:pt>
                <c:pt idx="656">
                  <c:v>0.66383652324075404</c:v>
                </c:pt>
                <c:pt idx="657">
                  <c:v>0.66354871204489851</c:v>
                </c:pt>
                <c:pt idx="658">
                  <c:v>0.66354871204489851</c:v>
                </c:pt>
                <c:pt idx="659">
                  <c:v>0.66354871204489851</c:v>
                </c:pt>
                <c:pt idx="660">
                  <c:v>0.66354871204489851</c:v>
                </c:pt>
                <c:pt idx="661">
                  <c:v>0.66340480644697075</c:v>
                </c:pt>
                <c:pt idx="662">
                  <c:v>0.66340480644697075</c:v>
                </c:pt>
                <c:pt idx="663">
                  <c:v>0.66326090084904299</c:v>
                </c:pt>
                <c:pt idx="664">
                  <c:v>0.66326090084904299</c:v>
                </c:pt>
                <c:pt idx="665">
                  <c:v>0.66311699525111523</c:v>
                </c:pt>
                <c:pt idx="666">
                  <c:v>0.66311699525111523</c:v>
                </c:pt>
                <c:pt idx="667">
                  <c:v>0.6628291840552597</c:v>
                </c:pt>
                <c:pt idx="668">
                  <c:v>0.6628291840552597</c:v>
                </c:pt>
                <c:pt idx="669">
                  <c:v>0.6628291840552597</c:v>
                </c:pt>
                <c:pt idx="670">
                  <c:v>0.66268527845733194</c:v>
                </c:pt>
                <c:pt idx="671">
                  <c:v>0.66268527845733194</c:v>
                </c:pt>
                <c:pt idx="672">
                  <c:v>0.66268527845733194</c:v>
                </c:pt>
                <c:pt idx="673">
                  <c:v>0.66239746726147652</c:v>
                </c:pt>
                <c:pt idx="674">
                  <c:v>0.66239746726147652</c:v>
                </c:pt>
                <c:pt idx="675">
                  <c:v>0.66239746726147652</c:v>
                </c:pt>
                <c:pt idx="676">
                  <c:v>0.66167793927183771</c:v>
                </c:pt>
                <c:pt idx="677">
                  <c:v>0.66153403367390995</c:v>
                </c:pt>
                <c:pt idx="678">
                  <c:v>0.66124622247805442</c:v>
                </c:pt>
                <c:pt idx="679">
                  <c:v>0.66110231688012666</c:v>
                </c:pt>
                <c:pt idx="680">
                  <c:v>0.66038278889048785</c:v>
                </c:pt>
                <c:pt idx="681">
                  <c:v>0.66009497769463232</c:v>
                </c:pt>
                <c:pt idx="682">
                  <c:v>0.65995107209670456</c:v>
                </c:pt>
                <c:pt idx="683">
                  <c:v>0.6598071664987768</c:v>
                </c:pt>
                <c:pt idx="684">
                  <c:v>0.65966326090084904</c:v>
                </c:pt>
                <c:pt idx="685">
                  <c:v>0.65966326090084904</c:v>
                </c:pt>
                <c:pt idx="686">
                  <c:v>0.65937544970499351</c:v>
                </c:pt>
                <c:pt idx="687">
                  <c:v>0.65937544970499351</c:v>
                </c:pt>
                <c:pt idx="688">
                  <c:v>0.65937544970499351</c:v>
                </c:pt>
                <c:pt idx="689">
                  <c:v>0.65879982731328246</c:v>
                </c:pt>
                <c:pt idx="690">
                  <c:v>0.65879982731328246</c:v>
                </c:pt>
                <c:pt idx="691">
                  <c:v>0.6586559217153547</c:v>
                </c:pt>
                <c:pt idx="692">
                  <c:v>0.65836811051949917</c:v>
                </c:pt>
                <c:pt idx="693">
                  <c:v>0.65836811051949917</c:v>
                </c:pt>
                <c:pt idx="694">
                  <c:v>0.65822420492157141</c:v>
                </c:pt>
                <c:pt idx="695">
                  <c:v>0.65779248812778812</c:v>
                </c:pt>
                <c:pt idx="696">
                  <c:v>0.65764858252986036</c:v>
                </c:pt>
                <c:pt idx="697">
                  <c:v>0.65736077133400495</c:v>
                </c:pt>
                <c:pt idx="698">
                  <c:v>0.65721686573607718</c:v>
                </c:pt>
                <c:pt idx="699">
                  <c:v>0.65707296013814942</c:v>
                </c:pt>
                <c:pt idx="700">
                  <c:v>0.65692905454022166</c:v>
                </c:pt>
                <c:pt idx="701">
                  <c:v>0.65678514894229389</c:v>
                </c:pt>
                <c:pt idx="702">
                  <c:v>0.65664124334436613</c:v>
                </c:pt>
                <c:pt idx="703">
                  <c:v>0.65664124334436613</c:v>
                </c:pt>
                <c:pt idx="704">
                  <c:v>0.65664124334436613</c:v>
                </c:pt>
                <c:pt idx="705">
                  <c:v>0.65649733774643837</c:v>
                </c:pt>
                <c:pt idx="706">
                  <c:v>0.65649733774643837</c:v>
                </c:pt>
                <c:pt idx="707">
                  <c:v>0.65649733774643837</c:v>
                </c:pt>
                <c:pt idx="708">
                  <c:v>0.65649733774643837</c:v>
                </c:pt>
                <c:pt idx="709">
                  <c:v>0.65620952655058284</c:v>
                </c:pt>
                <c:pt idx="710">
                  <c:v>0.65592171535472732</c:v>
                </c:pt>
                <c:pt idx="711">
                  <c:v>0.65563390415887179</c:v>
                </c:pt>
                <c:pt idx="712">
                  <c:v>0.65563390415887179</c:v>
                </c:pt>
                <c:pt idx="713">
                  <c:v>0.65548999856094403</c:v>
                </c:pt>
                <c:pt idx="714">
                  <c:v>0.65534609296301627</c:v>
                </c:pt>
                <c:pt idx="715">
                  <c:v>0.65520218736508851</c:v>
                </c:pt>
                <c:pt idx="716">
                  <c:v>0.65505828176716074</c:v>
                </c:pt>
                <c:pt idx="717">
                  <c:v>0.65505828176716074</c:v>
                </c:pt>
                <c:pt idx="718">
                  <c:v>0.65505828176716074</c:v>
                </c:pt>
                <c:pt idx="719">
                  <c:v>0.65491437616923298</c:v>
                </c:pt>
                <c:pt idx="720">
                  <c:v>0.65491437616923298</c:v>
                </c:pt>
                <c:pt idx="721">
                  <c:v>0.65448265937544969</c:v>
                </c:pt>
                <c:pt idx="722">
                  <c:v>0.65448265937544969</c:v>
                </c:pt>
                <c:pt idx="723">
                  <c:v>0.65433875377752193</c:v>
                </c:pt>
                <c:pt idx="724">
                  <c:v>0.65433875377752193</c:v>
                </c:pt>
                <c:pt idx="725">
                  <c:v>0.65419484817959417</c:v>
                </c:pt>
                <c:pt idx="726">
                  <c:v>0.65376313138581088</c:v>
                </c:pt>
                <c:pt idx="727">
                  <c:v>0.65376313138581088</c:v>
                </c:pt>
                <c:pt idx="728">
                  <c:v>0.65347532018995536</c:v>
                </c:pt>
                <c:pt idx="729">
                  <c:v>0.65347532018995536</c:v>
                </c:pt>
                <c:pt idx="730">
                  <c:v>0.65333141459202759</c:v>
                </c:pt>
                <c:pt idx="731">
                  <c:v>0.65289969779824431</c:v>
                </c:pt>
                <c:pt idx="732">
                  <c:v>0.65275579220031654</c:v>
                </c:pt>
                <c:pt idx="733">
                  <c:v>0.65261188660238878</c:v>
                </c:pt>
                <c:pt idx="734">
                  <c:v>0.65232407540653337</c:v>
                </c:pt>
                <c:pt idx="735">
                  <c:v>0.65174845301482232</c:v>
                </c:pt>
                <c:pt idx="736">
                  <c:v>0.65117283062311127</c:v>
                </c:pt>
                <c:pt idx="737">
                  <c:v>0.65088501942725574</c:v>
                </c:pt>
                <c:pt idx="738">
                  <c:v>0.65088501942725574</c:v>
                </c:pt>
                <c:pt idx="739">
                  <c:v>0.65059720823140021</c:v>
                </c:pt>
                <c:pt idx="740">
                  <c:v>0.65059720823140021</c:v>
                </c:pt>
                <c:pt idx="741">
                  <c:v>0.65045330263347245</c:v>
                </c:pt>
                <c:pt idx="742">
                  <c:v>0.65016549143761693</c:v>
                </c:pt>
                <c:pt idx="743">
                  <c:v>0.65016549143761693</c:v>
                </c:pt>
                <c:pt idx="744">
                  <c:v>0.6498776802417614</c:v>
                </c:pt>
                <c:pt idx="745">
                  <c:v>0.64944596344797811</c:v>
                </c:pt>
                <c:pt idx="746">
                  <c:v>0.64944596344797811</c:v>
                </c:pt>
                <c:pt idx="747">
                  <c:v>0.64944596344797811</c:v>
                </c:pt>
                <c:pt idx="748">
                  <c:v>0.64930205785005035</c:v>
                </c:pt>
                <c:pt idx="749">
                  <c:v>0.64901424665419483</c:v>
                </c:pt>
                <c:pt idx="750">
                  <c:v>0.64901424665419483</c:v>
                </c:pt>
                <c:pt idx="751">
                  <c:v>0.64887034105626706</c:v>
                </c:pt>
                <c:pt idx="752">
                  <c:v>0.64887034105626706</c:v>
                </c:pt>
                <c:pt idx="753">
                  <c:v>0.64887034105626706</c:v>
                </c:pt>
                <c:pt idx="754">
                  <c:v>0.64887034105626706</c:v>
                </c:pt>
                <c:pt idx="755">
                  <c:v>0.6487264354583393</c:v>
                </c:pt>
                <c:pt idx="756">
                  <c:v>0.6487264354583393</c:v>
                </c:pt>
                <c:pt idx="757">
                  <c:v>0.64829471866455601</c:v>
                </c:pt>
                <c:pt idx="758">
                  <c:v>0.64829471866455601</c:v>
                </c:pt>
                <c:pt idx="759">
                  <c:v>0.64800690746870049</c:v>
                </c:pt>
                <c:pt idx="760">
                  <c:v>0.64800690746870049</c:v>
                </c:pt>
                <c:pt idx="761">
                  <c:v>0.64800690746870049</c:v>
                </c:pt>
                <c:pt idx="762">
                  <c:v>0.64800690746870049</c:v>
                </c:pt>
                <c:pt idx="763">
                  <c:v>0.64786300187077273</c:v>
                </c:pt>
                <c:pt idx="764">
                  <c:v>0.64771909627284496</c:v>
                </c:pt>
                <c:pt idx="765">
                  <c:v>0.6475751906749172</c:v>
                </c:pt>
                <c:pt idx="766">
                  <c:v>0.64656785148942297</c:v>
                </c:pt>
                <c:pt idx="767">
                  <c:v>0.64656785148942297</c:v>
                </c:pt>
                <c:pt idx="768">
                  <c:v>0.64628004029356745</c:v>
                </c:pt>
                <c:pt idx="769">
                  <c:v>0.64584832349978416</c:v>
                </c:pt>
                <c:pt idx="770">
                  <c:v>0.6457044179018564</c:v>
                </c:pt>
                <c:pt idx="771">
                  <c:v>0.64556051230392864</c:v>
                </c:pt>
                <c:pt idx="772">
                  <c:v>0.64556051230392864</c:v>
                </c:pt>
                <c:pt idx="773">
                  <c:v>0.64541660670600087</c:v>
                </c:pt>
                <c:pt idx="774">
                  <c:v>0.64541660670600087</c:v>
                </c:pt>
                <c:pt idx="775">
                  <c:v>0.64527270110807311</c:v>
                </c:pt>
                <c:pt idx="776">
                  <c:v>0.64512879551014535</c:v>
                </c:pt>
                <c:pt idx="777">
                  <c:v>0.64484098431428982</c:v>
                </c:pt>
                <c:pt idx="778">
                  <c:v>0.64440926752050653</c:v>
                </c:pt>
                <c:pt idx="779">
                  <c:v>0.64440926752050653</c:v>
                </c:pt>
                <c:pt idx="780">
                  <c:v>0.64426536192257877</c:v>
                </c:pt>
                <c:pt idx="781">
                  <c:v>0.64397755072672325</c:v>
                </c:pt>
                <c:pt idx="782">
                  <c:v>0.64397755072672325</c:v>
                </c:pt>
                <c:pt idx="783">
                  <c:v>0.64397755072672325</c:v>
                </c:pt>
                <c:pt idx="784">
                  <c:v>0.64383364512879548</c:v>
                </c:pt>
                <c:pt idx="785">
                  <c:v>0.64368973953086772</c:v>
                </c:pt>
                <c:pt idx="786">
                  <c:v>0.64368973953086772</c:v>
                </c:pt>
                <c:pt idx="787">
                  <c:v>0.64354583393293996</c:v>
                </c:pt>
                <c:pt idx="788">
                  <c:v>0.64354583393293996</c:v>
                </c:pt>
                <c:pt idx="789">
                  <c:v>0.6434019283350122</c:v>
                </c:pt>
                <c:pt idx="790">
                  <c:v>0.64282630594330115</c:v>
                </c:pt>
                <c:pt idx="791">
                  <c:v>0.64282630594330115</c:v>
                </c:pt>
                <c:pt idx="792">
                  <c:v>0.64282630594330115</c:v>
                </c:pt>
                <c:pt idx="793">
                  <c:v>0.64268240034537338</c:v>
                </c:pt>
                <c:pt idx="794">
                  <c:v>0.64239458914951797</c:v>
                </c:pt>
                <c:pt idx="795">
                  <c:v>0.64239458914951797</c:v>
                </c:pt>
                <c:pt idx="796">
                  <c:v>0.64225068355159021</c:v>
                </c:pt>
                <c:pt idx="797">
                  <c:v>0.64210677795366244</c:v>
                </c:pt>
                <c:pt idx="798">
                  <c:v>0.64196287235573468</c:v>
                </c:pt>
                <c:pt idx="799">
                  <c:v>0.64196287235573468</c:v>
                </c:pt>
                <c:pt idx="800">
                  <c:v>0.64181896675780692</c:v>
                </c:pt>
                <c:pt idx="801">
                  <c:v>0.64167506115987916</c:v>
                </c:pt>
                <c:pt idx="802">
                  <c:v>0.64124334436609587</c:v>
                </c:pt>
                <c:pt idx="803">
                  <c:v>0.64124334436609587</c:v>
                </c:pt>
                <c:pt idx="804">
                  <c:v>0.64081162757231258</c:v>
                </c:pt>
                <c:pt idx="805">
                  <c:v>0.64081162757231258</c:v>
                </c:pt>
                <c:pt idx="806">
                  <c:v>0.64081162757231258</c:v>
                </c:pt>
                <c:pt idx="807">
                  <c:v>0.64066772197438482</c:v>
                </c:pt>
                <c:pt idx="808">
                  <c:v>0.64066772197438482</c:v>
                </c:pt>
                <c:pt idx="809">
                  <c:v>0.64009209958267377</c:v>
                </c:pt>
                <c:pt idx="810">
                  <c:v>0.63980428838681824</c:v>
                </c:pt>
                <c:pt idx="811">
                  <c:v>0.63980428838681824</c:v>
                </c:pt>
                <c:pt idx="812">
                  <c:v>0.63966038278889048</c:v>
                </c:pt>
                <c:pt idx="813">
                  <c:v>0.63966038278889048</c:v>
                </c:pt>
                <c:pt idx="814">
                  <c:v>0.63951647719096272</c:v>
                </c:pt>
                <c:pt idx="815">
                  <c:v>0.63937257159303496</c:v>
                </c:pt>
                <c:pt idx="816">
                  <c:v>0.63865304360339614</c:v>
                </c:pt>
                <c:pt idx="817">
                  <c:v>0.63850913800546838</c:v>
                </c:pt>
                <c:pt idx="818">
                  <c:v>0.63807742121168509</c:v>
                </c:pt>
                <c:pt idx="819">
                  <c:v>0.63793351561375733</c:v>
                </c:pt>
                <c:pt idx="820">
                  <c:v>0.63793351561375733</c:v>
                </c:pt>
                <c:pt idx="821">
                  <c:v>0.6376457044179018</c:v>
                </c:pt>
                <c:pt idx="822">
                  <c:v>0.63750179881997404</c:v>
                </c:pt>
                <c:pt idx="823">
                  <c:v>0.63721398762411863</c:v>
                </c:pt>
                <c:pt idx="824">
                  <c:v>0.6369261764282631</c:v>
                </c:pt>
                <c:pt idx="825">
                  <c:v>0.6369261764282631</c:v>
                </c:pt>
                <c:pt idx="826">
                  <c:v>0.6369261764282631</c:v>
                </c:pt>
                <c:pt idx="827">
                  <c:v>0.63663836523240758</c:v>
                </c:pt>
                <c:pt idx="828">
                  <c:v>0.63649445963447981</c:v>
                </c:pt>
                <c:pt idx="829">
                  <c:v>0.63635055403655205</c:v>
                </c:pt>
                <c:pt idx="830">
                  <c:v>0.63635055403655205</c:v>
                </c:pt>
                <c:pt idx="831">
                  <c:v>0.63635055403655205</c:v>
                </c:pt>
                <c:pt idx="832">
                  <c:v>0.63620664843862429</c:v>
                </c:pt>
                <c:pt idx="833">
                  <c:v>0.63591883724276876</c:v>
                </c:pt>
                <c:pt idx="834">
                  <c:v>0.63591883724276876</c:v>
                </c:pt>
                <c:pt idx="835">
                  <c:v>0.635774931644841</c:v>
                </c:pt>
                <c:pt idx="836">
                  <c:v>0.635774931644841</c:v>
                </c:pt>
                <c:pt idx="837">
                  <c:v>0.63563102604691324</c:v>
                </c:pt>
                <c:pt idx="838">
                  <c:v>0.63563102604691324</c:v>
                </c:pt>
                <c:pt idx="839">
                  <c:v>0.63534321485105771</c:v>
                </c:pt>
                <c:pt idx="840">
                  <c:v>0.63534321485105771</c:v>
                </c:pt>
                <c:pt idx="841">
                  <c:v>0.63534321485105771</c:v>
                </c:pt>
                <c:pt idx="842">
                  <c:v>0.63505540365520219</c:v>
                </c:pt>
                <c:pt idx="843">
                  <c:v>0.63505540365520219</c:v>
                </c:pt>
                <c:pt idx="844">
                  <c:v>0.63491149805727443</c:v>
                </c:pt>
                <c:pt idx="845">
                  <c:v>0.63491149805727443</c:v>
                </c:pt>
                <c:pt idx="846">
                  <c:v>0.63491149805727443</c:v>
                </c:pt>
                <c:pt idx="847">
                  <c:v>0.63404806446970785</c:v>
                </c:pt>
                <c:pt idx="848">
                  <c:v>0.63404806446970785</c:v>
                </c:pt>
                <c:pt idx="849">
                  <c:v>0.63404806446970785</c:v>
                </c:pt>
                <c:pt idx="850">
                  <c:v>0.63404806446970785</c:v>
                </c:pt>
                <c:pt idx="851">
                  <c:v>0.63390415887178009</c:v>
                </c:pt>
                <c:pt idx="852">
                  <c:v>0.63390415887178009</c:v>
                </c:pt>
                <c:pt idx="853">
                  <c:v>0.63376025327385233</c:v>
                </c:pt>
                <c:pt idx="854">
                  <c:v>0.63376025327385233</c:v>
                </c:pt>
                <c:pt idx="855">
                  <c:v>0.6334724420779968</c:v>
                </c:pt>
                <c:pt idx="856">
                  <c:v>0.6334724420779968</c:v>
                </c:pt>
                <c:pt idx="857">
                  <c:v>0.63318463088214127</c:v>
                </c:pt>
                <c:pt idx="858">
                  <c:v>0.63318463088214127</c:v>
                </c:pt>
                <c:pt idx="859">
                  <c:v>0.63304072528421351</c:v>
                </c:pt>
                <c:pt idx="860">
                  <c:v>0.63260900849043022</c:v>
                </c:pt>
                <c:pt idx="861">
                  <c:v>0.63260900849043022</c:v>
                </c:pt>
                <c:pt idx="862">
                  <c:v>0.63246510289250257</c:v>
                </c:pt>
                <c:pt idx="863">
                  <c:v>0.63246510289250257</c:v>
                </c:pt>
                <c:pt idx="864">
                  <c:v>0.63217729169664705</c:v>
                </c:pt>
                <c:pt idx="865">
                  <c:v>0.63217729169664705</c:v>
                </c:pt>
                <c:pt idx="866">
                  <c:v>0.63203338609871929</c:v>
                </c:pt>
                <c:pt idx="867">
                  <c:v>0.63188948050079152</c:v>
                </c:pt>
                <c:pt idx="868">
                  <c:v>0.63174557490286376</c:v>
                </c:pt>
                <c:pt idx="869">
                  <c:v>0.631601669304936</c:v>
                </c:pt>
                <c:pt idx="870">
                  <c:v>0.63145776370700823</c:v>
                </c:pt>
                <c:pt idx="871">
                  <c:v>0.63116995251115271</c:v>
                </c:pt>
                <c:pt idx="872">
                  <c:v>0.63116995251115271</c:v>
                </c:pt>
                <c:pt idx="873">
                  <c:v>0.63116995251115271</c:v>
                </c:pt>
                <c:pt idx="874">
                  <c:v>0.63102604691322495</c:v>
                </c:pt>
                <c:pt idx="875">
                  <c:v>0.63073823571736942</c:v>
                </c:pt>
                <c:pt idx="876">
                  <c:v>0.63059433011944166</c:v>
                </c:pt>
                <c:pt idx="877">
                  <c:v>0.6304504245215139</c:v>
                </c:pt>
                <c:pt idx="878">
                  <c:v>0.6304504245215139</c:v>
                </c:pt>
                <c:pt idx="879">
                  <c:v>0.63016261332565837</c:v>
                </c:pt>
                <c:pt idx="880">
                  <c:v>0.63016261332565837</c:v>
                </c:pt>
                <c:pt idx="881">
                  <c:v>0.62987480212980285</c:v>
                </c:pt>
                <c:pt idx="882">
                  <c:v>0.62973089653187508</c:v>
                </c:pt>
                <c:pt idx="883">
                  <c:v>0.62944308533601956</c:v>
                </c:pt>
                <c:pt idx="884">
                  <c:v>0.6292991797380918</c:v>
                </c:pt>
                <c:pt idx="885">
                  <c:v>0.62901136854223627</c:v>
                </c:pt>
                <c:pt idx="886">
                  <c:v>0.62901136854223627</c:v>
                </c:pt>
                <c:pt idx="887">
                  <c:v>0.62901136854223627</c:v>
                </c:pt>
                <c:pt idx="888">
                  <c:v>0.62857965174845298</c:v>
                </c:pt>
                <c:pt idx="889">
                  <c:v>0.62843574615052522</c:v>
                </c:pt>
                <c:pt idx="890">
                  <c:v>0.62829184055259746</c:v>
                </c:pt>
                <c:pt idx="891">
                  <c:v>0.6281479349546697</c:v>
                </c:pt>
                <c:pt idx="892">
                  <c:v>0.62800402935674193</c:v>
                </c:pt>
                <c:pt idx="893">
                  <c:v>0.62771621816088641</c:v>
                </c:pt>
                <c:pt idx="894">
                  <c:v>0.62757231256295865</c:v>
                </c:pt>
                <c:pt idx="895">
                  <c:v>0.62757231256295865</c:v>
                </c:pt>
                <c:pt idx="896">
                  <c:v>0.62742840696503099</c:v>
                </c:pt>
                <c:pt idx="897">
                  <c:v>0.62728450136710323</c:v>
                </c:pt>
                <c:pt idx="898">
                  <c:v>0.62714059576917547</c:v>
                </c:pt>
                <c:pt idx="899">
                  <c:v>0.62714059576917547</c:v>
                </c:pt>
                <c:pt idx="900">
                  <c:v>0.62699669017124771</c:v>
                </c:pt>
                <c:pt idx="901">
                  <c:v>0.62685278457331994</c:v>
                </c:pt>
                <c:pt idx="902">
                  <c:v>0.62670887897539218</c:v>
                </c:pt>
                <c:pt idx="903">
                  <c:v>0.62670887897539218</c:v>
                </c:pt>
                <c:pt idx="904">
                  <c:v>0.62656497337746442</c:v>
                </c:pt>
                <c:pt idx="905">
                  <c:v>0.62627716218160889</c:v>
                </c:pt>
                <c:pt idx="906">
                  <c:v>0.62627716218160889</c:v>
                </c:pt>
                <c:pt idx="907">
                  <c:v>0.62613325658368113</c:v>
                </c:pt>
                <c:pt idx="908">
                  <c:v>0.62613325658368113</c:v>
                </c:pt>
                <c:pt idx="909">
                  <c:v>0.62570153978989784</c:v>
                </c:pt>
                <c:pt idx="910">
                  <c:v>0.62555763419197008</c:v>
                </c:pt>
                <c:pt idx="911">
                  <c:v>0.62541372859404232</c:v>
                </c:pt>
                <c:pt idx="912">
                  <c:v>0.62526982299611455</c:v>
                </c:pt>
                <c:pt idx="913">
                  <c:v>0.62526982299611455</c:v>
                </c:pt>
                <c:pt idx="914">
                  <c:v>0.62526982299611455</c:v>
                </c:pt>
                <c:pt idx="915">
                  <c:v>0.62526982299611455</c:v>
                </c:pt>
                <c:pt idx="916">
                  <c:v>0.62512591739818679</c:v>
                </c:pt>
                <c:pt idx="917">
                  <c:v>0.62512591739818679</c:v>
                </c:pt>
                <c:pt idx="918">
                  <c:v>0.62483810620233127</c:v>
                </c:pt>
                <c:pt idx="919">
                  <c:v>0.6246942006044035</c:v>
                </c:pt>
                <c:pt idx="920">
                  <c:v>0.6246942006044035</c:v>
                </c:pt>
                <c:pt idx="921">
                  <c:v>0.62455029500647574</c:v>
                </c:pt>
                <c:pt idx="922">
                  <c:v>0.62455029500647574</c:v>
                </c:pt>
                <c:pt idx="923">
                  <c:v>0.62440638940854798</c:v>
                </c:pt>
                <c:pt idx="924">
                  <c:v>0.62426248381062022</c:v>
                </c:pt>
                <c:pt idx="925">
                  <c:v>0.62426248381062022</c:v>
                </c:pt>
                <c:pt idx="926">
                  <c:v>0.62411857821269245</c:v>
                </c:pt>
                <c:pt idx="927">
                  <c:v>0.62397467261476469</c:v>
                </c:pt>
                <c:pt idx="928">
                  <c:v>0.62383076701683693</c:v>
                </c:pt>
                <c:pt idx="929">
                  <c:v>0.62383076701683693</c:v>
                </c:pt>
                <c:pt idx="930">
                  <c:v>0.6235429558209814</c:v>
                </c:pt>
                <c:pt idx="931">
                  <c:v>0.62325514462512588</c:v>
                </c:pt>
                <c:pt idx="932">
                  <c:v>0.62311123902719812</c:v>
                </c:pt>
                <c:pt idx="933">
                  <c:v>0.62296733342927035</c:v>
                </c:pt>
                <c:pt idx="934">
                  <c:v>0.62296733342927035</c:v>
                </c:pt>
                <c:pt idx="935">
                  <c:v>0.62282342783134259</c:v>
                </c:pt>
                <c:pt idx="936">
                  <c:v>0.62282342783134259</c:v>
                </c:pt>
                <c:pt idx="937">
                  <c:v>0.62239171103755941</c:v>
                </c:pt>
                <c:pt idx="938">
                  <c:v>0.62210389984170389</c:v>
                </c:pt>
                <c:pt idx="939">
                  <c:v>0.62195999424377613</c:v>
                </c:pt>
                <c:pt idx="940">
                  <c:v>0.62195999424377613</c:v>
                </c:pt>
                <c:pt idx="941">
                  <c:v>0.62181608864584836</c:v>
                </c:pt>
                <c:pt idx="942">
                  <c:v>0.6216721830479206</c:v>
                </c:pt>
                <c:pt idx="943">
                  <c:v>0.6216721830479206</c:v>
                </c:pt>
                <c:pt idx="944">
                  <c:v>0.6216721830479206</c:v>
                </c:pt>
                <c:pt idx="945">
                  <c:v>0.6216721830479206</c:v>
                </c:pt>
                <c:pt idx="946">
                  <c:v>0.62152827744999284</c:v>
                </c:pt>
                <c:pt idx="947">
                  <c:v>0.62138437185206508</c:v>
                </c:pt>
                <c:pt idx="948">
                  <c:v>0.62109656065620955</c:v>
                </c:pt>
                <c:pt idx="949">
                  <c:v>0.62109656065620955</c:v>
                </c:pt>
                <c:pt idx="950">
                  <c:v>0.62080874946035403</c:v>
                </c:pt>
                <c:pt idx="951">
                  <c:v>0.6205209382644985</c:v>
                </c:pt>
                <c:pt idx="952">
                  <c:v>0.6205209382644985</c:v>
                </c:pt>
                <c:pt idx="953">
                  <c:v>0.6205209382644985</c:v>
                </c:pt>
                <c:pt idx="954">
                  <c:v>0.62023312706864298</c:v>
                </c:pt>
                <c:pt idx="955">
                  <c:v>0.62008922147071521</c:v>
                </c:pt>
                <c:pt idx="956">
                  <c:v>0.6193696934810764</c:v>
                </c:pt>
                <c:pt idx="957">
                  <c:v>0.61922578788314864</c:v>
                </c:pt>
                <c:pt idx="958">
                  <c:v>0.61922578788314864</c:v>
                </c:pt>
                <c:pt idx="959">
                  <c:v>0.61922578788314864</c:v>
                </c:pt>
                <c:pt idx="960">
                  <c:v>0.61893797668729311</c:v>
                </c:pt>
                <c:pt idx="961">
                  <c:v>0.61865016549143759</c:v>
                </c:pt>
                <c:pt idx="962">
                  <c:v>0.61807454309972654</c:v>
                </c:pt>
                <c:pt idx="963">
                  <c:v>0.61807454309972654</c:v>
                </c:pt>
                <c:pt idx="964">
                  <c:v>0.61793063750179877</c:v>
                </c:pt>
                <c:pt idx="965">
                  <c:v>0.61793063750179877</c:v>
                </c:pt>
                <c:pt idx="966">
                  <c:v>0.61778673190387101</c:v>
                </c:pt>
                <c:pt idx="967">
                  <c:v>0.6174989207080156</c:v>
                </c:pt>
                <c:pt idx="968">
                  <c:v>0.61735501511008783</c:v>
                </c:pt>
                <c:pt idx="969">
                  <c:v>0.61721110951216007</c:v>
                </c:pt>
                <c:pt idx="970">
                  <c:v>0.61706720391423231</c:v>
                </c:pt>
                <c:pt idx="971">
                  <c:v>0.61692329831630455</c:v>
                </c:pt>
                <c:pt idx="972">
                  <c:v>0.61692329831630455</c:v>
                </c:pt>
                <c:pt idx="973">
                  <c:v>0.61692329831630455</c:v>
                </c:pt>
                <c:pt idx="974">
                  <c:v>0.61677939271837678</c:v>
                </c:pt>
                <c:pt idx="975">
                  <c:v>0.61649158152252126</c:v>
                </c:pt>
                <c:pt idx="976">
                  <c:v>0.61649158152252126</c:v>
                </c:pt>
                <c:pt idx="977">
                  <c:v>0.6163476759245935</c:v>
                </c:pt>
                <c:pt idx="978">
                  <c:v>0.61605986472873797</c:v>
                </c:pt>
                <c:pt idx="979">
                  <c:v>0.61605986472873797</c:v>
                </c:pt>
                <c:pt idx="980">
                  <c:v>0.61591595913081021</c:v>
                </c:pt>
                <c:pt idx="981">
                  <c:v>0.61591595913081021</c:v>
                </c:pt>
                <c:pt idx="982">
                  <c:v>0.61577205353288245</c:v>
                </c:pt>
                <c:pt idx="983">
                  <c:v>0.61562814793495468</c:v>
                </c:pt>
                <c:pt idx="984">
                  <c:v>0.61562814793495468</c:v>
                </c:pt>
                <c:pt idx="985">
                  <c:v>0.61534033673909916</c:v>
                </c:pt>
                <c:pt idx="986">
                  <c:v>0.61505252554324363</c:v>
                </c:pt>
                <c:pt idx="987">
                  <c:v>0.61505252554324363</c:v>
                </c:pt>
                <c:pt idx="988">
                  <c:v>0.61505252554324363</c:v>
                </c:pt>
                <c:pt idx="989">
                  <c:v>0.61490861994531587</c:v>
                </c:pt>
                <c:pt idx="990">
                  <c:v>0.61433299755360482</c:v>
                </c:pt>
                <c:pt idx="991">
                  <c:v>0.61418909195567706</c:v>
                </c:pt>
                <c:pt idx="992">
                  <c:v>0.61390128075982153</c:v>
                </c:pt>
                <c:pt idx="993">
                  <c:v>0.61375737516189377</c:v>
                </c:pt>
                <c:pt idx="994">
                  <c:v>0.61375737516189377</c:v>
                </c:pt>
                <c:pt idx="995">
                  <c:v>0.61375737516189377</c:v>
                </c:pt>
                <c:pt idx="996">
                  <c:v>0.61346956396603824</c:v>
                </c:pt>
                <c:pt idx="997">
                  <c:v>0.61303784717225496</c:v>
                </c:pt>
                <c:pt idx="998">
                  <c:v>0.61260613037847167</c:v>
                </c:pt>
                <c:pt idx="999">
                  <c:v>0.61246222478054402</c:v>
                </c:pt>
                <c:pt idx="1000">
                  <c:v>0.61246222478054402</c:v>
                </c:pt>
                <c:pt idx="1001">
                  <c:v>0.61231831918261626</c:v>
                </c:pt>
                <c:pt idx="1002">
                  <c:v>0.61203050798676073</c:v>
                </c:pt>
                <c:pt idx="1003">
                  <c:v>0.61188660238883297</c:v>
                </c:pt>
                <c:pt idx="1004">
                  <c:v>0.61188660238883297</c:v>
                </c:pt>
                <c:pt idx="1005">
                  <c:v>0.61188660238883297</c:v>
                </c:pt>
                <c:pt idx="1006">
                  <c:v>0.61145488559504968</c:v>
                </c:pt>
                <c:pt idx="1007">
                  <c:v>0.61087926320333863</c:v>
                </c:pt>
                <c:pt idx="1008">
                  <c:v>0.61073535760541087</c:v>
                </c:pt>
                <c:pt idx="1009">
                  <c:v>0.61044754640955534</c:v>
                </c:pt>
                <c:pt idx="1010">
                  <c:v>0.61030364081162758</c:v>
                </c:pt>
                <c:pt idx="1011">
                  <c:v>0.61015973521369982</c:v>
                </c:pt>
                <c:pt idx="1012">
                  <c:v>0.61001582961577205</c:v>
                </c:pt>
                <c:pt idx="1013">
                  <c:v>0.61001582961577205</c:v>
                </c:pt>
                <c:pt idx="1014">
                  <c:v>0.61001582961577205</c:v>
                </c:pt>
                <c:pt idx="1015">
                  <c:v>0.60987192401784429</c:v>
                </c:pt>
                <c:pt idx="1016">
                  <c:v>0.60972801841991653</c:v>
                </c:pt>
                <c:pt idx="1017">
                  <c:v>0.60972801841991653</c:v>
                </c:pt>
                <c:pt idx="1018">
                  <c:v>0.60958411282198877</c:v>
                </c:pt>
                <c:pt idx="1019">
                  <c:v>0.60958411282198877</c:v>
                </c:pt>
                <c:pt idx="1020">
                  <c:v>0.60958411282198877</c:v>
                </c:pt>
                <c:pt idx="1021">
                  <c:v>0.609440207224061</c:v>
                </c:pt>
                <c:pt idx="1022">
                  <c:v>0.60915239602820548</c:v>
                </c:pt>
                <c:pt idx="1023">
                  <c:v>0.60915239602820548</c:v>
                </c:pt>
                <c:pt idx="1024">
                  <c:v>0.60915239602820548</c:v>
                </c:pt>
                <c:pt idx="1025">
                  <c:v>0.60915239602820548</c:v>
                </c:pt>
                <c:pt idx="1026">
                  <c:v>0.60900849043027772</c:v>
                </c:pt>
                <c:pt idx="1027">
                  <c:v>0.60872067923442219</c:v>
                </c:pt>
                <c:pt idx="1028">
                  <c:v>0.60872067923442219</c:v>
                </c:pt>
                <c:pt idx="1029">
                  <c:v>0.6082889624406389</c:v>
                </c:pt>
                <c:pt idx="1030">
                  <c:v>0.6082889624406389</c:v>
                </c:pt>
                <c:pt idx="1031">
                  <c:v>0.6082889624406389</c:v>
                </c:pt>
                <c:pt idx="1032">
                  <c:v>0.6082889624406389</c:v>
                </c:pt>
                <c:pt idx="1033">
                  <c:v>0.60814505684271114</c:v>
                </c:pt>
                <c:pt idx="1034">
                  <c:v>0.60800115124478338</c:v>
                </c:pt>
                <c:pt idx="1035">
                  <c:v>0.60785724564685562</c:v>
                </c:pt>
                <c:pt idx="1036">
                  <c:v>0.60771334004892785</c:v>
                </c:pt>
                <c:pt idx="1037">
                  <c:v>0.60756943445100009</c:v>
                </c:pt>
                <c:pt idx="1038">
                  <c:v>0.60756943445100009</c:v>
                </c:pt>
                <c:pt idx="1039">
                  <c:v>0.60713771765721691</c:v>
                </c:pt>
                <c:pt idx="1040">
                  <c:v>0.60699381205928915</c:v>
                </c:pt>
                <c:pt idx="1041">
                  <c:v>0.60699381205928915</c:v>
                </c:pt>
                <c:pt idx="1042">
                  <c:v>0.60684990646136139</c:v>
                </c:pt>
                <c:pt idx="1043">
                  <c:v>0.60684990646136139</c:v>
                </c:pt>
                <c:pt idx="1044">
                  <c:v>0.60670600086343363</c:v>
                </c:pt>
                <c:pt idx="1045">
                  <c:v>0.60656209526550586</c:v>
                </c:pt>
                <c:pt idx="1046">
                  <c:v>0.60656209526550586</c:v>
                </c:pt>
                <c:pt idx="1047">
                  <c:v>0.6064181896675781</c:v>
                </c:pt>
                <c:pt idx="1048">
                  <c:v>0.60613037847172258</c:v>
                </c:pt>
                <c:pt idx="1049">
                  <c:v>0.60613037847172258</c:v>
                </c:pt>
                <c:pt idx="1050">
                  <c:v>0.60598647287379481</c:v>
                </c:pt>
                <c:pt idx="1051">
                  <c:v>0.60569866167793929</c:v>
                </c:pt>
                <c:pt idx="1052">
                  <c:v>0.60541085048208376</c:v>
                </c:pt>
                <c:pt idx="1053">
                  <c:v>0.605266944884156</c:v>
                </c:pt>
                <c:pt idx="1054">
                  <c:v>0.605266944884156</c:v>
                </c:pt>
                <c:pt idx="1055">
                  <c:v>0.60512303928622824</c:v>
                </c:pt>
                <c:pt idx="1056">
                  <c:v>0.60512303928622824</c:v>
                </c:pt>
                <c:pt idx="1057">
                  <c:v>0.60512303928622824</c:v>
                </c:pt>
                <c:pt idx="1058">
                  <c:v>0.60497913368830047</c:v>
                </c:pt>
                <c:pt idx="1059">
                  <c:v>0.60497913368830047</c:v>
                </c:pt>
                <c:pt idx="1060">
                  <c:v>0.60483522809037271</c:v>
                </c:pt>
                <c:pt idx="1061">
                  <c:v>0.60469132249244495</c:v>
                </c:pt>
                <c:pt idx="1062">
                  <c:v>0.6041157001007339</c:v>
                </c:pt>
                <c:pt idx="1063">
                  <c:v>0.6041157001007339</c:v>
                </c:pt>
                <c:pt idx="1064">
                  <c:v>0.60397179450280614</c:v>
                </c:pt>
                <c:pt idx="1065">
                  <c:v>0.60382788890487837</c:v>
                </c:pt>
                <c:pt idx="1066">
                  <c:v>0.60382788890487837</c:v>
                </c:pt>
                <c:pt idx="1067">
                  <c:v>0.60382788890487837</c:v>
                </c:pt>
                <c:pt idx="1068">
                  <c:v>0.60354007770902285</c:v>
                </c:pt>
                <c:pt idx="1069">
                  <c:v>0.60339617211109509</c:v>
                </c:pt>
                <c:pt idx="1070">
                  <c:v>0.60339617211109509</c:v>
                </c:pt>
                <c:pt idx="1071">
                  <c:v>0.60325226651316732</c:v>
                </c:pt>
                <c:pt idx="1072">
                  <c:v>0.60325226651316732</c:v>
                </c:pt>
                <c:pt idx="1073">
                  <c:v>0.60325226651316732</c:v>
                </c:pt>
                <c:pt idx="1074">
                  <c:v>0.60282054971938404</c:v>
                </c:pt>
                <c:pt idx="1075">
                  <c:v>0.60267664412145627</c:v>
                </c:pt>
                <c:pt idx="1076">
                  <c:v>0.60253273852352851</c:v>
                </c:pt>
                <c:pt idx="1077">
                  <c:v>0.6022449273276731</c:v>
                </c:pt>
                <c:pt idx="1078">
                  <c:v>0.60210102172974533</c:v>
                </c:pt>
                <c:pt idx="1079">
                  <c:v>0.60195711613181757</c:v>
                </c:pt>
                <c:pt idx="1080">
                  <c:v>0.60181321053388981</c:v>
                </c:pt>
                <c:pt idx="1081">
                  <c:v>0.60181321053388981</c:v>
                </c:pt>
                <c:pt idx="1082">
                  <c:v>0.60152539933803428</c:v>
                </c:pt>
                <c:pt idx="1083">
                  <c:v>0.601093682544251</c:v>
                </c:pt>
                <c:pt idx="1084">
                  <c:v>0.601093682544251</c:v>
                </c:pt>
                <c:pt idx="1085">
                  <c:v>0.601093682544251</c:v>
                </c:pt>
                <c:pt idx="1086">
                  <c:v>0.601093682544251</c:v>
                </c:pt>
                <c:pt idx="1087">
                  <c:v>0.601093682544251</c:v>
                </c:pt>
                <c:pt idx="1088">
                  <c:v>0.60094977694632323</c:v>
                </c:pt>
                <c:pt idx="1089">
                  <c:v>0.60080587134839547</c:v>
                </c:pt>
                <c:pt idx="1090">
                  <c:v>0.60066196575046771</c:v>
                </c:pt>
                <c:pt idx="1091">
                  <c:v>0.60066196575046771</c:v>
                </c:pt>
                <c:pt idx="1092">
                  <c:v>0.60051806015253995</c:v>
                </c:pt>
                <c:pt idx="1093">
                  <c:v>0.60037415455461218</c:v>
                </c:pt>
                <c:pt idx="1094">
                  <c:v>0.60037415455461218</c:v>
                </c:pt>
                <c:pt idx="1095">
                  <c:v>0.60023024895668442</c:v>
                </c:pt>
                <c:pt idx="1096">
                  <c:v>0.60008634335875666</c:v>
                </c:pt>
                <c:pt idx="1097">
                  <c:v>0.59965462656497337</c:v>
                </c:pt>
                <c:pt idx="1098">
                  <c:v>0.59936681536911784</c:v>
                </c:pt>
                <c:pt idx="1099">
                  <c:v>0.59922290977119008</c:v>
                </c:pt>
                <c:pt idx="1100">
                  <c:v>0.59922290977119008</c:v>
                </c:pt>
                <c:pt idx="1101">
                  <c:v>0.59922290977119008</c:v>
                </c:pt>
                <c:pt idx="1102">
                  <c:v>0.59893509857533456</c:v>
                </c:pt>
                <c:pt idx="1103">
                  <c:v>0.59879119297740679</c:v>
                </c:pt>
                <c:pt idx="1104">
                  <c:v>0.59821557058569574</c:v>
                </c:pt>
                <c:pt idx="1105">
                  <c:v>0.59807166498776798</c:v>
                </c:pt>
                <c:pt idx="1106">
                  <c:v>0.59749604259605704</c:v>
                </c:pt>
                <c:pt idx="1107">
                  <c:v>0.59749604259605704</c:v>
                </c:pt>
                <c:pt idx="1108">
                  <c:v>0.59720823140020152</c:v>
                </c:pt>
                <c:pt idx="1109">
                  <c:v>0.59692042020434599</c:v>
                </c:pt>
                <c:pt idx="1110">
                  <c:v>0.59677651460641823</c:v>
                </c:pt>
                <c:pt idx="1111">
                  <c:v>0.59677651460641823</c:v>
                </c:pt>
                <c:pt idx="1112">
                  <c:v>0.5964887034105627</c:v>
                </c:pt>
                <c:pt idx="1113">
                  <c:v>0.59620089221470718</c:v>
                </c:pt>
                <c:pt idx="1114">
                  <c:v>0.59562526982299613</c:v>
                </c:pt>
                <c:pt idx="1115">
                  <c:v>0.59548136422506837</c:v>
                </c:pt>
                <c:pt idx="1116">
                  <c:v>0.59504964743128508</c:v>
                </c:pt>
                <c:pt idx="1117">
                  <c:v>0.59490574183335732</c:v>
                </c:pt>
                <c:pt idx="1118">
                  <c:v>0.59476183623542955</c:v>
                </c:pt>
                <c:pt idx="1119">
                  <c:v>0.59476183623542955</c:v>
                </c:pt>
                <c:pt idx="1120">
                  <c:v>0.59447402503957403</c:v>
                </c:pt>
                <c:pt idx="1121">
                  <c:v>0.59433011944164627</c:v>
                </c:pt>
                <c:pt idx="1122">
                  <c:v>0.5941862138437185</c:v>
                </c:pt>
                <c:pt idx="1123">
                  <c:v>0.5941862138437185</c:v>
                </c:pt>
                <c:pt idx="1124">
                  <c:v>0.59389840264786298</c:v>
                </c:pt>
                <c:pt idx="1125">
                  <c:v>0.59389840264786298</c:v>
                </c:pt>
                <c:pt idx="1126">
                  <c:v>0.59375449704993521</c:v>
                </c:pt>
                <c:pt idx="1127">
                  <c:v>0.59375449704993521</c:v>
                </c:pt>
                <c:pt idx="1128">
                  <c:v>0.59361059145200745</c:v>
                </c:pt>
                <c:pt idx="1129">
                  <c:v>0.59361059145200745</c:v>
                </c:pt>
                <c:pt idx="1130">
                  <c:v>0.59346668585407969</c:v>
                </c:pt>
                <c:pt idx="1131">
                  <c:v>0.59346668585407969</c:v>
                </c:pt>
                <c:pt idx="1132">
                  <c:v>0.59346668585407969</c:v>
                </c:pt>
                <c:pt idx="1133">
                  <c:v>0.59317887465822416</c:v>
                </c:pt>
                <c:pt idx="1134">
                  <c:v>0.59260325226651311</c:v>
                </c:pt>
                <c:pt idx="1135">
                  <c:v>0.59260325226651311</c:v>
                </c:pt>
                <c:pt idx="1136">
                  <c:v>0.59245934666858546</c:v>
                </c:pt>
                <c:pt idx="1137">
                  <c:v>0.5923154410706577</c:v>
                </c:pt>
                <c:pt idx="1138">
                  <c:v>0.59217153547272994</c:v>
                </c:pt>
                <c:pt idx="1139">
                  <c:v>0.59202762987480217</c:v>
                </c:pt>
                <c:pt idx="1140">
                  <c:v>0.59159591308101889</c:v>
                </c:pt>
                <c:pt idx="1141">
                  <c:v>0.59145200748309112</c:v>
                </c:pt>
                <c:pt idx="1142">
                  <c:v>0.59145200748309112</c:v>
                </c:pt>
                <c:pt idx="1143">
                  <c:v>0.59145200748309112</c:v>
                </c:pt>
                <c:pt idx="1144">
                  <c:v>0.59130810188516336</c:v>
                </c:pt>
                <c:pt idx="1145">
                  <c:v>0.59102029068930784</c:v>
                </c:pt>
                <c:pt idx="1146">
                  <c:v>0.59102029068930784</c:v>
                </c:pt>
                <c:pt idx="1147">
                  <c:v>0.59030076269966902</c:v>
                </c:pt>
                <c:pt idx="1148">
                  <c:v>0.59030076269966902</c:v>
                </c:pt>
                <c:pt idx="1149">
                  <c:v>0.59015685710174126</c:v>
                </c:pt>
                <c:pt idx="1150">
                  <c:v>0.59015685710174126</c:v>
                </c:pt>
                <c:pt idx="1151">
                  <c:v>0.5900129515038135</c:v>
                </c:pt>
                <c:pt idx="1152">
                  <c:v>0.58986904590588574</c:v>
                </c:pt>
                <c:pt idx="1153">
                  <c:v>0.58986904590588574</c:v>
                </c:pt>
                <c:pt idx="1154">
                  <c:v>0.58986904590588574</c:v>
                </c:pt>
                <c:pt idx="1155">
                  <c:v>0.58958123471003021</c:v>
                </c:pt>
                <c:pt idx="1156">
                  <c:v>0.58943732911210245</c:v>
                </c:pt>
                <c:pt idx="1157">
                  <c:v>0.58943732911210245</c:v>
                </c:pt>
                <c:pt idx="1158">
                  <c:v>0.58914951791624692</c:v>
                </c:pt>
                <c:pt idx="1159">
                  <c:v>0.58900561231831916</c:v>
                </c:pt>
                <c:pt idx="1160">
                  <c:v>0.5888617067203914</c:v>
                </c:pt>
                <c:pt idx="1161">
                  <c:v>0.5888617067203914</c:v>
                </c:pt>
                <c:pt idx="1162">
                  <c:v>0.5888617067203914</c:v>
                </c:pt>
                <c:pt idx="1163">
                  <c:v>0.58871780112246364</c:v>
                </c:pt>
                <c:pt idx="1164">
                  <c:v>0.58871780112246364</c:v>
                </c:pt>
                <c:pt idx="1165">
                  <c:v>0.58871780112246364</c:v>
                </c:pt>
                <c:pt idx="1166">
                  <c:v>0.58857389552453587</c:v>
                </c:pt>
                <c:pt idx="1167">
                  <c:v>0.58857389552453587</c:v>
                </c:pt>
                <c:pt idx="1168">
                  <c:v>0.58857389552453587</c:v>
                </c:pt>
                <c:pt idx="1169">
                  <c:v>0.58828608432868035</c:v>
                </c:pt>
                <c:pt idx="1170">
                  <c:v>0.58828608432868035</c:v>
                </c:pt>
                <c:pt idx="1171">
                  <c:v>0.58799827313282482</c:v>
                </c:pt>
                <c:pt idx="1172">
                  <c:v>0.58785436753489706</c:v>
                </c:pt>
                <c:pt idx="1173">
                  <c:v>0.58785436753489706</c:v>
                </c:pt>
                <c:pt idx="1174">
                  <c:v>0.58756655633904153</c:v>
                </c:pt>
                <c:pt idx="1175">
                  <c:v>0.58742265074111388</c:v>
                </c:pt>
                <c:pt idx="1176">
                  <c:v>0.58641531155561955</c:v>
                </c:pt>
                <c:pt idx="1177">
                  <c:v>0.58598359476183626</c:v>
                </c:pt>
                <c:pt idx="1178">
                  <c:v>0.58569578356598073</c:v>
                </c:pt>
                <c:pt idx="1179">
                  <c:v>0.58569578356598073</c:v>
                </c:pt>
                <c:pt idx="1180">
                  <c:v>0.58569578356598073</c:v>
                </c:pt>
                <c:pt idx="1181">
                  <c:v>0.58555187796805297</c:v>
                </c:pt>
                <c:pt idx="1182">
                  <c:v>0.58540797237012521</c:v>
                </c:pt>
                <c:pt idx="1183">
                  <c:v>0.58540797237012521</c:v>
                </c:pt>
                <c:pt idx="1184">
                  <c:v>0.58540797237012521</c:v>
                </c:pt>
                <c:pt idx="1185">
                  <c:v>0.58526406677219744</c:v>
                </c:pt>
                <c:pt idx="1186">
                  <c:v>0.58526406677219744</c:v>
                </c:pt>
                <c:pt idx="1187">
                  <c:v>0.58526406677219744</c:v>
                </c:pt>
                <c:pt idx="1188">
                  <c:v>0.58497625557634192</c:v>
                </c:pt>
                <c:pt idx="1189">
                  <c:v>0.58483234997841416</c:v>
                </c:pt>
                <c:pt idx="1190">
                  <c:v>0.58468844438048639</c:v>
                </c:pt>
                <c:pt idx="1191">
                  <c:v>0.58440063318463087</c:v>
                </c:pt>
                <c:pt idx="1192">
                  <c:v>0.58440063318463087</c:v>
                </c:pt>
                <c:pt idx="1193">
                  <c:v>0.58396891639084758</c:v>
                </c:pt>
                <c:pt idx="1194">
                  <c:v>0.58382501079291982</c:v>
                </c:pt>
                <c:pt idx="1195">
                  <c:v>0.58382501079291982</c:v>
                </c:pt>
                <c:pt idx="1196">
                  <c:v>0.58368110519499206</c:v>
                </c:pt>
                <c:pt idx="1197">
                  <c:v>0.58368110519499206</c:v>
                </c:pt>
                <c:pt idx="1198">
                  <c:v>0.58353719959706429</c:v>
                </c:pt>
                <c:pt idx="1199">
                  <c:v>0.58339329399913653</c:v>
                </c:pt>
                <c:pt idx="1200">
                  <c:v>0.58324938840120877</c:v>
                </c:pt>
                <c:pt idx="1201">
                  <c:v>0.58324938840120877</c:v>
                </c:pt>
                <c:pt idx="1202">
                  <c:v>0.58310548280328101</c:v>
                </c:pt>
                <c:pt idx="1203">
                  <c:v>0.58310548280328101</c:v>
                </c:pt>
                <c:pt idx="1204">
                  <c:v>0.58296157720535324</c:v>
                </c:pt>
                <c:pt idx="1205">
                  <c:v>0.58281767160742548</c:v>
                </c:pt>
                <c:pt idx="1206">
                  <c:v>0.58281767160742548</c:v>
                </c:pt>
                <c:pt idx="1207">
                  <c:v>0.58281767160742548</c:v>
                </c:pt>
                <c:pt idx="1208">
                  <c:v>0.58267376600949772</c:v>
                </c:pt>
                <c:pt idx="1209">
                  <c:v>0.58267376600949772</c:v>
                </c:pt>
                <c:pt idx="1210">
                  <c:v>0.58252986041156996</c:v>
                </c:pt>
                <c:pt idx="1211">
                  <c:v>0.58252986041156996</c:v>
                </c:pt>
                <c:pt idx="1212">
                  <c:v>0.58195423801985902</c:v>
                </c:pt>
                <c:pt idx="1213">
                  <c:v>0.58181033242193125</c:v>
                </c:pt>
                <c:pt idx="1214">
                  <c:v>0.58181033242193125</c:v>
                </c:pt>
                <c:pt idx="1215">
                  <c:v>0.58166642682400349</c:v>
                </c:pt>
                <c:pt idx="1216">
                  <c:v>0.58137861562814797</c:v>
                </c:pt>
                <c:pt idx="1217">
                  <c:v>0.58109080443229244</c:v>
                </c:pt>
                <c:pt idx="1218">
                  <c:v>0.58109080443229244</c:v>
                </c:pt>
                <c:pt idx="1219">
                  <c:v>0.58109080443229244</c:v>
                </c:pt>
                <c:pt idx="1220">
                  <c:v>0.58109080443229244</c:v>
                </c:pt>
                <c:pt idx="1221">
                  <c:v>0.58094689883436468</c:v>
                </c:pt>
                <c:pt idx="1222">
                  <c:v>0.58080299323643692</c:v>
                </c:pt>
                <c:pt idx="1223">
                  <c:v>0.58065908763850915</c:v>
                </c:pt>
                <c:pt idx="1224">
                  <c:v>0.58037127644265363</c:v>
                </c:pt>
                <c:pt idx="1225">
                  <c:v>0.58037127644265363</c:v>
                </c:pt>
                <c:pt idx="1226">
                  <c:v>0.58022737084472586</c:v>
                </c:pt>
                <c:pt idx="1227">
                  <c:v>0.5800834652467981</c:v>
                </c:pt>
                <c:pt idx="1228">
                  <c:v>0.57993955964887034</c:v>
                </c:pt>
                <c:pt idx="1229">
                  <c:v>0.57965174845301481</c:v>
                </c:pt>
                <c:pt idx="1230">
                  <c:v>0.57965174845301481</c:v>
                </c:pt>
                <c:pt idx="1231">
                  <c:v>0.57950784285508705</c:v>
                </c:pt>
                <c:pt idx="1232">
                  <c:v>0.57922003165923153</c:v>
                </c:pt>
                <c:pt idx="1233">
                  <c:v>0.578932220463376</c:v>
                </c:pt>
                <c:pt idx="1234">
                  <c:v>0.578932220463376</c:v>
                </c:pt>
                <c:pt idx="1235">
                  <c:v>0.57878831486544824</c:v>
                </c:pt>
                <c:pt idx="1236">
                  <c:v>0.57864440926752048</c:v>
                </c:pt>
                <c:pt idx="1237">
                  <c:v>0.57850050366959271</c:v>
                </c:pt>
                <c:pt idx="1238">
                  <c:v>0.57806878687580943</c:v>
                </c:pt>
                <c:pt idx="1239">
                  <c:v>0.57792488127788166</c:v>
                </c:pt>
                <c:pt idx="1240">
                  <c:v>0.57792488127788166</c:v>
                </c:pt>
                <c:pt idx="1241">
                  <c:v>0.57792488127788166</c:v>
                </c:pt>
                <c:pt idx="1242">
                  <c:v>0.5777809756799539</c:v>
                </c:pt>
                <c:pt idx="1243">
                  <c:v>0.5777809756799539</c:v>
                </c:pt>
                <c:pt idx="1244">
                  <c:v>0.57749316448409849</c:v>
                </c:pt>
                <c:pt idx="1245">
                  <c:v>0.57720535328824296</c:v>
                </c:pt>
                <c:pt idx="1246">
                  <c:v>0.57720535328824296</c:v>
                </c:pt>
                <c:pt idx="1247">
                  <c:v>0.57691754209238744</c:v>
                </c:pt>
                <c:pt idx="1248">
                  <c:v>0.57691754209238744</c:v>
                </c:pt>
                <c:pt idx="1249">
                  <c:v>0.57662973089653191</c:v>
                </c:pt>
                <c:pt idx="1250">
                  <c:v>0.57662973089653191</c:v>
                </c:pt>
                <c:pt idx="1251">
                  <c:v>0.57648582529860415</c:v>
                </c:pt>
                <c:pt idx="1252">
                  <c:v>0.57619801410274862</c:v>
                </c:pt>
                <c:pt idx="1253">
                  <c:v>0.5759102029068931</c:v>
                </c:pt>
                <c:pt idx="1254">
                  <c:v>0.57576629730896534</c:v>
                </c:pt>
                <c:pt idx="1255">
                  <c:v>0.57576629730896534</c:v>
                </c:pt>
                <c:pt idx="1256">
                  <c:v>0.57576629730896534</c:v>
                </c:pt>
                <c:pt idx="1257">
                  <c:v>0.57576629730896534</c:v>
                </c:pt>
                <c:pt idx="1258">
                  <c:v>0.57562239171103757</c:v>
                </c:pt>
                <c:pt idx="1259">
                  <c:v>0.57562239171103757</c:v>
                </c:pt>
                <c:pt idx="1260">
                  <c:v>0.57547848611310981</c:v>
                </c:pt>
                <c:pt idx="1261">
                  <c:v>0.57533458051518205</c:v>
                </c:pt>
                <c:pt idx="1262">
                  <c:v>0.57519067491725429</c:v>
                </c:pt>
                <c:pt idx="1263">
                  <c:v>0.57519067491725429</c:v>
                </c:pt>
                <c:pt idx="1264">
                  <c:v>0.57519067491725429</c:v>
                </c:pt>
                <c:pt idx="1265">
                  <c:v>0.57504676931932652</c:v>
                </c:pt>
                <c:pt idx="1266">
                  <c:v>0.57490286372139876</c:v>
                </c:pt>
                <c:pt idx="1267">
                  <c:v>0.57490286372139876</c:v>
                </c:pt>
                <c:pt idx="1268">
                  <c:v>0.574758958123471</c:v>
                </c:pt>
                <c:pt idx="1269">
                  <c:v>0.574758958123471</c:v>
                </c:pt>
                <c:pt idx="1270">
                  <c:v>0.57461505252554324</c:v>
                </c:pt>
                <c:pt idx="1271">
                  <c:v>0.57461505252554324</c:v>
                </c:pt>
                <c:pt idx="1272">
                  <c:v>0.57447114692761547</c:v>
                </c:pt>
                <c:pt idx="1273">
                  <c:v>0.57418333573175995</c:v>
                </c:pt>
                <c:pt idx="1274">
                  <c:v>0.57418333573175995</c:v>
                </c:pt>
                <c:pt idx="1275">
                  <c:v>0.57389552453590442</c:v>
                </c:pt>
                <c:pt idx="1276">
                  <c:v>0.57389552453590442</c:v>
                </c:pt>
                <c:pt idx="1277">
                  <c:v>0.57389552453590442</c:v>
                </c:pt>
                <c:pt idx="1278">
                  <c:v>0.57375161893797666</c:v>
                </c:pt>
                <c:pt idx="1279">
                  <c:v>0.5736077133400489</c:v>
                </c:pt>
                <c:pt idx="1280">
                  <c:v>0.5736077133400489</c:v>
                </c:pt>
                <c:pt idx="1281">
                  <c:v>0.57346380774212113</c:v>
                </c:pt>
                <c:pt idx="1282">
                  <c:v>0.57346380774212113</c:v>
                </c:pt>
                <c:pt idx="1283">
                  <c:v>0.57317599654626561</c:v>
                </c:pt>
                <c:pt idx="1284">
                  <c:v>0.57317599654626561</c:v>
                </c:pt>
                <c:pt idx="1285">
                  <c:v>0.57303209094833785</c:v>
                </c:pt>
                <c:pt idx="1286">
                  <c:v>0.57274427975248232</c:v>
                </c:pt>
                <c:pt idx="1287">
                  <c:v>0.57274427975248232</c:v>
                </c:pt>
                <c:pt idx="1288">
                  <c:v>0.57260037415455456</c:v>
                </c:pt>
                <c:pt idx="1289">
                  <c:v>0.57260037415455456</c:v>
                </c:pt>
                <c:pt idx="1290">
                  <c:v>0.57260037415455456</c:v>
                </c:pt>
                <c:pt idx="1291">
                  <c:v>0.57245646855662691</c:v>
                </c:pt>
                <c:pt idx="1292">
                  <c:v>0.57245646855662691</c:v>
                </c:pt>
                <c:pt idx="1293">
                  <c:v>0.57231256295869914</c:v>
                </c:pt>
                <c:pt idx="1294">
                  <c:v>0.57216865736077138</c:v>
                </c:pt>
                <c:pt idx="1295">
                  <c:v>0.57216865736077138</c:v>
                </c:pt>
                <c:pt idx="1296">
                  <c:v>0.57216865736077138</c:v>
                </c:pt>
                <c:pt idx="1297">
                  <c:v>0.57202475176284362</c:v>
                </c:pt>
                <c:pt idx="1298">
                  <c:v>0.57188084616491586</c:v>
                </c:pt>
                <c:pt idx="1299">
                  <c:v>0.57173694056698809</c:v>
                </c:pt>
                <c:pt idx="1300">
                  <c:v>0.57173694056698809</c:v>
                </c:pt>
                <c:pt idx="1301">
                  <c:v>0.57159303496906033</c:v>
                </c:pt>
                <c:pt idx="1302">
                  <c:v>0.57144912937113257</c:v>
                </c:pt>
                <c:pt idx="1303">
                  <c:v>0.57144912937113257</c:v>
                </c:pt>
                <c:pt idx="1304">
                  <c:v>0.57116131817527704</c:v>
                </c:pt>
                <c:pt idx="1305">
                  <c:v>0.57072960138149376</c:v>
                </c:pt>
                <c:pt idx="1306">
                  <c:v>0.57072960138149376</c:v>
                </c:pt>
                <c:pt idx="1307">
                  <c:v>0.57058569578356599</c:v>
                </c:pt>
                <c:pt idx="1308">
                  <c:v>0.57001007339185494</c:v>
                </c:pt>
                <c:pt idx="1309">
                  <c:v>0.57001007339185494</c:v>
                </c:pt>
                <c:pt idx="1310">
                  <c:v>0.57001007339185494</c:v>
                </c:pt>
                <c:pt idx="1311">
                  <c:v>0.56986616779392718</c:v>
                </c:pt>
                <c:pt idx="1312">
                  <c:v>0.56972226219599942</c:v>
                </c:pt>
                <c:pt idx="1313">
                  <c:v>0.56929054540221613</c:v>
                </c:pt>
                <c:pt idx="1314">
                  <c:v>0.56929054540221613</c:v>
                </c:pt>
                <c:pt idx="1315">
                  <c:v>0.56914663980428837</c:v>
                </c:pt>
                <c:pt idx="1316">
                  <c:v>0.56914663980428837</c:v>
                </c:pt>
                <c:pt idx="1317">
                  <c:v>0.56885882860843284</c:v>
                </c:pt>
                <c:pt idx="1318">
                  <c:v>0.56871492301050508</c:v>
                </c:pt>
                <c:pt idx="1319">
                  <c:v>0.56871492301050508</c:v>
                </c:pt>
                <c:pt idx="1320">
                  <c:v>0.56857101741257732</c:v>
                </c:pt>
                <c:pt idx="1321">
                  <c:v>0.56842711181464955</c:v>
                </c:pt>
                <c:pt idx="1322">
                  <c:v>0.56813930061879403</c:v>
                </c:pt>
                <c:pt idx="1323">
                  <c:v>0.56799539502086627</c:v>
                </c:pt>
                <c:pt idx="1324">
                  <c:v>0.56799539502086627</c:v>
                </c:pt>
                <c:pt idx="1325">
                  <c:v>0.56770758382501074</c:v>
                </c:pt>
                <c:pt idx="1326">
                  <c:v>0.56756367822708298</c:v>
                </c:pt>
                <c:pt idx="1327">
                  <c:v>0.56756367822708298</c:v>
                </c:pt>
                <c:pt idx="1328">
                  <c:v>0.56741977262915533</c:v>
                </c:pt>
                <c:pt idx="1329">
                  <c:v>0.5671319614332998</c:v>
                </c:pt>
                <c:pt idx="1330">
                  <c:v>0.5671319614332998</c:v>
                </c:pt>
                <c:pt idx="1331">
                  <c:v>0.5671319614332998</c:v>
                </c:pt>
                <c:pt idx="1332">
                  <c:v>0.5671319614332998</c:v>
                </c:pt>
                <c:pt idx="1333">
                  <c:v>0.56698805583537204</c:v>
                </c:pt>
                <c:pt idx="1334">
                  <c:v>0.56684415023744428</c:v>
                </c:pt>
                <c:pt idx="1335">
                  <c:v>0.56670024463951651</c:v>
                </c:pt>
                <c:pt idx="1336">
                  <c:v>0.56655633904158875</c:v>
                </c:pt>
                <c:pt idx="1337">
                  <c:v>0.56626852784573323</c:v>
                </c:pt>
                <c:pt idx="1338">
                  <c:v>0.56612462224780546</c:v>
                </c:pt>
                <c:pt idx="1339">
                  <c:v>0.56612462224780546</c:v>
                </c:pt>
                <c:pt idx="1340">
                  <c:v>0.5659807166498777</c:v>
                </c:pt>
                <c:pt idx="1341">
                  <c:v>0.56583681105194994</c:v>
                </c:pt>
                <c:pt idx="1342">
                  <c:v>0.56583681105194994</c:v>
                </c:pt>
                <c:pt idx="1343">
                  <c:v>0.56569290545402218</c:v>
                </c:pt>
                <c:pt idx="1344">
                  <c:v>0.56540509425816665</c:v>
                </c:pt>
                <c:pt idx="1345">
                  <c:v>0.56526118866023889</c:v>
                </c:pt>
                <c:pt idx="1346">
                  <c:v>0.56526118866023889</c:v>
                </c:pt>
                <c:pt idx="1347">
                  <c:v>0.56526118866023889</c:v>
                </c:pt>
                <c:pt idx="1348">
                  <c:v>0.56526118866023889</c:v>
                </c:pt>
                <c:pt idx="1349">
                  <c:v>0.56511728306231113</c:v>
                </c:pt>
                <c:pt idx="1350">
                  <c:v>0.56511728306231113</c:v>
                </c:pt>
                <c:pt idx="1351">
                  <c:v>0.56511728306231113</c:v>
                </c:pt>
                <c:pt idx="1352">
                  <c:v>0.56497337746438336</c:v>
                </c:pt>
                <c:pt idx="1353">
                  <c:v>0.56497337746438336</c:v>
                </c:pt>
                <c:pt idx="1354">
                  <c:v>0.5648294718664556</c:v>
                </c:pt>
                <c:pt idx="1355">
                  <c:v>0.56468556626852784</c:v>
                </c:pt>
                <c:pt idx="1356">
                  <c:v>0.56468556626852784</c:v>
                </c:pt>
                <c:pt idx="1357">
                  <c:v>0.56439775507267231</c:v>
                </c:pt>
                <c:pt idx="1358">
                  <c:v>0.56425384947474455</c:v>
                </c:pt>
                <c:pt idx="1359">
                  <c:v>0.56425384947474455</c:v>
                </c:pt>
                <c:pt idx="1360">
                  <c:v>0.56425384947474455</c:v>
                </c:pt>
                <c:pt idx="1361">
                  <c:v>0.56425384947474455</c:v>
                </c:pt>
                <c:pt idx="1362">
                  <c:v>0.56410994387681679</c:v>
                </c:pt>
                <c:pt idx="1363">
                  <c:v>0.56410994387681679</c:v>
                </c:pt>
                <c:pt idx="1364">
                  <c:v>0.56396603827888903</c:v>
                </c:pt>
                <c:pt idx="1365">
                  <c:v>0.56382213268096126</c:v>
                </c:pt>
                <c:pt idx="1366">
                  <c:v>0.5636782270830335</c:v>
                </c:pt>
                <c:pt idx="1367">
                  <c:v>0.56339041588717798</c:v>
                </c:pt>
                <c:pt idx="1368">
                  <c:v>0.56339041588717798</c:v>
                </c:pt>
                <c:pt idx="1369">
                  <c:v>0.56324651028925021</c:v>
                </c:pt>
                <c:pt idx="1370">
                  <c:v>0.56310260469132245</c:v>
                </c:pt>
                <c:pt idx="1371">
                  <c:v>0.56310260469132245</c:v>
                </c:pt>
                <c:pt idx="1372">
                  <c:v>0.56295869909339469</c:v>
                </c:pt>
                <c:pt idx="1373">
                  <c:v>0.5625269822996114</c:v>
                </c:pt>
                <c:pt idx="1374">
                  <c:v>0.5625269822996114</c:v>
                </c:pt>
                <c:pt idx="1375">
                  <c:v>0.56238307670168375</c:v>
                </c:pt>
                <c:pt idx="1376">
                  <c:v>0.56238307670168375</c:v>
                </c:pt>
                <c:pt idx="1377">
                  <c:v>0.56238307670168375</c:v>
                </c:pt>
                <c:pt idx="1378">
                  <c:v>0.56195135990790046</c:v>
                </c:pt>
                <c:pt idx="1379">
                  <c:v>0.56151964311411717</c:v>
                </c:pt>
                <c:pt idx="1380">
                  <c:v>0.56151964311411717</c:v>
                </c:pt>
                <c:pt idx="1381">
                  <c:v>0.56151964311411717</c:v>
                </c:pt>
                <c:pt idx="1382">
                  <c:v>0.56151964311411717</c:v>
                </c:pt>
                <c:pt idx="1383">
                  <c:v>0.56137573751618941</c:v>
                </c:pt>
                <c:pt idx="1384">
                  <c:v>0.56137573751618941</c:v>
                </c:pt>
                <c:pt idx="1385">
                  <c:v>0.56123183191826165</c:v>
                </c:pt>
                <c:pt idx="1386">
                  <c:v>0.56123183191826165</c:v>
                </c:pt>
                <c:pt idx="1387">
                  <c:v>0.56094402072240612</c:v>
                </c:pt>
                <c:pt idx="1388">
                  <c:v>0.56080011512447836</c:v>
                </c:pt>
                <c:pt idx="1389">
                  <c:v>0.56080011512447836</c:v>
                </c:pt>
                <c:pt idx="1390">
                  <c:v>0.56051230392862283</c:v>
                </c:pt>
                <c:pt idx="1391">
                  <c:v>0.56036839833069507</c:v>
                </c:pt>
                <c:pt idx="1392">
                  <c:v>0.56008058713483955</c:v>
                </c:pt>
                <c:pt idx="1393">
                  <c:v>0.56008058713483955</c:v>
                </c:pt>
                <c:pt idx="1394">
                  <c:v>0.55921715354727297</c:v>
                </c:pt>
                <c:pt idx="1395">
                  <c:v>0.55907324794934521</c:v>
                </c:pt>
                <c:pt idx="1396">
                  <c:v>0.55892934235141745</c:v>
                </c:pt>
                <c:pt idx="1397">
                  <c:v>0.55892934235141745</c:v>
                </c:pt>
                <c:pt idx="1398">
                  <c:v>0.55892934235141745</c:v>
                </c:pt>
                <c:pt idx="1399">
                  <c:v>0.55878543675348968</c:v>
                </c:pt>
                <c:pt idx="1400">
                  <c:v>0.55864153115556192</c:v>
                </c:pt>
                <c:pt idx="1401">
                  <c:v>0.55849762555763416</c:v>
                </c:pt>
                <c:pt idx="1402">
                  <c:v>0.5583537199597064</c:v>
                </c:pt>
                <c:pt idx="1403">
                  <c:v>0.55820981436177863</c:v>
                </c:pt>
                <c:pt idx="1404">
                  <c:v>0.55820981436177863</c:v>
                </c:pt>
                <c:pt idx="1405">
                  <c:v>0.55806590876385087</c:v>
                </c:pt>
                <c:pt idx="1406">
                  <c:v>0.55792200316592311</c:v>
                </c:pt>
                <c:pt idx="1407">
                  <c:v>0.55792200316592311</c:v>
                </c:pt>
                <c:pt idx="1408">
                  <c:v>0.55792200316592311</c:v>
                </c:pt>
                <c:pt idx="1409">
                  <c:v>0.55777809756799535</c:v>
                </c:pt>
                <c:pt idx="1410">
                  <c:v>0.55777809756799535</c:v>
                </c:pt>
                <c:pt idx="1411">
                  <c:v>0.55749028637213993</c:v>
                </c:pt>
                <c:pt idx="1412">
                  <c:v>0.55734638077421217</c:v>
                </c:pt>
                <c:pt idx="1413">
                  <c:v>0.55734638077421217</c:v>
                </c:pt>
                <c:pt idx="1414">
                  <c:v>0.55734638077421217</c:v>
                </c:pt>
                <c:pt idx="1415">
                  <c:v>0.55734638077421217</c:v>
                </c:pt>
                <c:pt idx="1416">
                  <c:v>0.55734638077421217</c:v>
                </c:pt>
                <c:pt idx="1417">
                  <c:v>0.55734638077421217</c:v>
                </c:pt>
                <c:pt idx="1418">
                  <c:v>0.55691466398042888</c:v>
                </c:pt>
                <c:pt idx="1419">
                  <c:v>0.55691466398042888</c:v>
                </c:pt>
                <c:pt idx="1420">
                  <c:v>0.55677075838250112</c:v>
                </c:pt>
                <c:pt idx="1421">
                  <c:v>0.55677075838250112</c:v>
                </c:pt>
                <c:pt idx="1422">
                  <c:v>0.55662685278457336</c:v>
                </c:pt>
                <c:pt idx="1423">
                  <c:v>0.55633904158871783</c:v>
                </c:pt>
                <c:pt idx="1424">
                  <c:v>0.55633904158871783</c:v>
                </c:pt>
                <c:pt idx="1425">
                  <c:v>0.55547560800115126</c:v>
                </c:pt>
                <c:pt idx="1426">
                  <c:v>0.55533170240322349</c:v>
                </c:pt>
                <c:pt idx="1427">
                  <c:v>0.55518779680529573</c:v>
                </c:pt>
                <c:pt idx="1428">
                  <c:v>0.55504389120736797</c:v>
                </c:pt>
                <c:pt idx="1429">
                  <c:v>0.55504389120736797</c:v>
                </c:pt>
                <c:pt idx="1430">
                  <c:v>0.55504389120736797</c:v>
                </c:pt>
                <c:pt idx="1431">
                  <c:v>0.55489998560944021</c:v>
                </c:pt>
                <c:pt idx="1432">
                  <c:v>0.55475608001151244</c:v>
                </c:pt>
                <c:pt idx="1433">
                  <c:v>0.55475608001151244</c:v>
                </c:pt>
                <c:pt idx="1434">
                  <c:v>0.55461217441358468</c:v>
                </c:pt>
                <c:pt idx="1435">
                  <c:v>0.55461217441358468</c:v>
                </c:pt>
                <c:pt idx="1436">
                  <c:v>0.55461217441358468</c:v>
                </c:pt>
                <c:pt idx="1437">
                  <c:v>0.55446826881565692</c:v>
                </c:pt>
                <c:pt idx="1438">
                  <c:v>0.55446826881565692</c:v>
                </c:pt>
                <c:pt idx="1439">
                  <c:v>0.55446826881565692</c:v>
                </c:pt>
                <c:pt idx="1440">
                  <c:v>0.55446826881565692</c:v>
                </c:pt>
                <c:pt idx="1441">
                  <c:v>0.55432436321772915</c:v>
                </c:pt>
                <c:pt idx="1442">
                  <c:v>0.55403655202187363</c:v>
                </c:pt>
                <c:pt idx="1443">
                  <c:v>0.55403655202187363</c:v>
                </c:pt>
                <c:pt idx="1444">
                  <c:v>0.55403655202187363</c:v>
                </c:pt>
                <c:pt idx="1445">
                  <c:v>0.55403655202187363</c:v>
                </c:pt>
                <c:pt idx="1446">
                  <c:v>0.55389264642394587</c:v>
                </c:pt>
                <c:pt idx="1447">
                  <c:v>0.55389264642394587</c:v>
                </c:pt>
                <c:pt idx="1448">
                  <c:v>0.5537487408260181</c:v>
                </c:pt>
                <c:pt idx="1449">
                  <c:v>0.55360483522809034</c:v>
                </c:pt>
                <c:pt idx="1450">
                  <c:v>0.55360483522809034</c:v>
                </c:pt>
                <c:pt idx="1451">
                  <c:v>0.55360483522809034</c:v>
                </c:pt>
                <c:pt idx="1452">
                  <c:v>0.55346092963016258</c:v>
                </c:pt>
                <c:pt idx="1453">
                  <c:v>0.55331702403223482</c:v>
                </c:pt>
                <c:pt idx="1454">
                  <c:v>0.55317311843430705</c:v>
                </c:pt>
                <c:pt idx="1455">
                  <c:v>0.55302921283637929</c:v>
                </c:pt>
                <c:pt idx="1456">
                  <c:v>0.55302921283637929</c:v>
                </c:pt>
                <c:pt idx="1457">
                  <c:v>0.55288530723845153</c:v>
                </c:pt>
                <c:pt idx="1458">
                  <c:v>0.55288530723845153</c:v>
                </c:pt>
                <c:pt idx="1459">
                  <c:v>0.55288530723845153</c:v>
                </c:pt>
                <c:pt idx="1460">
                  <c:v>0.55274140164052377</c:v>
                </c:pt>
                <c:pt idx="1461">
                  <c:v>0.55274140164052377</c:v>
                </c:pt>
                <c:pt idx="1462">
                  <c:v>0.55274140164052377</c:v>
                </c:pt>
                <c:pt idx="1463">
                  <c:v>0.552597496042596</c:v>
                </c:pt>
                <c:pt idx="1464">
                  <c:v>0.55230968484674059</c:v>
                </c:pt>
                <c:pt idx="1465">
                  <c:v>0.5518779680529573</c:v>
                </c:pt>
                <c:pt idx="1466">
                  <c:v>0.5518779680529573</c:v>
                </c:pt>
                <c:pt idx="1467">
                  <c:v>0.55173406245502954</c:v>
                </c:pt>
                <c:pt idx="1468">
                  <c:v>0.55173406245502954</c:v>
                </c:pt>
                <c:pt idx="1469">
                  <c:v>0.55159015685710178</c:v>
                </c:pt>
                <c:pt idx="1470">
                  <c:v>0.55144625125917401</c:v>
                </c:pt>
                <c:pt idx="1471">
                  <c:v>0.55130234566124625</c:v>
                </c:pt>
                <c:pt idx="1472">
                  <c:v>0.55130234566124625</c:v>
                </c:pt>
                <c:pt idx="1473">
                  <c:v>0.55130234566124625</c:v>
                </c:pt>
                <c:pt idx="1474">
                  <c:v>0.55115844006331849</c:v>
                </c:pt>
                <c:pt idx="1475">
                  <c:v>0.55115844006331849</c:v>
                </c:pt>
                <c:pt idx="1476">
                  <c:v>0.55115844006331849</c:v>
                </c:pt>
                <c:pt idx="1477">
                  <c:v>0.55115844006331849</c:v>
                </c:pt>
                <c:pt idx="1478">
                  <c:v>0.55115844006331849</c:v>
                </c:pt>
                <c:pt idx="1479">
                  <c:v>0.55101453446539073</c:v>
                </c:pt>
                <c:pt idx="1480">
                  <c:v>0.55101453446539073</c:v>
                </c:pt>
                <c:pt idx="1481">
                  <c:v>0.55087062886746296</c:v>
                </c:pt>
                <c:pt idx="1482">
                  <c:v>0.55087062886746296</c:v>
                </c:pt>
                <c:pt idx="1483">
                  <c:v>0.55087062886746296</c:v>
                </c:pt>
                <c:pt idx="1484">
                  <c:v>0.5507267232695352</c:v>
                </c:pt>
                <c:pt idx="1485">
                  <c:v>0.5507267232695352</c:v>
                </c:pt>
                <c:pt idx="1486">
                  <c:v>0.55058281767160744</c:v>
                </c:pt>
                <c:pt idx="1487">
                  <c:v>0.55058281767160744</c:v>
                </c:pt>
                <c:pt idx="1488">
                  <c:v>0.55058281767160744</c:v>
                </c:pt>
                <c:pt idx="1489">
                  <c:v>0.55058281767160744</c:v>
                </c:pt>
                <c:pt idx="1490">
                  <c:v>0.55043891207367968</c:v>
                </c:pt>
                <c:pt idx="1491">
                  <c:v>0.55043891207367968</c:v>
                </c:pt>
                <c:pt idx="1492">
                  <c:v>0.55015110087782415</c:v>
                </c:pt>
                <c:pt idx="1493">
                  <c:v>0.55015110087782415</c:v>
                </c:pt>
                <c:pt idx="1494">
                  <c:v>0.55015110087782415</c:v>
                </c:pt>
                <c:pt idx="1495">
                  <c:v>0.55000719527989639</c:v>
                </c:pt>
                <c:pt idx="1496">
                  <c:v>0.55000719527989639</c:v>
                </c:pt>
                <c:pt idx="1497">
                  <c:v>0.55000719527989639</c:v>
                </c:pt>
                <c:pt idx="1498">
                  <c:v>0.54986328968196863</c:v>
                </c:pt>
                <c:pt idx="1499">
                  <c:v>0.5495754784861131</c:v>
                </c:pt>
                <c:pt idx="1500">
                  <c:v>0.54943157288818534</c:v>
                </c:pt>
                <c:pt idx="1501">
                  <c:v>0.54943157288818534</c:v>
                </c:pt>
                <c:pt idx="1502">
                  <c:v>0.54914376169232981</c:v>
                </c:pt>
                <c:pt idx="1503">
                  <c:v>0.54885595049647429</c:v>
                </c:pt>
                <c:pt idx="1504">
                  <c:v>0.54871204489854652</c:v>
                </c:pt>
                <c:pt idx="1505">
                  <c:v>0.548424233702691</c:v>
                </c:pt>
                <c:pt idx="1506">
                  <c:v>0.548424233702691</c:v>
                </c:pt>
                <c:pt idx="1507">
                  <c:v>0.54828032810476324</c:v>
                </c:pt>
                <c:pt idx="1508">
                  <c:v>0.54828032810476324</c:v>
                </c:pt>
                <c:pt idx="1509">
                  <c:v>0.54828032810476324</c:v>
                </c:pt>
                <c:pt idx="1510">
                  <c:v>0.54813642250683547</c:v>
                </c:pt>
                <c:pt idx="1511">
                  <c:v>0.54799251690890771</c:v>
                </c:pt>
                <c:pt idx="1512">
                  <c:v>0.54799251690890771</c:v>
                </c:pt>
                <c:pt idx="1513">
                  <c:v>0.54770470571305219</c:v>
                </c:pt>
                <c:pt idx="1514">
                  <c:v>0.54770470571305219</c:v>
                </c:pt>
                <c:pt idx="1515">
                  <c:v>0.54770470571305219</c:v>
                </c:pt>
                <c:pt idx="1516">
                  <c:v>0.54756080011512442</c:v>
                </c:pt>
                <c:pt idx="1517">
                  <c:v>0.54756080011512442</c:v>
                </c:pt>
                <c:pt idx="1518">
                  <c:v>0.54741689451719677</c:v>
                </c:pt>
                <c:pt idx="1519">
                  <c:v>0.54712908332134125</c:v>
                </c:pt>
                <c:pt idx="1520">
                  <c:v>0.54698517772341348</c:v>
                </c:pt>
                <c:pt idx="1521">
                  <c:v>0.54698517772341348</c:v>
                </c:pt>
                <c:pt idx="1522">
                  <c:v>0.54684127212548572</c:v>
                </c:pt>
                <c:pt idx="1523">
                  <c:v>0.54669736652755796</c:v>
                </c:pt>
                <c:pt idx="1524">
                  <c:v>0.5465534609296302</c:v>
                </c:pt>
                <c:pt idx="1525">
                  <c:v>0.5465534609296302</c:v>
                </c:pt>
                <c:pt idx="1526">
                  <c:v>0.5465534609296302</c:v>
                </c:pt>
                <c:pt idx="1527">
                  <c:v>0.5465534609296302</c:v>
                </c:pt>
                <c:pt idx="1528">
                  <c:v>0.5465534609296302</c:v>
                </c:pt>
                <c:pt idx="1529">
                  <c:v>0.54640955533170243</c:v>
                </c:pt>
                <c:pt idx="1530">
                  <c:v>0.54626564973377467</c:v>
                </c:pt>
                <c:pt idx="1531">
                  <c:v>0.54626564973377467</c:v>
                </c:pt>
                <c:pt idx="1532">
                  <c:v>0.54626564973377467</c:v>
                </c:pt>
                <c:pt idx="1533">
                  <c:v>0.54626564973377467</c:v>
                </c:pt>
                <c:pt idx="1534">
                  <c:v>0.54612174413584691</c:v>
                </c:pt>
                <c:pt idx="1535">
                  <c:v>0.54597783853791915</c:v>
                </c:pt>
                <c:pt idx="1536">
                  <c:v>0.54583393293999138</c:v>
                </c:pt>
                <c:pt idx="1537">
                  <c:v>0.54583393293999138</c:v>
                </c:pt>
                <c:pt idx="1538">
                  <c:v>0.54569002734206362</c:v>
                </c:pt>
                <c:pt idx="1539">
                  <c:v>0.54569002734206362</c:v>
                </c:pt>
                <c:pt idx="1540">
                  <c:v>0.54554612174413586</c:v>
                </c:pt>
                <c:pt idx="1541">
                  <c:v>0.54525831054828033</c:v>
                </c:pt>
                <c:pt idx="1542">
                  <c:v>0.54525831054828033</c:v>
                </c:pt>
                <c:pt idx="1543">
                  <c:v>0.54497049935242481</c:v>
                </c:pt>
                <c:pt idx="1544">
                  <c:v>0.54482659375449705</c:v>
                </c:pt>
                <c:pt idx="1545">
                  <c:v>0.54468268815656928</c:v>
                </c:pt>
                <c:pt idx="1546">
                  <c:v>0.54468268815656928</c:v>
                </c:pt>
                <c:pt idx="1547">
                  <c:v>0.54453878255864152</c:v>
                </c:pt>
                <c:pt idx="1548">
                  <c:v>0.54439487696071376</c:v>
                </c:pt>
                <c:pt idx="1549">
                  <c:v>0.544250971362786</c:v>
                </c:pt>
                <c:pt idx="1550">
                  <c:v>0.544250971362786</c:v>
                </c:pt>
                <c:pt idx="1551">
                  <c:v>0.544250971362786</c:v>
                </c:pt>
                <c:pt idx="1552">
                  <c:v>0.54410706576485823</c:v>
                </c:pt>
                <c:pt idx="1553">
                  <c:v>0.54410706576485823</c:v>
                </c:pt>
                <c:pt idx="1554">
                  <c:v>0.54410706576485823</c:v>
                </c:pt>
                <c:pt idx="1555">
                  <c:v>0.54396316016693047</c:v>
                </c:pt>
                <c:pt idx="1556">
                  <c:v>0.54381925456900271</c:v>
                </c:pt>
                <c:pt idx="1557">
                  <c:v>0.54381925456900271</c:v>
                </c:pt>
                <c:pt idx="1558">
                  <c:v>0.54367534897107495</c:v>
                </c:pt>
                <c:pt idx="1559">
                  <c:v>0.54338753777521942</c:v>
                </c:pt>
                <c:pt idx="1560">
                  <c:v>0.54324363217729166</c:v>
                </c:pt>
                <c:pt idx="1561">
                  <c:v>0.54295582098143613</c:v>
                </c:pt>
                <c:pt idx="1562">
                  <c:v>0.54295582098143613</c:v>
                </c:pt>
                <c:pt idx="1563">
                  <c:v>0.54295582098143613</c:v>
                </c:pt>
                <c:pt idx="1564">
                  <c:v>0.54295582098143613</c:v>
                </c:pt>
                <c:pt idx="1565">
                  <c:v>0.54266800978558061</c:v>
                </c:pt>
                <c:pt idx="1566">
                  <c:v>0.54238019858972519</c:v>
                </c:pt>
                <c:pt idx="1567">
                  <c:v>0.54223629299179743</c:v>
                </c:pt>
                <c:pt idx="1568">
                  <c:v>0.54223629299179743</c:v>
                </c:pt>
                <c:pt idx="1569">
                  <c:v>0.54180457619801414</c:v>
                </c:pt>
                <c:pt idx="1570">
                  <c:v>0.54166067060008638</c:v>
                </c:pt>
                <c:pt idx="1571">
                  <c:v>0.54151676500215862</c:v>
                </c:pt>
                <c:pt idx="1572">
                  <c:v>0.54151676500215862</c:v>
                </c:pt>
                <c:pt idx="1573">
                  <c:v>0.54137285940423086</c:v>
                </c:pt>
                <c:pt idx="1574">
                  <c:v>0.54137285940423086</c:v>
                </c:pt>
                <c:pt idx="1575">
                  <c:v>0.54108504820837533</c:v>
                </c:pt>
                <c:pt idx="1576">
                  <c:v>0.54094114261044757</c:v>
                </c:pt>
                <c:pt idx="1577">
                  <c:v>0.54094114261044757</c:v>
                </c:pt>
                <c:pt idx="1578">
                  <c:v>0.54094114261044757</c:v>
                </c:pt>
                <c:pt idx="1579">
                  <c:v>0.5407972370125198</c:v>
                </c:pt>
                <c:pt idx="1580">
                  <c:v>0.54065333141459204</c:v>
                </c:pt>
                <c:pt idx="1581">
                  <c:v>0.54065333141459204</c:v>
                </c:pt>
                <c:pt idx="1582">
                  <c:v>0.54050942581666428</c:v>
                </c:pt>
                <c:pt idx="1583">
                  <c:v>0.54036552021873652</c:v>
                </c:pt>
                <c:pt idx="1584">
                  <c:v>0.54036552021873652</c:v>
                </c:pt>
                <c:pt idx="1585">
                  <c:v>0.54036552021873652</c:v>
                </c:pt>
                <c:pt idx="1586">
                  <c:v>0.54036552021873652</c:v>
                </c:pt>
                <c:pt idx="1587">
                  <c:v>0.54022161462080875</c:v>
                </c:pt>
                <c:pt idx="1588">
                  <c:v>0.54007770902288099</c:v>
                </c:pt>
                <c:pt idx="1589">
                  <c:v>0.54007770902288099</c:v>
                </c:pt>
                <c:pt idx="1590">
                  <c:v>0.53993380342495323</c:v>
                </c:pt>
                <c:pt idx="1591">
                  <c:v>0.53993380342495323</c:v>
                </c:pt>
                <c:pt idx="1592">
                  <c:v>0.53950208663116994</c:v>
                </c:pt>
                <c:pt idx="1593">
                  <c:v>0.53950208663116994</c:v>
                </c:pt>
                <c:pt idx="1594">
                  <c:v>0.53935818103324218</c:v>
                </c:pt>
                <c:pt idx="1595">
                  <c:v>0.53935818103324218</c:v>
                </c:pt>
                <c:pt idx="1596">
                  <c:v>0.53935818103324218</c:v>
                </c:pt>
                <c:pt idx="1597">
                  <c:v>0.53935818103324218</c:v>
                </c:pt>
                <c:pt idx="1598">
                  <c:v>0.53935818103324218</c:v>
                </c:pt>
                <c:pt idx="1599">
                  <c:v>0.53935818103324218</c:v>
                </c:pt>
                <c:pt idx="1600">
                  <c:v>0.53907036983738665</c:v>
                </c:pt>
                <c:pt idx="1601">
                  <c:v>0.53907036983738665</c:v>
                </c:pt>
                <c:pt idx="1602">
                  <c:v>0.53878255864153113</c:v>
                </c:pt>
                <c:pt idx="1603">
                  <c:v>0.53863865304360337</c:v>
                </c:pt>
                <c:pt idx="1604">
                  <c:v>0.5384947474456756</c:v>
                </c:pt>
                <c:pt idx="1605">
                  <c:v>0.53835084184774784</c:v>
                </c:pt>
                <c:pt idx="1606">
                  <c:v>0.53835084184774784</c:v>
                </c:pt>
                <c:pt idx="1607">
                  <c:v>0.53835084184774784</c:v>
                </c:pt>
                <c:pt idx="1608">
                  <c:v>0.53835084184774784</c:v>
                </c:pt>
                <c:pt idx="1609">
                  <c:v>0.53835084184774784</c:v>
                </c:pt>
                <c:pt idx="1610">
                  <c:v>0.53806303065189232</c:v>
                </c:pt>
                <c:pt idx="1611">
                  <c:v>0.53748740826018138</c:v>
                </c:pt>
                <c:pt idx="1612">
                  <c:v>0.53734350266225361</c:v>
                </c:pt>
                <c:pt idx="1613">
                  <c:v>0.53719959706432585</c:v>
                </c:pt>
                <c:pt idx="1614">
                  <c:v>0.53691178586847033</c:v>
                </c:pt>
                <c:pt idx="1615">
                  <c:v>0.53676788027054256</c:v>
                </c:pt>
                <c:pt idx="1616">
                  <c:v>0.53676788027054256</c:v>
                </c:pt>
                <c:pt idx="1617">
                  <c:v>0.5366239746726148</c:v>
                </c:pt>
                <c:pt idx="1618">
                  <c:v>0.5366239746726148</c:v>
                </c:pt>
                <c:pt idx="1619">
                  <c:v>0.5366239746726148</c:v>
                </c:pt>
                <c:pt idx="1620">
                  <c:v>0.53648006907468704</c:v>
                </c:pt>
                <c:pt idx="1621">
                  <c:v>0.53633616347675928</c:v>
                </c:pt>
                <c:pt idx="1622">
                  <c:v>0.53633616347675928</c:v>
                </c:pt>
                <c:pt idx="1623">
                  <c:v>0.53633616347675928</c:v>
                </c:pt>
                <c:pt idx="1624">
                  <c:v>0.53619225787883151</c:v>
                </c:pt>
                <c:pt idx="1625">
                  <c:v>0.53604835228090375</c:v>
                </c:pt>
                <c:pt idx="1626">
                  <c:v>0.53604835228090375</c:v>
                </c:pt>
                <c:pt idx="1627">
                  <c:v>0.53604835228090375</c:v>
                </c:pt>
                <c:pt idx="1628">
                  <c:v>0.53604835228090375</c:v>
                </c:pt>
                <c:pt idx="1629">
                  <c:v>0.53590444668297599</c:v>
                </c:pt>
                <c:pt idx="1630">
                  <c:v>0.53590444668297599</c:v>
                </c:pt>
                <c:pt idx="1631">
                  <c:v>0.53576054108504823</c:v>
                </c:pt>
                <c:pt idx="1632">
                  <c:v>0.53561663548712046</c:v>
                </c:pt>
                <c:pt idx="1633">
                  <c:v>0.53561663548712046</c:v>
                </c:pt>
                <c:pt idx="1634">
                  <c:v>0.5354727298891927</c:v>
                </c:pt>
                <c:pt idx="1635">
                  <c:v>0.53532882429126494</c:v>
                </c:pt>
                <c:pt idx="1636">
                  <c:v>0.53518491869333717</c:v>
                </c:pt>
                <c:pt idx="1637">
                  <c:v>0.53518491869333717</c:v>
                </c:pt>
                <c:pt idx="1638">
                  <c:v>0.53475320189955389</c:v>
                </c:pt>
                <c:pt idx="1639">
                  <c:v>0.53460929630162612</c:v>
                </c:pt>
                <c:pt idx="1640">
                  <c:v>0.5343214851057706</c:v>
                </c:pt>
                <c:pt idx="1641">
                  <c:v>0.5343214851057706</c:v>
                </c:pt>
                <c:pt idx="1642">
                  <c:v>0.53417757950784284</c:v>
                </c:pt>
                <c:pt idx="1643">
                  <c:v>0.53403367390991507</c:v>
                </c:pt>
                <c:pt idx="1644">
                  <c:v>0.53374586271405955</c:v>
                </c:pt>
                <c:pt idx="1645">
                  <c:v>0.53374586271405955</c:v>
                </c:pt>
                <c:pt idx="1646">
                  <c:v>0.53374586271405955</c:v>
                </c:pt>
                <c:pt idx="1647">
                  <c:v>0.53360195711613179</c:v>
                </c:pt>
                <c:pt idx="1648">
                  <c:v>0.53360195711613179</c:v>
                </c:pt>
                <c:pt idx="1649">
                  <c:v>0.53345805151820402</c:v>
                </c:pt>
                <c:pt idx="1650">
                  <c:v>0.53331414592027626</c:v>
                </c:pt>
                <c:pt idx="1651">
                  <c:v>0.5331702403223485</c:v>
                </c:pt>
                <c:pt idx="1652">
                  <c:v>0.53302633472442074</c:v>
                </c:pt>
                <c:pt idx="1653">
                  <c:v>0.53302633472442074</c:v>
                </c:pt>
                <c:pt idx="1654">
                  <c:v>0.53288242912649297</c:v>
                </c:pt>
                <c:pt idx="1655">
                  <c:v>0.53288242912649297</c:v>
                </c:pt>
                <c:pt idx="1656">
                  <c:v>0.53273852352856521</c:v>
                </c:pt>
                <c:pt idx="1657">
                  <c:v>0.53273852352856521</c:v>
                </c:pt>
                <c:pt idx="1658">
                  <c:v>0.53259461793063745</c:v>
                </c:pt>
                <c:pt idx="1659">
                  <c:v>0.53259461793063745</c:v>
                </c:pt>
                <c:pt idx="1660">
                  <c:v>0.5324507123327098</c:v>
                </c:pt>
                <c:pt idx="1661">
                  <c:v>0.53230680673478203</c:v>
                </c:pt>
                <c:pt idx="1662">
                  <c:v>0.53216290113685427</c:v>
                </c:pt>
                <c:pt idx="1663">
                  <c:v>0.53201899553892651</c:v>
                </c:pt>
                <c:pt idx="1664">
                  <c:v>0.53187508994099875</c:v>
                </c:pt>
                <c:pt idx="1665">
                  <c:v>0.53158727874514322</c:v>
                </c:pt>
                <c:pt idx="1666">
                  <c:v>0.53158727874514322</c:v>
                </c:pt>
                <c:pt idx="1667">
                  <c:v>0.5312994675492877</c:v>
                </c:pt>
                <c:pt idx="1668">
                  <c:v>0.5312994675492877</c:v>
                </c:pt>
                <c:pt idx="1669">
                  <c:v>0.53115556195135993</c:v>
                </c:pt>
                <c:pt idx="1670">
                  <c:v>0.53101165635343217</c:v>
                </c:pt>
                <c:pt idx="1671">
                  <c:v>0.53101165635343217</c:v>
                </c:pt>
                <c:pt idx="1672">
                  <c:v>0.53086775075550441</c:v>
                </c:pt>
                <c:pt idx="1673">
                  <c:v>0.53072384515757665</c:v>
                </c:pt>
                <c:pt idx="1674">
                  <c:v>0.53043603396172112</c:v>
                </c:pt>
                <c:pt idx="1675">
                  <c:v>0.5301482227658656</c:v>
                </c:pt>
                <c:pt idx="1676">
                  <c:v>0.53000431716793783</c:v>
                </c:pt>
                <c:pt idx="1677">
                  <c:v>0.52986041157001007</c:v>
                </c:pt>
                <c:pt idx="1678">
                  <c:v>0.52971650597208231</c:v>
                </c:pt>
                <c:pt idx="1679">
                  <c:v>0.52971650597208231</c:v>
                </c:pt>
                <c:pt idx="1680">
                  <c:v>0.52971650597208231</c:v>
                </c:pt>
                <c:pt idx="1681">
                  <c:v>0.52957260037415455</c:v>
                </c:pt>
                <c:pt idx="1682">
                  <c:v>0.52957260037415455</c:v>
                </c:pt>
                <c:pt idx="1683">
                  <c:v>0.52942869477622678</c:v>
                </c:pt>
                <c:pt idx="1684">
                  <c:v>0.52942869477622678</c:v>
                </c:pt>
                <c:pt idx="1685">
                  <c:v>0.52942869477622678</c:v>
                </c:pt>
                <c:pt idx="1686">
                  <c:v>0.52914088358037126</c:v>
                </c:pt>
                <c:pt idx="1687">
                  <c:v>0.52899697798244349</c:v>
                </c:pt>
                <c:pt idx="1688">
                  <c:v>0.52899697798244349</c:v>
                </c:pt>
                <c:pt idx="1689">
                  <c:v>0.52899697798244349</c:v>
                </c:pt>
                <c:pt idx="1690">
                  <c:v>0.52899697798244349</c:v>
                </c:pt>
                <c:pt idx="1691">
                  <c:v>0.52899697798244349</c:v>
                </c:pt>
                <c:pt idx="1692">
                  <c:v>0.52885307238451573</c:v>
                </c:pt>
                <c:pt idx="1693">
                  <c:v>0.52870916678658797</c:v>
                </c:pt>
                <c:pt idx="1694">
                  <c:v>0.52856526118866021</c:v>
                </c:pt>
                <c:pt idx="1695">
                  <c:v>0.52856526118866021</c:v>
                </c:pt>
                <c:pt idx="1696">
                  <c:v>0.52856526118866021</c:v>
                </c:pt>
                <c:pt idx="1697">
                  <c:v>0.52813354439487692</c:v>
                </c:pt>
                <c:pt idx="1698">
                  <c:v>0.52813354439487692</c:v>
                </c:pt>
                <c:pt idx="1699">
                  <c:v>0.52813354439487692</c:v>
                </c:pt>
                <c:pt idx="1700">
                  <c:v>0.52798963879694916</c:v>
                </c:pt>
                <c:pt idx="1701">
                  <c:v>0.52798963879694916</c:v>
                </c:pt>
                <c:pt idx="1702">
                  <c:v>0.52784573319902139</c:v>
                </c:pt>
                <c:pt idx="1703">
                  <c:v>0.52784573319902139</c:v>
                </c:pt>
                <c:pt idx="1704">
                  <c:v>0.52784573319902139</c:v>
                </c:pt>
                <c:pt idx="1705">
                  <c:v>0.52770182760109363</c:v>
                </c:pt>
                <c:pt idx="1706">
                  <c:v>0.52770182760109363</c:v>
                </c:pt>
                <c:pt idx="1707">
                  <c:v>0.52755792200316587</c:v>
                </c:pt>
                <c:pt idx="1708">
                  <c:v>0.52727011080731045</c:v>
                </c:pt>
                <c:pt idx="1709">
                  <c:v>0.52712620520938269</c:v>
                </c:pt>
                <c:pt idx="1710">
                  <c:v>0.52712620520938269</c:v>
                </c:pt>
                <c:pt idx="1711">
                  <c:v>0.52698229961145493</c:v>
                </c:pt>
                <c:pt idx="1712">
                  <c:v>0.52698229961145493</c:v>
                </c:pt>
                <c:pt idx="1713">
                  <c:v>0.52683839401352717</c:v>
                </c:pt>
                <c:pt idx="1714">
                  <c:v>0.5266944884155994</c:v>
                </c:pt>
                <c:pt idx="1715">
                  <c:v>0.52655058281767164</c:v>
                </c:pt>
                <c:pt idx="1716">
                  <c:v>0.52655058281767164</c:v>
                </c:pt>
                <c:pt idx="1717">
                  <c:v>0.52640667721974388</c:v>
                </c:pt>
                <c:pt idx="1718">
                  <c:v>0.52640667721974388</c:v>
                </c:pt>
                <c:pt idx="1719">
                  <c:v>0.52626277162181612</c:v>
                </c:pt>
                <c:pt idx="1720">
                  <c:v>0.52626277162181612</c:v>
                </c:pt>
                <c:pt idx="1721">
                  <c:v>0.52626277162181612</c:v>
                </c:pt>
                <c:pt idx="1722">
                  <c:v>0.52597496042596059</c:v>
                </c:pt>
                <c:pt idx="1723">
                  <c:v>0.52597496042596059</c:v>
                </c:pt>
                <c:pt idx="1724">
                  <c:v>0.52583105482803283</c:v>
                </c:pt>
                <c:pt idx="1725">
                  <c:v>0.52568714923010507</c:v>
                </c:pt>
                <c:pt idx="1726">
                  <c:v>0.52568714923010507</c:v>
                </c:pt>
                <c:pt idx="1727">
                  <c:v>0.5255432436321773</c:v>
                </c:pt>
                <c:pt idx="1728">
                  <c:v>0.52539933803424954</c:v>
                </c:pt>
                <c:pt idx="1729">
                  <c:v>0.52539933803424954</c:v>
                </c:pt>
                <c:pt idx="1730">
                  <c:v>0.52525543243632178</c:v>
                </c:pt>
                <c:pt idx="1731">
                  <c:v>0.52496762124046625</c:v>
                </c:pt>
                <c:pt idx="1732">
                  <c:v>0.52496762124046625</c:v>
                </c:pt>
                <c:pt idx="1733">
                  <c:v>0.52496762124046625</c:v>
                </c:pt>
                <c:pt idx="1734">
                  <c:v>0.52496762124046625</c:v>
                </c:pt>
                <c:pt idx="1735">
                  <c:v>0.52482371564253849</c:v>
                </c:pt>
                <c:pt idx="1736">
                  <c:v>0.52467981004461073</c:v>
                </c:pt>
                <c:pt idx="1737">
                  <c:v>0.52467981004461073</c:v>
                </c:pt>
                <c:pt idx="1738">
                  <c:v>0.52467981004461073</c:v>
                </c:pt>
                <c:pt idx="1739">
                  <c:v>0.52453590444668297</c:v>
                </c:pt>
                <c:pt idx="1740">
                  <c:v>0.5243919988487552</c:v>
                </c:pt>
                <c:pt idx="1741">
                  <c:v>0.5243919988487552</c:v>
                </c:pt>
                <c:pt idx="1742">
                  <c:v>0.5243919988487552</c:v>
                </c:pt>
                <c:pt idx="1743">
                  <c:v>0.52424809325082744</c:v>
                </c:pt>
                <c:pt idx="1744">
                  <c:v>0.52424809325082744</c:v>
                </c:pt>
                <c:pt idx="1745">
                  <c:v>0.52424809325082744</c:v>
                </c:pt>
                <c:pt idx="1746">
                  <c:v>0.52410418765289968</c:v>
                </c:pt>
                <c:pt idx="1747">
                  <c:v>0.52381637645704415</c:v>
                </c:pt>
                <c:pt idx="1748">
                  <c:v>0.52367247085911639</c:v>
                </c:pt>
                <c:pt idx="1749">
                  <c:v>0.52367247085911639</c:v>
                </c:pt>
                <c:pt idx="1750">
                  <c:v>0.52367247085911639</c:v>
                </c:pt>
                <c:pt idx="1751">
                  <c:v>0.52367247085911639</c:v>
                </c:pt>
                <c:pt idx="1752">
                  <c:v>0.52338465966326086</c:v>
                </c:pt>
                <c:pt idx="1753">
                  <c:v>0.52338465966326086</c:v>
                </c:pt>
                <c:pt idx="1754">
                  <c:v>0.52338465966326086</c:v>
                </c:pt>
                <c:pt idx="1755">
                  <c:v>0.52309684846740534</c:v>
                </c:pt>
                <c:pt idx="1756">
                  <c:v>0.52295294286947758</c:v>
                </c:pt>
                <c:pt idx="1757">
                  <c:v>0.52295294286947758</c:v>
                </c:pt>
                <c:pt idx="1758">
                  <c:v>0.52266513167362205</c:v>
                </c:pt>
                <c:pt idx="1759">
                  <c:v>0.52252122607569429</c:v>
                </c:pt>
                <c:pt idx="1760">
                  <c:v>0.52252122607569429</c:v>
                </c:pt>
                <c:pt idx="1761">
                  <c:v>0.52237732047776664</c:v>
                </c:pt>
                <c:pt idx="1762">
                  <c:v>0.52223341487983888</c:v>
                </c:pt>
                <c:pt idx="1763">
                  <c:v>0.52223341487983888</c:v>
                </c:pt>
                <c:pt idx="1764">
                  <c:v>0.52208950928191111</c:v>
                </c:pt>
                <c:pt idx="1765">
                  <c:v>0.52208950928191111</c:v>
                </c:pt>
                <c:pt idx="1766">
                  <c:v>0.52208950928191111</c:v>
                </c:pt>
                <c:pt idx="1767">
                  <c:v>0.52194560368398335</c:v>
                </c:pt>
                <c:pt idx="1768">
                  <c:v>0.52180169808605559</c:v>
                </c:pt>
                <c:pt idx="1769">
                  <c:v>0.52180169808605559</c:v>
                </c:pt>
                <c:pt idx="1770">
                  <c:v>0.52180169808605559</c:v>
                </c:pt>
                <c:pt idx="1771">
                  <c:v>0.52180169808605559</c:v>
                </c:pt>
                <c:pt idx="1772">
                  <c:v>0.52165779248812782</c:v>
                </c:pt>
                <c:pt idx="1773">
                  <c:v>0.52151388689020006</c:v>
                </c:pt>
                <c:pt idx="1774">
                  <c:v>0.52151388689020006</c:v>
                </c:pt>
                <c:pt idx="1775">
                  <c:v>0.52151388689020006</c:v>
                </c:pt>
                <c:pt idx="1776">
                  <c:v>0.52122607569434454</c:v>
                </c:pt>
                <c:pt idx="1777">
                  <c:v>0.52093826449848901</c:v>
                </c:pt>
                <c:pt idx="1778">
                  <c:v>0.52079435890056125</c:v>
                </c:pt>
                <c:pt idx="1779">
                  <c:v>0.52050654770470572</c:v>
                </c:pt>
                <c:pt idx="1780">
                  <c:v>0.52050654770470572</c:v>
                </c:pt>
                <c:pt idx="1781">
                  <c:v>0.52050654770470572</c:v>
                </c:pt>
                <c:pt idx="1782">
                  <c:v>0.52036264210677796</c:v>
                </c:pt>
                <c:pt idx="1783">
                  <c:v>0.5202187365088502</c:v>
                </c:pt>
                <c:pt idx="1784">
                  <c:v>0.52007483091092244</c:v>
                </c:pt>
                <c:pt idx="1785">
                  <c:v>0.51993092531299467</c:v>
                </c:pt>
                <c:pt idx="1786">
                  <c:v>0.51964311411713915</c:v>
                </c:pt>
                <c:pt idx="1787">
                  <c:v>0.51964311411713915</c:v>
                </c:pt>
                <c:pt idx="1788">
                  <c:v>0.5190674917254281</c:v>
                </c:pt>
                <c:pt idx="1789">
                  <c:v>0.51892358612750034</c:v>
                </c:pt>
                <c:pt idx="1790">
                  <c:v>0.51877968052957257</c:v>
                </c:pt>
                <c:pt idx="1791">
                  <c:v>0.51863577493164481</c:v>
                </c:pt>
                <c:pt idx="1792">
                  <c:v>0.51863577493164481</c:v>
                </c:pt>
                <c:pt idx="1793">
                  <c:v>0.51849186933371705</c:v>
                </c:pt>
                <c:pt idx="1794">
                  <c:v>0.51849186933371705</c:v>
                </c:pt>
                <c:pt idx="1795">
                  <c:v>0.51849186933371705</c:v>
                </c:pt>
                <c:pt idx="1796">
                  <c:v>0.51834796373578929</c:v>
                </c:pt>
                <c:pt idx="1797">
                  <c:v>0.51820405813786152</c:v>
                </c:pt>
                <c:pt idx="1798">
                  <c:v>0.517916246942006</c:v>
                </c:pt>
                <c:pt idx="1799">
                  <c:v>0.517916246942006</c:v>
                </c:pt>
                <c:pt idx="1800">
                  <c:v>0.51777234134407824</c:v>
                </c:pt>
                <c:pt idx="1801">
                  <c:v>0.51777234134407824</c:v>
                </c:pt>
                <c:pt idx="1802">
                  <c:v>0.51748453014822282</c:v>
                </c:pt>
                <c:pt idx="1803">
                  <c:v>0.51734062455029506</c:v>
                </c:pt>
                <c:pt idx="1804">
                  <c:v>0.5171967189523673</c:v>
                </c:pt>
                <c:pt idx="1805">
                  <c:v>0.5171967189523673</c:v>
                </c:pt>
                <c:pt idx="1806">
                  <c:v>0.51705281335443953</c:v>
                </c:pt>
                <c:pt idx="1807">
                  <c:v>0.51690890775651177</c:v>
                </c:pt>
                <c:pt idx="1808">
                  <c:v>0.51690890775651177</c:v>
                </c:pt>
                <c:pt idx="1809">
                  <c:v>0.51676500215858401</c:v>
                </c:pt>
                <c:pt idx="1810">
                  <c:v>0.51633328536480072</c:v>
                </c:pt>
                <c:pt idx="1811">
                  <c:v>0.51633328536480072</c:v>
                </c:pt>
                <c:pt idx="1812">
                  <c:v>0.5160454741689452</c:v>
                </c:pt>
                <c:pt idx="1813">
                  <c:v>0.51590156857101743</c:v>
                </c:pt>
                <c:pt idx="1814">
                  <c:v>0.51561375737516191</c:v>
                </c:pt>
                <c:pt idx="1815">
                  <c:v>0.51561375737516191</c:v>
                </c:pt>
                <c:pt idx="1816">
                  <c:v>0.51503813498345086</c:v>
                </c:pt>
                <c:pt idx="1817">
                  <c:v>0.51489422938552309</c:v>
                </c:pt>
                <c:pt idx="1818">
                  <c:v>0.51460641818966757</c:v>
                </c:pt>
                <c:pt idx="1819">
                  <c:v>0.51446251259173981</c:v>
                </c:pt>
                <c:pt idx="1820">
                  <c:v>0.51417470139588428</c:v>
                </c:pt>
                <c:pt idx="1821">
                  <c:v>0.51403079579795652</c:v>
                </c:pt>
                <c:pt idx="1822">
                  <c:v>0.51403079579795652</c:v>
                </c:pt>
                <c:pt idx="1823">
                  <c:v>0.51403079579795652</c:v>
                </c:pt>
                <c:pt idx="1824">
                  <c:v>0.51388689020002876</c:v>
                </c:pt>
                <c:pt idx="1825">
                  <c:v>0.51388689020002876</c:v>
                </c:pt>
                <c:pt idx="1826">
                  <c:v>0.51374298460210099</c:v>
                </c:pt>
                <c:pt idx="1827">
                  <c:v>0.51374298460210099</c:v>
                </c:pt>
                <c:pt idx="1828">
                  <c:v>0.51345517340624547</c:v>
                </c:pt>
                <c:pt idx="1829">
                  <c:v>0.51345517340624547</c:v>
                </c:pt>
                <c:pt idx="1830">
                  <c:v>0.51345517340624547</c:v>
                </c:pt>
                <c:pt idx="1831">
                  <c:v>0.51345517340624547</c:v>
                </c:pt>
                <c:pt idx="1832">
                  <c:v>0.51302345661246218</c:v>
                </c:pt>
                <c:pt idx="1833">
                  <c:v>0.51302345661246218</c:v>
                </c:pt>
                <c:pt idx="1834">
                  <c:v>0.51302345661246218</c:v>
                </c:pt>
                <c:pt idx="1835">
                  <c:v>0.51302345661246218</c:v>
                </c:pt>
                <c:pt idx="1836">
                  <c:v>0.51287955101453442</c:v>
                </c:pt>
                <c:pt idx="1837">
                  <c:v>0.51273564541660666</c:v>
                </c:pt>
                <c:pt idx="1838">
                  <c:v>0.51259173981867889</c:v>
                </c:pt>
                <c:pt idx="1839">
                  <c:v>0.51244783422075124</c:v>
                </c:pt>
                <c:pt idx="1840">
                  <c:v>0.51244783422075124</c:v>
                </c:pt>
                <c:pt idx="1841">
                  <c:v>0.51230392862282348</c:v>
                </c:pt>
                <c:pt idx="1842">
                  <c:v>0.51216002302489572</c:v>
                </c:pt>
                <c:pt idx="1843">
                  <c:v>0.51201611742696795</c:v>
                </c:pt>
                <c:pt idx="1844">
                  <c:v>0.51158440063318467</c:v>
                </c:pt>
                <c:pt idx="1845">
                  <c:v>0.51158440063318467</c:v>
                </c:pt>
                <c:pt idx="1846">
                  <c:v>0.51115268383940138</c:v>
                </c:pt>
                <c:pt idx="1847">
                  <c:v>0.51086487264354585</c:v>
                </c:pt>
                <c:pt idx="1848">
                  <c:v>0.51072096704561809</c:v>
                </c:pt>
                <c:pt idx="1849">
                  <c:v>0.51057706144769033</c:v>
                </c:pt>
                <c:pt idx="1850">
                  <c:v>0.51043315584976257</c:v>
                </c:pt>
                <c:pt idx="1851">
                  <c:v>0.51043315584976257</c:v>
                </c:pt>
                <c:pt idx="1852">
                  <c:v>0.51043315584976257</c:v>
                </c:pt>
                <c:pt idx="1853">
                  <c:v>0.5102892502518348</c:v>
                </c:pt>
                <c:pt idx="1854">
                  <c:v>0.5102892502518348</c:v>
                </c:pt>
                <c:pt idx="1855">
                  <c:v>0.51014534465390704</c:v>
                </c:pt>
                <c:pt idx="1856">
                  <c:v>0.51014534465390704</c:v>
                </c:pt>
                <c:pt idx="1857">
                  <c:v>0.51014534465390704</c:v>
                </c:pt>
                <c:pt idx="1858">
                  <c:v>0.51014534465390704</c:v>
                </c:pt>
                <c:pt idx="1859">
                  <c:v>0.51000143905597928</c:v>
                </c:pt>
                <c:pt idx="1860">
                  <c:v>0.51000143905597928</c:v>
                </c:pt>
                <c:pt idx="1861">
                  <c:v>0.51000143905597928</c:v>
                </c:pt>
                <c:pt idx="1862">
                  <c:v>0.50985753345805152</c:v>
                </c:pt>
                <c:pt idx="1863">
                  <c:v>0.50971362786012375</c:v>
                </c:pt>
                <c:pt idx="1864">
                  <c:v>0.50971362786012375</c:v>
                </c:pt>
                <c:pt idx="1865">
                  <c:v>0.50956972226219599</c:v>
                </c:pt>
                <c:pt idx="1866">
                  <c:v>0.50928191106634046</c:v>
                </c:pt>
                <c:pt idx="1867">
                  <c:v>0.50928191106634046</c:v>
                </c:pt>
                <c:pt idx="1868">
                  <c:v>0.5091380054684127</c:v>
                </c:pt>
                <c:pt idx="1869">
                  <c:v>0.50899409987048494</c:v>
                </c:pt>
                <c:pt idx="1870">
                  <c:v>0.50899409987048494</c:v>
                </c:pt>
                <c:pt idx="1871">
                  <c:v>0.50885019427255718</c:v>
                </c:pt>
                <c:pt idx="1872">
                  <c:v>0.50885019427255718</c:v>
                </c:pt>
                <c:pt idx="1873">
                  <c:v>0.50885019427255718</c:v>
                </c:pt>
                <c:pt idx="1874">
                  <c:v>0.50870628867462941</c:v>
                </c:pt>
                <c:pt idx="1875">
                  <c:v>0.50870628867462941</c:v>
                </c:pt>
                <c:pt idx="1876">
                  <c:v>0.50841847747877389</c:v>
                </c:pt>
                <c:pt idx="1877">
                  <c:v>0.50813066628291836</c:v>
                </c:pt>
                <c:pt idx="1878">
                  <c:v>0.5079867606849906</c:v>
                </c:pt>
                <c:pt idx="1879">
                  <c:v>0.5079867606849906</c:v>
                </c:pt>
                <c:pt idx="1880">
                  <c:v>0.50784285508706284</c:v>
                </c:pt>
                <c:pt idx="1881">
                  <c:v>0.50784285508706284</c:v>
                </c:pt>
                <c:pt idx="1882">
                  <c:v>0.50741113829327966</c:v>
                </c:pt>
                <c:pt idx="1883">
                  <c:v>0.50741113829327966</c:v>
                </c:pt>
                <c:pt idx="1884">
                  <c:v>0.5072672326953519</c:v>
                </c:pt>
                <c:pt idx="1885">
                  <c:v>0.5072672326953519</c:v>
                </c:pt>
                <c:pt idx="1886">
                  <c:v>0.50712332709742414</c:v>
                </c:pt>
                <c:pt idx="1887">
                  <c:v>0.50697942149949637</c:v>
                </c:pt>
                <c:pt idx="1888">
                  <c:v>0.50697942149949637</c:v>
                </c:pt>
                <c:pt idx="1889">
                  <c:v>0.50683551590156861</c:v>
                </c:pt>
                <c:pt idx="1890">
                  <c:v>0.50669161030364085</c:v>
                </c:pt>
                <c:pt idx="1891">
                  <c:v>0.50654770470571309</c:v>
                </c:pt>
                <c:pt idx="1892">
                  <c:v>0.50640379910778532</c:v>
                </c:pt>
                <c:pt idx="1893">
                  <c:v>0.50640379910778532</c:v>
                </c:pt>
                <c:pt idx="1894">
                  <c:v>0.50640379910778532</c:v>
                </c:pt>
                <c:pt idx="1895">
                  <c:v>0.50640379910778532</c:v>
                </c:pt>
                <c:pt idx="1896">
                  <c:v>0.50625989350985756</c:v>
                </c:pt>
                <c:pt idx="1897">
                  <c:v>0.5061159879119298</c:v>
                </c:pt>
                <c:pt idx="1898">
                  <c:v>0.50597208231400204</c:v>
                </c:pt>
                <c:pt idx="1899">
                  <c:v>0.50597208231400204</c:v>
                </c:pt>
                <c:pt idx="1900">
                  <c:v>0.50582817671607427</c:v>
                </c:pt>
                <c:pt idx="1901">
                  <c:v>0.50582817671607427</c:v>
                </c:pt>
                <c:pt idx="1902">
                  <c:v>0.50568427111814651</c:v>
                </c:pt>
                <c:pt idx="1903">
                  <c:v>0.5049647431285077</c:v>
                </c:pt>
                <c:pt idx="1904">
                  <c:v>0.50482083753057994</c:v>
                </c:pt>
                <c:pt idx="1905">
                  <c:v>0.50482083753057994</c:v>
                </c:pt>
                <c:pt idx="1906">
                  <c:v>0.50482083753057994</c:v>
                </c:pt>
                <c:pt idx="1907">
                  <c:v>0.50482083753057994</c:v>
                </c:pt>
                <c:pt idx="1908">
                  <c:v>0.50467693193265217</c:v>
                </c:pt>
                <c:pt idx="1909">
                  <c:v>0.50467693193265217</c:v>
                </c:pt>
                <c:pt idx="1910">
                  <c:v>0.50467693193265217</c:v>
                </c:pt>
                <c:pt idx="1911">
                  <c:v>0.50453302633472441</c:v>
                </c:pt>
                <c:pt idx="1912">
                  <c:v>0.50453302633472441</c:v>
                </c:pt>
                <c:pt idx="1913">
                  <c:v>0.50453302633472441</c:v>
                </c:pt>
                <c:pt idx="1914">
                  <c:v>0.50438912073679665</c:v>
                </c:pt>
                <c:pt idx="1915">
                  <c:v>0.50424521513886889</c:v>
                </c:pt>
                <c:pt idx="1916">
                  <c:v>0.50410130954094112</c:v>
                </c:pt>
                <c:pt idx="1917">
                  <c:v>0.50395740394301336</c:v>
                </c:pt>
                <c:pt idx="1918">
                  <c:v>0.50395740394301336</c:v>
                </c:pt>
                <c:pt idx="1919">
                  <c:v>0.50395740394301336</c:v>
                </c:pt>
                <c:pt idx="1920">
                  <c:v>0.50352568714923007</c:v>
                </c:pt>
                <c:pt idx="1921">
                  <c:v>0.50352568714923007</c:v>
                </c:pt>
                <c:pt idx="1922">
                  <c:v>0.50338178155130231</c:v>
                </c:pt>
                <c:pt idx="1923">
                  <c:v>0.50338178155130231</c:v>
                </c:pt>
                <c:pt idx="1924">
                  <c:v>0.50323787595337455</c:v>
                </c:pt>
                <c:pt idx="1925">
                  <c:v>0.50323787595337455</c:v>
                </c:pt>
                <c:pt idx="1926">
                  <c:v>0.50309397035544678</c:v>
                </c:pt>
                <c:pt idx="1927">
                  <c:v>0.50295006475751902</c:v>
                </c:pt>
                <c:pt idx="1928">
                  <c:v>0.50295006475751902</c:v>
                </c:pt>
                <c:pt idx="1929">
                  <c:v>0.50295006475751902</c:v>
                </c:pt>
                <c:pt idx="1930">
                  <c:v>0.50295006475751902</c:v>
                </c:pt>
                <c:pt idx="1931">
                  <c:v>0.50280615915959126</c:v>
                </c:pt>
                <c:pt idx="1932">
                  <c:v>0.50280615915959126</c:v>
                </c:pt>
                <c:pt idx="1933">
                  <c:v>0.5026622535616635</c:v>
                </c:pt>
                <c:pt idx="1934">
                  <c:v>0.5026622535616635</c:v>
                </c:pt>
                <c:pt idx="1935">
                  <c:v>0.5026622535616635</c:v>
                </c:pt>
                <c:pt idx="1936">
                  <c:v>0.5026622535616635</c:v>
                </c:pt>
                <c:pt idx="1937">
                  <c:v>0.50237444236580808</c:v>
                </c:pt>
                <c:pt idx="1938">
                  <c:v>0.50223053676788032</c:v>
                </c:pt>
                <c:pt idx="1939">
                  <c:v>0.50223053676788032</c:v>
                </c:pt>
                <c:pt idx="1940">
                  <c:v>0.50194272557202479</c:v>
                </c:pt>
                <c:pt idx="1941">
                  <c:v>0.50194272557202479</c:v>
                </c:pt>
                <c:pt idx="1942">
                  <c:v>0.50194272557202479</c:v>
                </c:pt>
                <c:pt idx="1943">
                  <c:v>0.50179881997409703</c:v>
                </c:pt>
                <c:pt idx="1944">
                  <c:v>0.50179881997409703</c:v>
                </c:pt>
                <c:pt idx="1945">
                  <c:v>0.50151100877824151</c:v>
                </c:pt>
                <c:pt idx="1946">
                  <c:v>0.50136710318031374</c:v>
                </c:pt>
                <c:pt idx="1947">
                  <c:v>0.50107929198445822</c:v>
                </c:pt>
                <c:pt idx="1948">
                  <c:v>0.50107929198445822</c:v>
                </c:pt>
                <c:pt idx="1949">
                  <c:v>0.50093538638653046</c:v>
                </c:pt>
                <c:pt idx="1950">
                  <c:v>0.50079148078860269</c:v>
                </c:pt>
                <c:pt idx="1951">
                  <c:v>0.50064757519067493</c:v>
                </c:pt>
                <c:pt idx="1952">
                  <c:v>0.50064757519067493</c:v>
                </c:pt>
                <c:pt idx="1953">
                  <c:v>0.50064757519067493</c:v>
                </c:pt>
                <c:pt idx="1954">
                  <c:v>0.50050366959274717</c:v>
                </c:pt>
                <c:pt idx="1955">
                  <c:v>0.50050366959274717</c:v>
                </c:pt>
                <c:pt idx="1956">
                  <c:v>0.50021585839689164</c:v>
                </c:pt>
                <c:pt idx="1957">
                  <c:v>0.50007195279896388</c:v>
                </c:pt>
                <c:pt idx="1958">
                  <c:v>0.49978414160310836</c:v>
                </c:pt>
                <c:pt idx="1959">
                  <c:v>0.49964023600518059</c:v>
                </c:pt>
                <c:pt idx="1960">
                  <c:v>0.49949633040725283</c:v>
                </c:pt>
                <c:pt idx="1961">
                  <c:v>0.49949633040725283</c:v>
                </c:pt>
                <c:pt idx="1962">
                  <c:v>0.49949633040725283</c:v>
                </c:pt>
                <c:pt idx="1963">
                  <c:v>0.49935242480932507</c:v>
                </c:pt>
                <c:pt idx="1964">
                  <c:v>0.49935242480932507</c:v>
                </c:pt>
                <c:pt idx="1965">
                  <c:v>0.49920851921139731</c:v>
                </c:pt>
                <c:pt idx="1966">
                  <c:v>0.49920851921139731</c:v>
                </c:pt>
                <c:pt idx="1967">
                  <c:v>0.49920851921139731</c:v>
                </c:pt>
                <c:pt idx="1968">
                  <c:v>0.49892070801554178</c:v>
                </c:pt>
                <c:pt idx="1969">
                  <c:v>0.49892070801554178</c:v>
                </c:pt>
                <c:pt idx="1970">
                  <c:v>0.49848899122175855</c:v>
                </c:pt>
                <c:pt idx="1971">
                  <c:v>0.49834508562383079</c:v>
                </c:pt>
                <c:pt idx="1972">
                  <c:v>0.49834508562383079</c:v>
                </c:pt>
                <c:pt idx="1973">
                  <c:v>0.4979133688300475</c:v>
                </c:pt>
                <c:pt idx="1974">
                  <c:v>0.4979133688300475</c:v>
                </c:pt>
                <c:pt idx="1975">
                  <c:v>0.49776946323211974</c:v>
                </c:pt>
                <c:pt idx="1976">
                  <c:v>0.49762555763419197</c:v>
                </c:pt>
                <c:pt idx="1977">
                  <c:v>0.49762555763419197</c:v>
                </c:pt>
                <c:pt idx="1978">
                  <c:v>0.49748165203626421</c:v>
                </c:pt>
                <c:pt idx="1979">
                  <c:v>0.49748165203626421</c:v>
                </c:pt>
                <c:pt idx="1980">
                  <c:v>0.49733774643833645</c:v>
                </c:pt>
                <c:pt idx="1981">
                  <c:v>0.49733774643833645</c:v>
                </c:pt>
                <c:pt idx="1982">
                  <c:v>0.49690602964455316</c:v>
                </c:pt>
                <c:pt idx="1983">
                  <c:v>0.49661821844869763</c:v>
                </c:pt>
                <c:pt idx="1984">
                  <c:v>0.49661821844869763</c:v>
                </c:pt>
                <c:pt idx="1985">
                  <c:v>0.49647431285076987</c:v>
                </c:pt>
                <c:pt idx="1986">
                  <c:v>0.49633040725284211</c:v>
                </c:pt>
                <c:pt idx="1987">
                  <c:v>0.49633040725284211</c:v>
                </c:pt>
                <c:pt idx="1988">
                  <c:v>0.49633040725284211</c:v>
                </c:pt>
                <c:pt idx="1989">
                  <c:v>0.4961865016549144</c:v>
                </c:pt>
                <c:pt idx="1990">
                  <c:v>0.4961865016549144</c:v>
                </c:pt>
                <c:pt idx="1991">
                  <c:v>0.49604259605698664</c:v>
                </c:pt>
                <c:pt idx="1992">
                  <c:v>0.49589869045905888</c:v>
                </c:pt>
                <c:pt idx="1993">
                  <c:v>0.49575478486113111</c:v>
                </c:pt>
                <c:pt idx="1994">
                  <c:v>0.49575478486113111</c:v>
                </c:pt>
                <c:pt idx="1995">
                  <c:v>0.49575478486113111</c:v>
                </c:pt>
                <c:pt idx="1996">
                  <c:v>0.49561087926320335</c:v>
                </c:pt>
                <c:pt idx="1997">
                  <c:v>0.49561087926320335</c:v>
                </c:pt>
                <c:pt idx="1998">
                  <c:v>0.49561087926320335</c:v>
                </c:pt>
                <c:pt idx="1999">
                  <c:v>0.49546697366527559</c:v>
                </c:pt>
                <c:pt idx="2000">
                  <c:v>0.49532306806734783</c:v>
                </c:pt>
                <c:pt idx="2001">
                  <c:v>0.49532306806734783</c:v>
                </c:pt>
                <c:pt idx="2002">
                  <c:v>0.49517916246942006</c:v>
                </c:pt>
                <c:pt idx="2003">
                  <c:v>0.49517916246942006</c:v>
                </c:pt>
                <c:pt idx="2004">
                  <c:v>0.4950352568714923</c:v>
                </c:pt>
                <c:pt idx="2005">
                  <c:v>0.4950352568714923</c:v>
                </c:pt>
                <c:pt idx="2006">
                  <c:v>0.49489135127356454</c:v>
                </c:pt>
                <c:pt idx="2007">
                  <c:v>0.49489135127356454</c:v>
                </c:pt>
                <c:pt idx="2008">
                  <c:v>0.49474744567563678</c:v>
                </c:pt>
                <c:pt idx="2009">
                  <c:v>0.49474744567563678</c:v>
                </c:pt>
                <c:pt idx="2010">
                  <c:v>0.49474744567563678</c:v>
                </c:pt>
                <c:pt idx="2011">
                  <c:v>0.49474744567563678</c:v>
                </c:pt>
                <c:pt idx="2012">
                  <c:v>0.49474744567563678</c:v>
                </c:pt>
                <c:pt idx="2013">
                  <c:v>0.49460354007770901</c:v>
                </c:pt>
                <c:pt idx="2014">
                  <c:v>0.49445963447978125</c:v>
                </c:pt>
                <c:pt idx="2015">
                  <c:v>0.49445963447978125</c:v>
                </c:pt>
                <c:pt idx="2016">
                  <c:v>0.49445963447978125</c:v>
                </c:pt>
                <c:pt idx="2017">
                  <c:v>0.49431572888185349</c:v>
                </c:pt>
                <c:pt idx="2018">
                  <c:v>0.49431572888185349</c:v>
                </c:pt>
                <c:pt idx="2019">
                  <c:v>0.49431572888185349</c:v>
                </c:pt>
                <c:pt idx="2020">
                  <c:v>0.49431572888185349</c:v>
                </c:pt>
                <c:pt idx="2021">
                  <c:v>0.49417182328392573</c:v>
                </c:pt>
                <c:pt idx="2022">
                  <c:v>0.49417182328392573</c:v>
                </c:pt>
                <c:pt idx="2023">
                  <c:v>0.4938840120880702</c:v>
                </c:pt>
                <c:pt idx="2024">
                  <c:v>0.4938840120880702</c:v>
                </c:pt>
                <c:pt idx="2025">
                  <c:v>0.49345229529428697</c:v>
                </c:pt>
                <c:pt idx="2026">
                  <c:v>0.49345229529428697</c:v>
                </c:pt>
                <c:pt idx="2027">
                  <c:v>0.49302057850050368</c:v>
                </c:pt>
                <c:pt idx="2028">
                  <c:v>0.49302057850050368</c:v>
                </c:pt>
                <c:pt idx="2029">
                  <c:v>0.49302057850050368</c:v>
                </c:pt>
                <c:pt idx="2030">
                  <c:v>0.49287667290257592</c:v>
                </c:pt>
                <c:pt idx="2031">
                  <c:v>0.49273276730464816</c:v>
                </c:pt>
                <c:pt idx="2032">
                  <c:v>0.49273276730464816</c:v>
                </c:pt>
                <c:pt idx="2033">
                  <c:v>0.49273276730464816</c:v>
                </c:pt>
                <c:pt idx="2034">
                  <c:v>0.49273276730464816</c:v>
                </c:pt>
                <c:pt idx="2035">
                  <c:v>0.49258886170672039</c:v>
                </c:pt>
                <c:pt idx="2036">
                  <c:v>0.49258886170672039</c:v>
                </c:pt>
                <c:pt idx="2037">
                  <c:v>0.49244495610879263</c:v>
                </c:pt>
                <c:pt idx="2038">
                  <c:v>0.49230105051086487</c:v>
                </c:pt>
                <c:pt idx="2039">
                  <c:v>0.49230105051086487</c:v>
                </c:pt>
                <c:pt idx="2040">
                  <c:v>0.49201323931500934</c:v>
                </c:pt>
                <c:pt idx="2041">
                  <c:v>0.49201323931500934</c:v>
                </c:pt>
                <c:pt idx="2042">
                  <c:v>0.49186933371708158</c:v>
                </c:pt>
                <c:pt idx="2043">
                  <c:v>0.49172542811915382</c:v>
                </c:pt>
                <c:pt idx="2044">
                  <c:v>0.49172542811915382</c:v>
                </c:pt>
                <c:pt idx="2045">
                  <c:v>0.49172542811915382</c:v>
                </c:pt>
                <c:pt idx="2046">
                  <c:v>0.49158152252122606</c:v>
                </c:pt>
                <c:pt idx="2047">
                  <c:v>0.49129371132537053</c:v>
                </c:pt>
                <c:pt idx="2048">
                  <c:v>0.49114980572744282</c:v>
                </c:pt>
                <c:pt idx="2049">
                  <c:v>0.49114980572744282</c:v>
                </c:pt>
                <c:pt idx="2050">
                  <c:v>0.4908619945315873</c:v>
                </c:pt>
                <c:pt idx="2051">
                  <c:v>0.49071808893365954</c:v>
                </c:pt>
                <c:pt idx="2052">
                  <c:v>0.49071808893365954</c:v>
                </c:pt>
                <c:pt idx="2053">
                  <c:v>0.49057418333573177</c:v>
                </c:pt>
                <c:pt idx="2054">
                  <c:v>0.49043027773780401</c:v>
                </c:pt>
                <c:pt idx="2055">
                  <c:v>0.49028637213987625</c:v>
                </c:pt>
                <c:pt idx="2056">
                  <c:v>0.49028637213987625</c:v>
                </c:pt>
                <c:pt idx="2057">
                  <c:v>0.49014246654194848</c:v>
                </c:pt>
                <c:pt idx="2058">
                  <c:v>0.49014246654194848</c:v>
                </c:pt>
                <c:pt idx="2059">
                  <c:v>0.48999856094402072</c:v>
                </c:pt>
                <c:pt idx="2060">
                  <c:v>0.48985465534609296</c:v>
                </c:pt>
                <c:pt idx="2061">
                  <c:v>0.48985465534609296</c:v>
                </c:pt>
                <c:pt idx="2062">
                  <c:v>0.48942293855230967</c:v>
                </c:pt>
                <c:pt idx="2063">
                  <c:v>0.48913512735645415</c:v>
                </c:pt>
                <c:pt idx="2064">
                  <c:v>0.48913512735645415</c:v>
                </c:pt>
                <c:pt idx="2065">
                  <c:v>0.48913512735645415</c:v>
                </c:pt>
                <c:pt idx="2066">
                  <c:v>0.48913512735645415</c:v>
                </c:pt>
                <c:pt idx="2067">
                  <c:v>0.48899122175852638</c:v>
                </c:pt>
                <c:pt idx="2068">
                  <c:v>0.48899122175852638</c:v>
                </c:pt>
                <c:pt idx="2069">
                  <c:v>0.48899122175852638</c:v>
                </c:pt>
                <c:pt idx="2070">
                  <c:v>0.48884731616059862</c:v>
                </c:pt>
                <c:pt idx="2071">
                  <c:v>0.48884731616059862</c:v>
                </c:pt>
                <c:pt idx="2072">
                  <c:v>0.48855950496474315</c:v>
                </c:pt>
                <c:pt idx="2073">
                  <c:v>0.48855950496474315</c:v>
                </c:pt>
                <c:pt idx="2074">
                  <c:v>0.48855950496474315</c:v>
                </c:pt>
                <c:pt idx="2075">
                  <c:v>0.48855950496474315</c:v>
                </c:pt>
                <c:pt idx="2076">
                  <c:v>0.48827169376888763</c:v>
                </c:pt>
                <c:pt idx="2077">
                  <c:v>0.48812778817095986</c:v>
                </c:pt>
                <c:pt idx="2078">
                  <c:v>0.48812778817095986</c:v>
                </c:pt>
                <c:pt idx="2079">
                  <c:v>0.48812778817095986</c:v>
                </c:pt>
                <c:pt idx="2080">
                  <c:v>0.48812778817095986</c:v>
                </c:pt>
                <c:pt idx="2081">
                  <c:v>0.4879838825730321</c:v>
                </c:pt>
                <c:pt idx="2082">
                  <c:v>0.48783997697510434</c:v>
                </c:pt>
                <c:pt idx="2083">
                  <c:v>0.48726435458339329</c:v>
                </c:pt>
                <c:pt idx="2084">
                  <c:v>0.48726435458339329</c:v>
                </c:pt>
                <c:pt idx="2085">
                  <c:v>0.48712044898546553</c:v>
                </c:pt>
                <c:pt idx="2086">
                  <c:v>0.48697654338753776</c:v>
                </c:pt>
                <c:pt idx="2087">
                  <c:v>0.48683263778961</c:v>
                </c:pt>
                <c:pt idx="2088">
                  <c:v>0.48683263778961</c:v>
                </c:pt>
                <c:pt idx="2089">
                  <c:v>0.48654482659375448</c:v>
                </c:pt>
                <c:pt idx="2090">
                  <c:v>0.48654482659375448</c:v>
                </c:pt>
                <c:pt idx="2091">
                  <c:v>0.48654482659375448</c:v>
                </c:pt>
                <c:pt idx="2092">
                  <c:v>0.48640092099582671</c:v>
                </c:pt>
                <c:pt idx="2093">
                  <c:v>0.48625701539789895</c:v>
                </c:pt>
                <c:pt idx="2094">
                  <c:v>0.48625701539789895</c:v>
                </c:pt>
                <c:pt idx="2095">
                  <c:v>0.48596920420204348</c:v>
                </c:pt>
                <c:pt idx="2096">
                  <c:v>0.48596920420204348</c:v>
                </c:pt>
                <c:pt idx="2097">
                  <c:v>0.48582529860411572</c:v>
                </c:pt>
                <c:pt idx="2098">
                  <c:v>0.48582529860411572</c:v>
                </c:pt>
                <c:pt idx="2099">
                  <c:v>0.48582529860411572</c:v>
                </c:pt>
                <c:pt idx="2100">
                  <c:v>0.48582529860411572</c:v>
                </c:pt>
                <c:pt idx="2101">
                  <c:v>0.48582529860411572</c:v>
                </c:pt>
                <c:pt idx="2102">
                  <c:v>0.48568139300618796</c:v>
                </c:pt>
                <c:pt idx="2103">
                  <c:v>0.48568139300618796</c:v>
                </c:pt>
                <c:pt idx="2104">
                  <c:v>0.48553748740826019</c:v>
                </c:pt>
                <c:pt idx="2105">
                  <c:v>0.48524967621240467</c:v>
                </c:pt>
                <c:pt idx="2106">
                  <c:v>0.48510577061447691</c:v>
                </c:pt>
                <c:pt idx="2107">
                  <c:v>0.48510577061447691</c:v>
                </c:pt>
                <c:pt idx="2108">
                  <c:v>0.48510577061447691</c:v>
                </c:pt>
                <c:pt idx="2109">
                  <c:v>0.48510577061447691</c:v>
                </c:pt>
                <c:pt idx="2110">
                  <c:v>0.48510577061447691</c:v>
                </c:pt>
                <c:pt idx="2111">
                  <c:v>0.48510577061447691</c:v>
                </c:pt>
                <c:pt idx="2112">
                  <c:v>0.48481795941862138</c:v>
                </c:pt>
                <c:pt idx="2113">
                  <c:v>0.48481795941862138</c:v>
                </c:pt>
                <c:pt idx="2114">
                  <c:v>0.48467405382069362</c:v>
                </c:pt>
                <c:pt idx="2115">
                  <c:v>0.48424233702691033</c:v>
                </c:pt>
                <c:pt idx="2116">
                  <c:v>0.48424233702691033</c:v>
                </c:pt>
                <c:pt idx="2117">
                  <c:v>0.48409843142898257</c:v>
                </c:pt>
                <c:pt idx="2118">
                  <c:v>0.4839545258310548</c:v>
                </c:pt>
                <c:pt idx="2119">
                  <c:v>0.48352280903727157</c:v>
                </c:pt>
                <c:pt idx="2120">
                  <c:v>0.48337890343934381</c:v>
                </c:pt>
                <c:pt idx="2121">
                  <c:v>0.48337890343934381</c:v>
                </c:pt>
                <c:pt idx="2122">
                  <c:v>0.48337890343934381</c:v>
                </c:pt>
                <c:pt idx="2123">
                  <c:v>0.48323499784141605</c:v>
                </c:pt>
                <c:pt idx="2124">
                  <c:v>0.48309109224348828</c:v>
                </c:pt>
                <c:pt idx="2125">
                  <c:v>0.48294718664556052</c:v>
                </c:pt>
                <c:pt idx="2126">
                  <c:v>0.48280328104763276</c:v>
                </c:pt>
                <c:pt idx="2127">
                  <c:v>0.48280328104763276</c:v>
                </c:pt>
                <c:pt idx="2128">
                  <c:v>0.48280328104763276</c:v>
                </c:pt>
                <c:pt idx="2129">
                  <c:v>0.482659375449705</c:v>
                </c:pt>
                <c:pt idx="2130">
                  <c:v>0.48237156425384947</c:v>
                </c:pt>
                <c:pt idx="2131">
                  <c:v>0.48208375305799395</c:v>
                </c:pt>
                <c:pt idx="2132">
                  <c:v>0.48179594186213842</c:v>
                </c:pt>
                <c:pt idx="2133">
                  <c:v>0.48165203626421066</c:v>
                </c:pt>
                <c:pt idx="2134">
                  <c:v>0.48165203626421066</c:v>
                </c:pt>
                <c:pt idx="2135">
                  <c:v>0.48165203626421066</c:v>
                </c:pt>
                <c:pt idx="2136">
                  <c:v>0.4815081306662829</c:v>
                </c:pt>
                <c:pt idx="2137">
                  <c:v>0.48136422506835513</c:v>
                </c:pt>
                <c:pt idx="2138">
                  <c:v>0.48136422506835513</c:v>
                </c:pt>
                <c:pt idx="2139">
                  <c:v>0.48122031947042743</c:v>
                </c:pt>
                <c:pt idx="2140">
                  <c:v>0.48107641387249966</c:v>
                </c:pt>
                <c:pt idx="2141">
                  <c:v>0.48107641387249966</c:v>
                </c:pt>
                <c:pt idx="2142">
                  <c:v>0.4809325082745719</c:v>
                </c:pt>
                <c:pt idx="2143">
                  <c:v>0.48078860267664414</c:v>
                </c:pt>
                <c:pt idx="2144">
                  <c:v>0.48078860267664414</c:v>
                </c:pt>
                <c:pt idx="2145">
                  <c:v>0.48064469707871638</c:v>
                </c:pt>
                <c:pt idx="2146">
                  <c:v>0.48050079148078861</c:v>
                </c:pt>
                <c:pt idx="2147">
                  <c:v>0.48050079148078861</c:v>
                </c:pt>
                <c:pt idx="2148">
                  <c:v>0.48050079148078861</c:v>
                </c:pt>
                <c:pt idx="2149">
                  <c:v>0.48050079148078861</c:v>
                </c:pt>
                <c:pt idx="2150">
                  <c:v>0.48035688588286085</c:v>
                </c:pt>
                <c:pt idx="2151">
                  <c:v>0.48021298028493309</c:v>
                </c:pt>
                <c:pt idx="2152">
                  <c:v>0.48021298028493309</c:v>
                </c:pt>
                <c:pt idx="2153">
                  <c:v>0.48006907468700533</c:v>
                </c:pt>
                <c:pt idx="2154">
                  <c:v>0.47992516908907756</c:v>
                </c:pt>
                <c:pt idx="2155">
                  <c:v>0.47992516908907756</c:v>
                </c:pt>
                <c:pt idx="2156">
                  <c:v>0.47963735789322204</c:v>
                </c:pt>
                <c:pt idx="2157">
                  <c:v>0.47963735789322204</c:v>
                </c:pt>
                <c:pt idx="2158">
                  <c:v>0.47949345229529428</c:v>
                </c:pt>
                <c:pt idx="2159">
                  <c:v>0.47949345229529428</c:v>
                </c:pt>
                <c:pt idx="2160">
                  <c:v>0.47920564109943875</c:v>
                </c:pt>
                <c:pt idx="2161">
                  <c:v>0.47920564109943875</c:v>
                </c:pt>
                <c:pt idx="2162">
                  <c:v>0.47891782990358323</c:v>
                </c:pt>
                <c:pt idx="2163">
                  <c:v>0.47863001870772776</c:v>
                </c:pt>
                <c:pt idx="2164">
                  <c:v>0.47848611310979999</c:v>
                </c:pt>
                <c:pt idx="2165">
                  <c:v>0.47819830191394447</c:v>
                </c:pt>
                <c:pt idx="2166">
                  <c:v>0.47805439631601671</c:v>
                </c:pt>
                <c:pt idx="2167">
                  <c:v>0.47805439631601671</c:v>
                </c:pt>
                <c:pt idx="2168">
                  <c:v>0.47791049071808894</c:v>
                </c:pt>
                <c:pt idx="2169">
                  <c:v>0.47762267952223342</c:v>
                </c:pt>
                <c:pt idx="2170">
                  <c:v>0.47747877392430566</c:v>
                </c:pt>
                <c:pt idx="2171">
                  <c:v>0.47747877392430566</c:v>
                </c:pt>
                <c:pt idx="2172">
                  <c:v>0.47733486832637789</c:v>
                </c:pt>
                <c:pt idx="2173">
                  <c:v>0.47733486832637789</c:v>
                </c:pt>
                <c:pt idx="2174">
                  <c:v>0.47733486832637789</c:v>
                </c:pt>
                <c:pt idx="2175">
                  <c:v>0.47719096272845013</c:v>
                </c:pt>
                <c:pt idx="2176">
                  <c:v>0.47704705713052237</c:v>
                </c:pt>
                <c:pt idx="2177">
                  <c:v>0.47704705713052237</c:v>
                </c:pt>
                <c:pt idx="2178">
                  <c:v>0.4769031515325946</c:v>
                </c:pt>
                <c:pt idx="2179">
                  <c:v>0.47661534033673908</c:v>
                </c:pt>
                <c:pt idx="2180">
                  <c:v>0.47647143473881132</c:v>
                </c:pt>
                <c:pt idx="2181">
                  <c:v>0.47647143473881132</c:v>
                </c:pt>
                <c:pt idx="2182">
                  <c:v>0.47618362354295585</c:v>
                </c:pt>
                <c:pt idx="2183">
                  <c:v>0.47618362354295585</c:v>
                </c:pt>
                <c:pt idx="2184">
                  <c:v>0.47618362354295585</c:v>
                </c:pt>
                <c:pt idx="2185">
                  <c:v>0.47618362354295585</c:v>
                </c:pt>
                <c:pt idx="2186">
                  <c:v>0.47603971794502808</c:v>
                </c:pt>
                <c:pt idx="2187">
                  <c:v>0.47589581234710032</c:v>
                </c:pt>
                <c:pt idx="2188">
                  <c:v>0.47589581234710032</c:v>
                </c:pt>
                <c:pt idx="2189">
                  <c:v>0.47589581234710032</c:v>
                </c:pt>
                <c:pt idx="2190">
                  <c:v>0.47589581234710032</c:v>
                </c:pt>
                <c:pt idx="2191">
                  <c:v>0.47546409555331703</c:v>
                </c:pt>
                <c:pt idx="2192">
                  <c:v>0.47532018995538927</c:v>
                </c:pt>
                <c:pt idx="2193">
                  <c:v>0.47532018995538927</c:v>
                </c:pt>
                <c:pt idx="2194">
                  <c:v>0.47532018995538927</c:v>
                </c:pt>
                <c:pt idx="2195">
                  <c:v>0.47532018995538927</c:v>
                </c:pt>
                <c:pt idx="2196">
                  <c:v>0.47517628435746151</c:v>
                </c:pt>
                <c:pt idx="2197">
                  <c:v>0.47503237875953375</c:v>
                </c:pt>
                <c:pt idx="2198">
                  <c:v>0.47460066196575046</c:v>
                </c:pt>
                <c:pt idx="2199">
                  <c:v>0.47460066196575046</c:v>
                </c:pt>
                <c:pt idx="2200">
                  <c:v>0.47460066196575046</c:v>
                </c:pt>
                <c:pt idx="2201">
                  <c:v>0.47460066196575046</c:v>
                </c:pt>
                <c:pt idx="2202">
                  <c:v>0.47460066196575046</c:v>
                </c:pt>
                <c:pt idx="2203">
                  <c:v>0.4744567563678227</c:v>
                </c:pt>
                <c:pt idx="2204">
                  <c:v>0.47431285076989493</c:v>
                </c:pt>
                <c:pt idx="2205">
                  <c:v>0.47416894517196717</c:v>
                </c:pt>
                <c:pt idx="2206">
                  <c:v>0.47416894517196717</c:v>
                </c:pt>
                <c:pt idx="2207">
                  <c:v>0.47416894517196717</c:v>
                </c:pt>
                <c:pt idx="2208">
                  <c:v>0.47416894517196717</c:v>
                </c:pt>
                <c:pt idx="2209">
                  <c:v>0.47402503957403941</c:v>
                </c:pt>
                <c:pt idx="2210">
                  <c:v>0.47402503957403941</c:v>
                </c:pt>
                <c:pt idx="2211">
                  <c:v>0.47330551158440065</c:v>
                </c:pt>
                <c:pt idx="2212">
                  <c:v>0.47316160598647289</c:v>
                </c:pt>
                <c:pt idx="2213">
                  <c:v>0.47301770038854513</c:v>
                </c:pt>
                <c:pt idx="2214">
                  <c:v>0.47301770038854513</c:v>
                </c:pt>
                <c:pt idx="2215">
                  <c:v>0.47301770038854513</c:v>
                </c:pt>
                <c:pt idx="2216">
                  <c:v>0.4727298891926896</c:v>
                </c:pt>
                <c:pt idx="2217">
                  <c:v>0.4727298891926896</c:v>
                </c:pt>
                <c:pt idx="2218">
                  <c:v>0.47258598359476184</c:v>
                </c:pt>
                <c:pt idx="2219">
                  <c:v>0.47258598359476184</c:v>
                </c:pt>
                <c:pt idx="2220">
                  <c:v>0.47244207799683408</c:v>
                </c:pt>
                <c:pt idx="2221">
                  <c:v>0.47229817239890631</c:v>
                </c:pt>
                <c:pt idx="2222">
                  <c:v>0.47229817239890631</c:v>
                </c:pt>
                <c:pt idx="2223">
                  <c:v>0.47229817239890631</c:v>
                </c:pt>
                <c:pt idx="2224">
                  <c:v>0.47215426680097855</c:v>
                </c:pt>
                <c:pt idx="2225">
                  <c:v>0.47172255000719526</c:v>
                </c:pt>
                <c:pt idx="2226">
                  <c:v>0.47172255000719526</c:v>
                </c:pt>
                <c:pt idx="2227">
                  <c:v>0.47172255000719526</c:v>
                </c:pt>
                <c:pt idx="2228">
                  <c:v>0.47143473881133974</c:v>
                </c:pt>
                <c:pt idx="2229">
                  <c:v>0.47143473881133974</c:v>
                </c:pt>
                <c:pt idx="2230">
                  <c:v>0.47143473881133974</c:v>
                </c:pt>
                <c:pt idx="2231">
                  <c:v>0.47129083321341197</c:v>
                </c:pt>
                <c:pt idx="2232">
                  <c:v>0.47129083321341197</c:v>
                </c:pt>
                <c:pt idx="2233">
                  <c:v>0.47129083321341197</c:v>
                </c:pt>
                <c:pt idx="2234">
                  <c:v>0.47129083321341197</c:v>
                </c:pt>
                <c:pt idx="2235">
                  <c:v>0.47129083321341197</c:v>
                </c:pt>
                <c:pt idx="2236">
                  <c:v>0.47114692761548427</c:v>
                </c:pt>
                <c:pt idx="2237">
                  <c:v>0.47114692761548427</c:v>
                </c:pt>
                <c:pt idx="2238">
                  <c:v>0.47100302201755651</c:v>
                </c:pt>
                <c:pt idx="2239">
                  <c:v>0.47100302201755651</c:v>
                </c:pt>
                <c:pt idx="2240">
                  <c:v>0.47100302201755651</c:v>
                </c:pt>
                <c:pt idx="2241">
                  <c:v>0.47100302201755651</c:v>
                </c:pt>
                <c:pt idx="2242">
                  <c:v>0.47100302201755651</c:v>
                </c:pt>
                <c:pt idx="2243">
                  <c:v>0.47100302201755651</c:v>
                </c:pt>
                <c:pt idx="2244">
                  <c:v>0.47085911641962874</c:v>
                </c:pt>
                <c:pt idx="2245">
                  <c:v>0.47071521082170098</c:v>
                </c:pt>
                <c:pt idx="2246">
                  <c:v>0.47057130522377322</c:v>
                </c:pt>
                <c:pt idx="2247">
                  <c:v>0.47042739962584545</c:v>
                </c:pt>
                <c:pt idx="2248">
                  <c:v>0.47042739962584545</c:v>
                </c:pt>
                <c:pt idx="2249">
                  <c:v>0.47042739962584545</c:v>
                </c:pt>
                <c:pt idx="2250">
                  <c:v>0.47042739962584545</c:v>
                </c:pt>
                <c:pt idx="2251">
                  <c:v>0.47028349402791769</c:v>
                </c:pt>
                <c:pt idx="2252">
                  <c:v>0.47013958842998993</c:v>
                </c:pt>
                <c:pt idx="2253">
                  <c:v>0.46999568283206217</c:v>
                </c:pt>
                <c:pt idx="2254">
                  <c:v>0.46999568283206217</c:v>
                </c:pt>
                <c:pt idx="2255">
                  <c:v>0.46999568283206217</c:v>
                </c:pt>
                <c:pt idx="2256">
                  <c:v>0.4698517772341344</c:v>
                </c:pt>
                <c:pt idx="2257">
                  <c:v>0.4698517772341344</c:v>
                </c:pt>
                <c:pt idx="2258">
                  <c:v>0.4698517772341344</c:v>
                </c:pt>
                <c:pt idx="2259">
                  <c:v>0.46956396603827888</c:v>
                </c:pt>
                <c:pt idx="2260">
                  <c:v>0.46942006044035112</c:v>
                </c:pt>
                <c:pt idx="2261">
                  <c:v>0.46942006044035112</c:v>
                </c:pt>
                <c:pt idx="2262">
                  <c:v>0.46942006044035112</c:v>
                </c:pt>
                <c:pt idx="2263">
                  <c:v>0.46927615484242335</c:v>
                </c:pt>
                <c:pt idx="2264">
                  <c:v>0.46927615484242335</c:v>
                </c:pt>
                <c:pt idx="2265">
                  <c:v>0.46913224924449559</c:v>
                </c:pt>
                <c:pt idx="2266">
                  <c:v>0.46913224924449559</c:v>
                </c:pt>
                <c:pt idx="2267">
                  <c:v>0.46898834364656783</c:v>
                </c:pt>
                <c:pt idx="2268">
                  <c:v>0.46898834364656783</c:v>
                </c:pt>
                <c:pt idx="2269">
                  <c:v>0.46898834364656783</c:v>
                </c:pt>
                <c:pt idx="2270">
                  <c:v>0.46870053245071236</c:v>
                </c:pt>
                <c:pt idx="2271">
                  <c:v>0.46870053245071236</c:v>
                </c:pt>
                <c:pt idx="2272">
                  <c:v>0.46870053245071236</c:v>
                </c:pt>
                <c:pt idx="2273">
                  <c:v>0.4685566268527846</c:v>
                </c:pt>
                <c:pt idx="2274">
                  <c:v>0.4685566268527846</c:v>
                </c:pt>
                <c:pt idx="2275">
                  <c:v>0.46841272125485683</c:v>
                </c:pt>
                <c:pt idx="2276">
                  <c:v>0.46841272125485683</c:v>
                </c:pt>
                <c:pt idx="2277">
                  <c:v>0.46826881565692907</c:v>
                </c:pt>
                <c:pt idx="2278">
                  <c:v>0.46812491005900131</c:v>
                </c:pt>
                <c:pt idx="2279">
                  <c:v>0.46798100446107355</c:v>
                </c:pt>
                <c:pt idx="2280">
                  <c:v>0.46798100446107355</c:v>
                </c:pt>
                <c:pt idx="2281">
                  <c:v>0.46798100446107355</c:v>
                </c:pt>
                <c:pt idx="2282">
                  <c:v>0.46769319326521802</c:v>
                </c:pt>
                <c:pt idx="2283">
                  <c:v>0.46754928766729026</c:v>
                </c:pt>
                <c:pt idx="2284">
                  <c:v>0.46754928766729026</c:v>
                </c:pt>
                <c:pt idx="2285">
                  <c:v>0.4674053820693625</c:v>
                </c:pt>
                <c:pt idx="2286">
                  <c:v>0.4674053820693625</c:v>
                </c:pt>
                <c:pt idx="2287">
                  <c:v>0.4674053820693625</c:v>
                </c:pt>
                <c:pt idx="2288">
                  <c:v>0.4674053820693625</c:v>
                </c:pt>
                <c:pt idx="2289">
                  <c:v>0.4674053820693625</c:v>
                </c:pt>
                <c:pt idx="2290">
                  <c:v>0.46726147647143473</c:v>
                </c:pt>
                <c:pt idx="2291">
                  <c:v>0.46726147647143473</c:v>
                </c:pt>
                <c:pt idx="2292">
                  <c:v>0.46711757087350697</c:v>
                </c:pt>
                <c:pt idx="2293">
                  <c:v>0.46711757087350697</c:v>
                </c:pt>
                <c:pt idx="2294">
                  <c:v>0.46711757087350697</c:v>
                </c:pt>
                <c:pt idx="2295">
                  <c:v>0.46697366527557921</c:v>
                </c:pt>
                <c:pt idx="2296">
                  <c:v>0.46668585407972368</c:v>
                </c:pt>
                <c:pt idx="2297">
                  <c:v>0.46668585407972368</c:v>
                </c:pt>
                <c:pt idx="2298">
                  <c:v>0.46668585407972368</c:v>
                </c:pt>
                <c:pt idx="2299">
                  <c:v>0.46654194848179592</c:v>
                </c:pt>
                <c:pt idx="2300">
                  <c:v>0.46639804288386816</c:v>
                </c:pt>
                <c:pt idx="2301">
                  <c:v>0.46639804288386816</c:v>
                </c:pt>
                <c:pt idx="2302">
                  <c:v>0.4662541372859404</c:v>
                </c:pt>
                <c:pt idx="2303">
                  <c:v>0.46611023168801269</c:v>
                </c:pt>
                <c:pt idx="2304">
                  <c:v>0.46611023168801269</c:v>
                </c:pt>
                <c:pt idx="2305">
                  <c:v>0.46611023168801269</c:v>
                </c:pt>
                <c:pt idx="2306">
                  <c:v>0.46611023168801269</c:v>
                </c:pt>
                <c:pt idx="2307">
                  <c:v>0.46611023168801269</c:v>
                </c:pt>
                <c:pt idx="2308">
                  <c:v>0.46596632609008493</c:v>
                </c:pt>
                <c:pt idx="2309">
                  <c:v>0.46596632609008493</c:v>
                </c:pt>
                <c:pt idx="2310">
                  <c:v>0.46596632609008493</c:v>
                </c:pt>
                <c:pt idx="2311">
                  <c:v>0.46596632609008493</c:v>
                </c:pt>
                <c:pt idx="2312">
                  <c:v>0.46582242049215716</c:v>
                </c:pt>
                <c:pt idx="2313">
                  <c:v>0.4656785148942294</c:v>
                </c:pt>
                <c:pt idx="2314">
                  <c:v>0.46553460929630164</c:v>
                </c:pt>
                <c:pt idx="2315">
                  <c:v>0.46524679810044611</c:v>
                </c:pt>
                <c:pt idx="2316">
                  <c:v>0.46510289250251835</c:v>
                </c:pt>
                <c:pt idx="2317">
                  <c:v>0.46510289250251835</c:v>
                </c:pt>
                <c:pt idx="2318">
                  <c:v>0.46510289250251835</c:v>
                </c:pt>
                <c:pt idx="2319">
                  <c:v>0.46510289250251835</c:v>
                </c:pt>
                <c:pt idx="2320">
                  <c:v>0.46510289250251835</c:v>
                </c:pt>
                <c:pt idx="2321">
                  <c:v>0.46495898690459059</c:v>
                </c:pt>
                <c:pt idx="2322">
                  <c:v>0.46495898690459059</c:v>
                </c:pt>
                <c:pt idx="2323">
                  <c:v>0.4645272701108073</c:v>
                </c:pt>
                <c:pt idx="2324">
                  <c:v>0.46423945891495177</c:v>
                </c:pt>
                <c:pt idx="2325">
                  <c:v>0.46423945891495177</c:v>
                </c:pt>
                <c:pt idx="2326">
                  <c:v>0.46409555331702401</c:v>
                </c:pt>
                <c:pt idx="2327">
                  <c:v>0.46409555331702401</c:v>
                </c:pt>
                <c:pt idx="2328">
                  <c:v>0.46409555331702401</c:v>
                </c:pt>
                <c:pt idx="2329">
                  <c:v>0.46395164771909625</c:v>
                </c:pt>
                <c:pt idx="2330">
                  <c:v>0.46395164771909625</c:v>
                </c:pt>
                <c:pt idx="2331">
                  <c:v>0.46395164771909625</c:v>
                </c:pt>
                <c:pt idx="2332">
                  <c:v>0.46366383652324078</c:v>
                </c:pt>
                <c:pt idx="2333">
                  <c:v>0.46351993092531302</c:v>
                </c:pt>
                <c:pt idx="2334">
                  <c:v>0.46351993092531302</c:v>
                </c:pt>
                <c:pt idx="2335">
                  <c:v>0.46337602532738525</c:v>
                </c:pt>
                <c:pt idx="2336">
                  <c:v>0.46337602532738525</c:v>
                </c:pt>
                <c:pt idx="2337">
                  <c:v>0.46337602532738525</c:v>
                </c:pt>
                <c:pt idx="2338">
                  <c:v>0.46323211972945749</c:v>
                </c:pt>
                <c:pt idx="2339">
                  <c:v>0.46323211972945749</c:v>
                </c:pt>
                <c:pt idx="2340">
                  <c:v>0.46323211972945749</c:v>
                </c:pt>
                <c:pt idx="2341">
                  <c:v>0.46323211972945749</c:v>
                </c:pt>
                <c:pt idx="2342">
                  <c:v>0.46323211972945749</c:v>
                </c:pt>
                <c:pt idx="2343">
                  <c:v>0.46323211972945749</c:v>
                </c:pt>
                <c:pt idx="2344">
                  <c:v>0.46294430853360197</c:v>
                </c:pt>
                <c:pt idx="2345">
                  <c:v>0.46265649733774644</c:v>
                </c:pt>
                <c:pt idx="2346">
                  <c:v>0.46265649733774644</c:v>
                </c:pt>
                <c:pt idx="2347">
                  <c:v>0.46265649733774644</c:v>
                </c:pt>
                <c:pt idx="2348">
                  <c:v>0.46251259173981868</c:v>
                </c:pt>
                <c:pt idx="2349">
                  <c:v>0.46251259173981868</c:v>
                </c:pt>
                <c:pt idx="2350">
                  <c:v>0.46236868614189092</c:v>
                </c:pt>
                <c:pt idx="2351">
                  <c:v>0.46236868614189092</c:v>
                </c:pt>
                <c:pt idx="2352">
                  <c:v>0.46208087494603539</c:v>
                </c:pt>
                <c:pt idx="2353">
                  <c:v>0.46208087494603539</c:v>
                </c:pt>
                <c:pt idx="2354">
                  <c:v>0.46208087494603539</c:v>
                </c:pt>
                <c:pt idx="2355">
                  <c:v>0.46193696934810763</c:v>
                </c:pt>
                <c:pt idx="2356">
                  <c:v>0.46193696934810763</c:v>
                </c:pt>
                <c:pt idx="2357">
                  <c:v>0.46193696934810763</c:v>
                </c:pt>
                <c:pt idx="2358">
                  <c:v>0.46179306375017987</c:v>
                </c:pt>
                <c:pt idx="2359">
                  <c:v>0.4616491581522521</c:v>
                </c:pt>
                <c:pt idx="2360">
                  <c:v>0.4616491581522521</c:v>
                </c:pt>
                <c:pt idx="2361">
                  <c:v>0.4616491581522521</c:v>
                </c:pt>
                <c:pt idx="2362">
                  <c:v>0.46150525255432434</c:v>
                </c:pt>
                <c:pt idx="2363">
                  <c:v>0.46150525255432434</c:v>
                </c:pt>
                <c:pt idx="2364">
                  <c:v>0.46136134695639658</c:v>
                </c:pt>
                <c:pt idx="2365">
                  <c:v>0.46136134695639658</c:v>
                </c:pt>
                <c:pt idx="2366">
                  <c:v>0.46136134695639658</c:v>
                </c:pt>
                <c:pt idx="2367">
                  <c:v>0.46121744135846887</c:v>
                </c:pt>
                <c:pt idx="2368">
                  <c:v>0.46121744135846887</c:v>
                </c:pt>
                <c:pt idx="2369">
                  <c:v>0.46121744135846887</c:v>
                </c:pt>
                <c:pt idx="2370">
                  <c:v>0.46107353576054111</c:v>
                </c:pt>
                <c:pt idx="2371">
                  <c:v>0.46107353576054111</c:v>
                </c:pt>
                <c:pt idx="2372">
                  <c:v>0.46107353576054111</c:v>
                </c:pt>
                <c:pt idx="2373">
                  <c:v>0.46092963016261335</c:v>
                </c:pt>
                <c:pt idx="2374">
                  <c:v>0.46064181896675782</c:v>
                </c:pt>
                <c:pt idx="2375">
                  <c:v>0.46064181896675782</c:v>
                </c:pt>
                <c:pt idx="2376">
                  <c:v>0.46049791336883006</c:v>
                </c:pt>
                <c:pt idx="2377">
                  <c:v>0.46049791336883006</c:v>
                </c:pt>
                <c:pt idx="2378">
                  <c:v>0.46049791336883006</c:v>
                </c:pt>
                <c:pt idx="2379">
                  <c:v>0.46049791336883006</c:v>
                </c:pt>
                <c:pt idx="2380">
                  <c:v>0.4603540077709023</c:v>
                </c:pt>
                <c:pt idx="2381">
                  <c:v>0.46021010217297453</c:v>
                </c:pt>
                <c:pt idx="2382">
                  <c:v>0.46021010217297453</c:v>
                </c:pt>
                <c:pt idx="2383">
                  <c:v>0.46021010217297453</c:v>
                </c:pt>
                <c:pt idx="2384">
                  <c:v>0.46006619657504677</c:v>
                </c:pt>
                <c:pt idx="2385">
                  <c:v>0.45992229097711901</c:v>
                </c:pt>
                <c:pt idx="2386">
                  <c:v>0.45992229097711901</c:v>
                </c:pt>
                <c:pt idx="2387">
                  <c:v>0.45992229097711901</c:v>
                </c:pt>
                <c:pt idx="2388">
                  <c:v>0.45992229097711901</c:v>
                </c:pt>
                <c:pt idx="2389">
                  <c:v>0.45977838537919125</c:v>
                </c:pt>
                <c:pt idx="2390">
                  <c:v>0.45977838537919125</c:v>
                </c:pt>
                <c:pt idx="2391">
                  <c:v>0.45963447978126348</c:v>
                </c:pt>
                <c:pt idx="2392">
                  <c:v>0.45949057418333572</c:v>
                </c:pt>
                <c:pt idx="2393">
                  <c:v>0.45934666858540796</c:v>
                </c:pt>
                <c:pt idx="2394">
                  <c:v>0.45934666858540796</c:v>
                </c:pt>
                <c:pt idx="2395">
                  <c:v>0.45905885738955243</c:v>
                </c:pt>
                <c:pt idx="2396">
                  <c:v>0.45891495179162467</c:v>
                </c:pt>
                <c:pt idx="2397">
                  <c:v>0.45877104619369691</c:v>
                </c:pt>
                <c:pt idx="2398">
                  <c:v>0.45877104619369691</c:v>
                </c:pt>
                <c:pt idx="2399">
                  <c:v>0.4586271405957692</c:v>
                </c:pt>
                <c:pt idx="2400">
                  <c:v>0.4586271405957692</c:v>
                </c:pt>
                <c:pt idx="2401">
                  <c:v>0.45848323499784144</c:v>
                </c:pt>
                <c:pt idx="2402">
                  <c:v>0.45833932939991368</c:v>
                </c:pt>
                <c:pt idx="2403">
                  <c:v>0.45819542380198591</c:v>
                </c:pt>
                <c:pt idx="2404">
                  <c:v>0.45819542380198591</c:v>
                </c:pt>
                <c:pt idx="2405">
                  <c:v>0.45805151820405815</c:v>
                </c:pt>
                <c:pt idx="2406">
                  <c:v>0.45805151820405815</c:v>
                </c:pt>
                <c:pt idx="2407">
                  <c:v>0.45805151820405815</c:v>
                </c:pt>
                <c:pt idx="2408">
                  <c:v>0.45790761260613039</c:v>
                </c:pt>
                <c:pt idx="2409">
                  <c:v>0.45790761260613039</c:v>
                </c:pt>
                <c:pt idx="2410">
                  <c:v>0.45790761260613039</c:v>
                </c:pt>
                <c:pt idx="2411">
                  <c:v>0.45790761260613039</c:v>
                </c:pt>
                <c:pt idx="2412">
                  <c:v>0.45776370700820262</c:v>
                </c:pt>
                <c:pt idx="2413">
                  <c:v>0.45776370700820262</c:v>
                </c:pt>
                <c:pt idx="2414">
                  <c:v>0.45761980141027486</c:v>
                </c:pt>
                <c:pt idx="2415">
                  <c:v>0.45733199021441934</c:v>
                </c:pt>
                <c:pt idx="2416">
                  <c:v>0.45733199021441934</c:v>
                </c:pt>
                <c:pt idx="2417">
                  <c:v>0.45718808461649157</c:v>
                </c:pt>
                <c:pt idx="2418">
                  <c:v>0.45718808461649157</c:v>
                </c:pt>
                <c:pt idx="2419">
                  <c:v>0.45704417901856381</c:v>
                </c:pt>
                <c:pt idx="2420">
                  <c:v>0.45704417901856381</c:v>
                </c:pt>
                <c:pt idx="2421">
                  <c:v>0.45690027342063605</c:v>
                </c:pt>
                <c:pt idx="2422">
                  <c:v>0.45675636782270829</c:v>
                </c:pt>
                <c:pt idx="2423">
                  <c:v>0.45675636782270829</c:v>
                </c:pt>
                <c:pt idx="2424">
                  <c:v>0.45661246222478052</c:v>
                </c:pt>
                <c:pt idx="2425">
                  <c:v>0.456324651028925</c:v>
                </c:pt>
                <c:pt idx="2426">
                  <c:v>0.456324651028925</c:v>
                </c:pt>
                <c:pt idx="2427">
                  <c:v>0.45618074543099729</c:v>
                </c:pt>
                <c:pt idx="2428">
                  <c:v>0.45618074543099729</c:v>
                </c:pt>
                <c:pt idx="2429">
                  <c:v>0.45618074543099729</c:v>
                </c:pt>
                <c:pt idx="2430">
                  <c:v>0.45603683983306953</c:v>
                </c:pt>
                <c:pt idx="2431">
                  <c:v>0.45589293423514177</c:v>
                </c:pt>
                <c:pt idx="2432">
                  <c:v>0.45589293423514177</c:v>
                </c:pt>
                <c:pt idx="2433">
                  <c:v>0.45589293423514177</c:v>
                </c:pt>
                <c:pt idx="2434">
                  <c:v>0.45589293423514177</c:v>
                </c:pt>
                <c:pt idx="2435">
                  <c:v>0.455749028637214</c:v>
                </c:pt>
                <c:pt idx="2436">
                  <c:v>0.455749028637214</c:v>
                </c:pt>
                <c:pt idx="2437">
                  <c:v>0.455749028637214</c:v>
                </c:pt>
                <c:pt idx="2438">
                  <c:v>0.45546121744135848</c:v>
                </c:pt>
                <c:pt idx="2439">
                  <c:v>0.45546121744135848</c:v>
                </c:pt>
                <c:pt idx="2440">
                  <c:v>0.45517340624550295</c:v>
                </c:pt>
                <c:pt idx="2441">
                  <c:v>0.45488559504964743</c:v>
                </c:pt>
                <c:pt idx="2442">
                  <c:v>0.45488559504964743</c:v>
                </c:pt>
                <c:pt idx="2443">
                  <c:v>0.45488559504964743</c:v>
                </c:pt>
                <c:pt idx="2444">
                  <c:v>0.45488559504964743</c:v>
                </c:pt>
                <c:pt idx="2445">
                  <c:v>0.45488559504964743</c:v>
                </c:pt>
                <c:pt idx="2446">
                  <c:v>0.45474168945171967</c:v>
                </c:pt>
                <c:pt idx="2447">
                  <c:v>0.45474168945171967</c:v>
                </c:pt>
                <c:pt idx="2448">
                  <c:v>0.45474168945171967</c:v>
                </c:pt>
                <c:pt idx="2449">
                  <c:v>0.45474168945171967</c:v>
                </c:pt>
                <c:pt idx="2450">
                  <c:v>0.4545977838537919</c:v>
                </c:pt>
                <c:pt idx="2451">
                  <c:v>0.4545977838537919</c:v>
                </c:pt>
                <c:pt idx="2452">
                  <c:v>0.45445387825586414</c:v>
                </c:pt>
                <c:pt idx="2453">
                  <c:v>0.45430997265793638</c:v>
                </c:pt>
                <c:pt idx="2454">
                  <c:v>0.45430997265793638</c:v>
                </c:pt>
                <c:pt idx="2455">
                  <c:v>0.45416606706000862</c:v>
                </c:pt>
                <c:pt idx="2456">
                  <c:v>0.45416606706000862</c:v>
                </c:pt>
                <c:pt idx="2457">
                  <c:v>0.45402216146208085</c:v>
                </c:pt>
                <c:pt idx="2458">
                  <c:v>0.45387825586415309</c:v>
                </c:pt>
                <c:pt idx="2459">
                  <c:v>0.45387825586415309</c:v>
                </c:pt>
                <c:pt idx="2460">
                  <c:v>0.45373435026622538</c:v>
                </c:pt>
                <c:pt idx="2461">
                  <c:v>0.45359044466829762</c:v>
                </c:pt>
                <c:pt idx="2462">
                  <c:v>0.45359044466829762</c:v>
                </c:pt>
                <c:pt idx="2463">
                  <c:v>0.45344653907036986</c:v>
                </c:pt>
                <c:pt idx="2464">
                  <c:v>0.45344653907036986</c:v>
                </c:pt>
                <c:pt idx="2465">
                  <c:v>0.4533026334724421</c:v>
                </c:pt>
                <c:pt idx="2466">
                  <c:v>0.4533026334724421</c:v>
                </c:pt>
                <c:pt idx="2467">
                  <c:v>0.45315872787451433</c:v>
                </c:pt>
                <c:pt idx="2468">
                  <c:v>0.45301482227658657</c:v>
                </c:pt>
                <c:pt idx="2469">
                  <c:v>0.45258310548280328</c:v>
                </c:pt>
                <c:pt idx="2470">
                  <c:v>0.45258310548280328</c:v>
                </c:pt>
                <c:pt idx="2471">
                  <c:v>0.45258310548280328</c:v>
                </c:pt>
                <c:pt idx="2472">
                  <c:v>0.45258310548280328</c:v>
                </c:pt>
                <c:pt idx="2473">
                  <c:v>0.45258310548280328</c:v>
                </c:pt>
                <c:pt idx="2474">
                  <c:v>0.45243919988487552</c:v>
                </c:pt>
                <c:pt idx="2475">
                  <c:v>0.45243919988487552</c:v>
                </c:pt>
                <c:pt idx="2476">
                  <c:v>0.45243919988487552</c:v>
                </c:pt>
                <c:pt idx="2477">
                  <c:v>0.45229529428694776</c:v>
                </c:pt>
                <c:pt idx="2478">
                  <c:v>0.45215138868902</c:v>
                </c:pt>
                <c:pt idx="2479">
                  <c:v>0.45200748309109223</c:v>
                </c:pt>
                <c:pt idx="2480">
                  <c:v>0.45200748309109223</c:v>
                </c:pt>
                <c:pt idx="2481">
                  <c:v>0.45186357749316447</c:v>
                </c:pt>
                <c:pt idx="2482">
                  <c:v>0.45186357749316447</c:v>
                </c:pt>
                <c:pt idx="2483">
                  <c:v>0.45186357749316447</c:v>
                </c:pt>
                <c:pt idx="2484">
                  <c:v>0.45186357749316447</c:v>
                </c:pt>
                <c:pt idx="2485">
                  <c:v>0.45157576629730894</c:v>
                </c:pt>
                <c:pt idx="2486">
                  <c:v>0.45157576629730894</c:v>
                </c:pt>
                <c:pt idx="2487">
                  <c:v>0.45143186069938118</c:v>
                </c:pt>
                <c:pt idx="2488">
                  <c:v>0.45128795510145342</c:v>
                </c:pt>
                <c:pt idx="2489">
                  <c:v>0.45128795510145342</c:v>
                </c:pt>
                <c:pt idx="2490">
                  <c:v>0.45128795510145342</c:v>
                </c:pt>
                <c:pt idx="2491">
                  <c:v>0.45100014390559795</c:v>
                </c:pt>
                <c:pt idx="2492">
                  <c:v>0.45100014390559795</c:v>
                </c:pt>
                <c:pt idx="2493">
                  <c:v>0.45100014390559795</c:v>
                </c:pt>
                <c:pt idx="2494">
                  <c:v>0.45085623830767019</c:v>
                </c:pt>
                <c:pt idx="2495">
                  <c:v>0.45085623830767019</c:v>
                </c:pt>
                <c:pt idx="2496">
                  <c:v>0.45056842711181466</c:v>
                </c:pt>
                <c:pt idx="2497">
                  <c:v>0.45056842711181466</c:v>
                </c:pt>
                <c:pt idx="2498">
                  <c:v>0.45056842711181466</c:v>
                </c:pt>
                <c:pt idx="2499">
                  <c:v>0.45056842711181466</c:v>
                </c:pt>
                <c:pt idx="2500">
                  <c:v>0.45028061591595914</c:v>
                </c:pt>
                <c:pt idx="2501">
                  <c:v>0.45013671031803137</c:v>
                </c:pt>
                <c:pt idx="2502">
                  <c:v>0.45013671031803137</c:v>
                </c:pt>
                <c:pt idx="2503">
                  <c:v>0.45013671031803137</c:v>
                </c:pt>
                <c:pt idx="2504">
                  <c:v>0.44984889912217585</c:v>
                </c:pt>
                <c:pt idx="2505">
                  <c:v>0.44984889912217585</c:v>
                </c:pt>
                <c:pt idx="2506">
                  <c:v>0.44970499352424809</c:v>
                </c:pt>
                <c:pt idx="2507">
                  <c:v>0.44970499352424809</c:v>
                </c:pt>
                <c:pt idx="2508">
                  <c:v>0.44956108792632032</c:v>
                </c:pt>
                <c:pt idx="2509">
                  <c:v>0.44956108792632032</c:v>
                </c:pt>
                <c:pt idx="2510">
                  <c:v>0.44941718232839256</c:v>
                </c:pt>
                <c:pt idx="2511">
                  <c:v>0.44941718232839256</c:v>
                </c:pt>
                <c:pt idx="2512">
                  <c:v>0.4492732767304648</c:v>
                </c:pt>
                <c:pt idx="2513">
                  <c:v>0.44898546553460927</c:v>
                </c:pt>
                <c:pt idx="2514">
                  <c:v>0.44898546553460927</c:v>
                </c:pt>
                <c:pt idx="2515">
                  <c:v>0.44884155993668151</c:v>
                </c:pt>
                <c:pt idx="2516">
                  <c:v>0.44884155993668151</c:v>
                </c:pt>
                <c:pt idx="2517">
                  <c:v>0.4486976543387538</c:v>
                </c:pt>
                <c:pt idx="2518">
                  <c:v>0.44855374874082604</c:v>
                </c:pt>
                <c:pt idx="2519">
                  <c:v>0.44855374874082604</c:v>
                </c:pt>
                <c:pt idx="2520">
                  <c:v>0.44840984314289828</c:v>
                </c:pt>
                <c:pt idx="2521">
                  <c:v>0.44840984314289828</c:v>
                </c:pt>
                <c:pt idx="2522">
                  <c:v>0.44783422075118723</c:v>
                </c:pt>
                <c:pt idx="2523">
                  <c:v>0.44783422075118723</c:v>
                </c:pt>
                <c:pt idx="2524">
                  <c:v>0.44783422075118723</c:v>
                </c:pt>
                <c:pt idx="2525">
                  <c:v>0.44783422075118723</c:v>
                </c:pt>
                <c:pt idx="2526">
                  <c:v>0.44740250395740394</c:v>
                </c:pt>
                <c:pt idx="2527">
                  <c:v>0.44711469276154842</c:v>
                </c:pt>
                <c:pt idx="2528">
                  <c:v>0.44711469276154842</c:v>
                </c:pt>
                <c:pt idx="2529">
                  <c:v>0.44697078716362065</c:v>
                </c:pt>
                <c:pt idx="2530">
                  <c:v>0.44697078716362065</c:v>
                </c:pt>
                <c:pt idx="2531">
                  <c:v>0.44682688156569289</c:v>
                </c:pt>
                <c:pt idx="2532">
                  <c:v>0.44668297596776513</c:v>
                </c:pt>
                <c:pt idx="2533">
                  <c:v>0.44653907036983737</c:v>
                </c:pt>
                <c:pt idx="2534">
                  <c:v>0.44653907036983737</c:v>
                </c:pt>
                <c:pt idx="2535">
                  <c:v>0.44653907036983737</c:v>
                </c:pt>
                <c:pt idx="2536">
                  <c:v>0.4463951647719096</c:v>
                </c:pt>
                <c:pt idx="2537">
                  <c:v>0.44625125917398184</c:v>
                </c:pt>
                <c:pt idx="2538">
                  <c:v>0.44610735357605413</c:v>
                </c:pt>
                <c:pt idx="2539">
                  <c:v>0.44596344797812637</c:v>
                </c:pt>
                <c:pt idx="2540">
                  <c:v>0.44596344797812637</c:v>
                </c:pt>
                <c:pt idx="2541">
                  <c:v>0.44581954238019861</c:v>
                </c:pt>
                <c:pt idx="2542">
                  <c:v>0.44567563678227085</c:v>
                </c:pt>
                <c:pt idx="2543">
                  <c:v>0.44567563678227085</c:v>
                </c:pt>
                <c:pt idx="2544">
                  <c:v>0.44567563678227085</c:v>
                </c:pt>
                <c:pt idx="2545">
                  <c:v>0.44553173118434308</c:v>
                </c:pt>
                <c:pt idx="2546">
                  <c:v>0.44553173118434308</c:v>
                </c:pt>
                <c:pt idx="2547">
                  <c:v>0.44553173118434308</c:v>
                </c:pt>
                <c:pt idx="2548">
                  <c:v>0.44510001439055979</c:v>
                </c:pt>
                <c:pt idx="2549">
                  <c:v>0.44510001439055979</c:v>
                </c:pt>
                <c:pt idx="2550">
                  <c:v>0.44495610879263203</c:v>
                </c:pt>
                <c:pt idx="2551">
                  <c:v>0.44481220319470427</c:v>
                </c:pt>
                <c:pt idx="2552">
                  <c:v>0.44466829759677651</c:v>
                </c:pt>
                <c:pt idx="2553">
                  <c:v>0.44466829759677651</c:v>
                </c:pt>
                <c:pt idx="2554">
                  <c:v>0.44466829759677651</c:v>
                </c:pt>
                <c:pt idx="2555">
                  <c:v>0.44452439199884874</c:v>
                </c:pt>
                <c:pt idx="2556">
                  <c:v>0.44452439199884874</c:v>
                </c:pt>
                <c:pt idx="2557">
                  <c:v>0.44438048640092098</c:v>
                </c:pt>
                <c:pt idx="2558">
                  <c:v>0.44438048640092098</c:v>
                </c:pt>
                <c:pt idx="2559">
                  <c:v>0.44423658080299322</c:v>
                </c:pt>
                <c:pt idx="2560">
                  <c:v>0.44409267520506546</c:v>
                </c:pt>
                <c:pt idx="2561">
                  <c:v>0.44409267520506546</c:v>
                </c:pt>
                <c:pt idx="2562">
                  <c:v>0.44394876960713769</c:v>
                </c:pt>
                <c:pt idx="2563">
                  <c:v>0.44394876960713769</c:v>
                </c:pt>
                <c:pt idx="2564">
                  <c:v>0.44394876960713769</c:v>
                </c:pt>
                <c:pt idx="2565">
                  <c:v>0.44394876960713769</c:v>
                </c:pt>
                <c:pt idx="2566">
                  <c:v>0.44380486400920993</c:v>
                </c:pt>
                <c:pt idx="2567">
                  <c:v>0.44380486400920993</c:v>
                </c:pt>
                <c:pt idx="2568">
                  <c:v>0.44380486400920993</c:v>
                </c:pt>
                <c:pt idx="2569">
                  <c:v>0.44366095841128222</c:v>
                </c:pt>
                <c:pt idx="2570">
                  <c:v>0.44351705281335446</c:v>
                </c:pt>
                <c:pt idx="2571">
                  <c:v>0.44351705281335446</c:v>
                </c:pt>
                <c:pt idx="2572">
                  <c:v>0.44351705281335446</c:v>
                </c:pt>
                <c:pt idx="2573">
                  <c:v>0.44351705281335446</c:v>
                </c:pt>
                <c:pt idx="2574">
                  <c:v>0.4433731472154267</c:v>
                </c:pt>
                <c:pt idx="2575">
                  <c:v>0.4433731472154267</c:v>
                </c:pt>
                <c:pt idx="2576">
                  <c:v>0.4433731472154267</c:v>
                </c:pt>
                <c:pt idx="2577">
                  <c:v>0.4433731472154267</c:v>
                </c:pt>
                <c:pt idx="2578">
                  <c:v>0.44322924161749894</c:v>
                </c:pt>
                <c:pt idx="2579">
                  <c:v>0.44308533601957117</c:v>
                </c:pt>
                <c:pt idx="2580">
                  <c:v>0.44308533601957117</c:v>
                </c:pt>
                <c:pt idx="2581">
                  <c:v>0.44308533601957117</c:v>
                </c:pt>
                <c:pt idx="2582">
                  <c:v>0.44294143042164341</c:v>
                </c:pt>
                <c:pt idx="2583">
                  <c:v>0.44294143042164341</c:v>
                </c:pt>
                <c:pt idx="2584">
                  <c:v>0.44279752482371565</c:v>
                </c:pt>
                <c:pt idx="2585">
                  <c:v>0.44279752482371565</c:v>
                </c:pt>
                <c:pt idx="2586">
                  <c:v>0.44279752482371565</c:v>
                </c:pt>
                <c:pt idx="2587">
                  <c:v>0.44279752482371565</c:v>
                </c:pt>
                <c:pt idx="2588">
                  <c:v>0.44265361922578789</c:v>
                </c:pt>
                <c:pt idx="2589">
                  <c:v>0.44250971362786012</c:v>
                </c:pt>
                <c:pt idx="2590">
                  <c:v>0.44250971362786012</c:v>
                </c:pt>
                <c:pt idx="2591">
                  <c:v>0.44250971362786012</c:v>
                </c:pt>
                <c:pt idx="2592">
                  <c:v>0.44250971362786012</c:v>
                </c:pt>
                <c:pt idx="2593">
                  <c:v>0.44250971362786012</c:v>
                </c:pt>
                <c:pt idx="2594">
                  <c:v>0.44236580802993236</c:v>
                </c:pt>
                <c:pt idx="2595">
                  <c:v>0.44236580802993236</c:v>
                </c:pt>
                <c:pt idx="2596">
                  <c:v>0.44236580802993236</c:v>
                </c:pt>
                <c:pt idx="2597">
                  <c:v>0.4422219024320046</c:v>
                </c:pt>
                <c:pt idx="2598">
                  <c:v>0.44207799683407684</c:v>
                </c:pt>
                <c:pt idx="2599">
                  <c:v>0.44193409123614907</c:v>
                </c:pt>
                <c:pt idx="2600">
                  <c:v>0.44179018563822131</c:v>
                </c:pt>
                <c:pt idx="2601">
                  <c:v>0.44164628004029355</c:v>
                </c:pt>
                <c:pt idx="2602">
                  <c:v>0.44164628004029355</c:v>
                </c:pt>
                <c:pt idx="2603">
                  <c:v>0.44164628004029355</c:v>
                </c:pt>
                <c:pt idx="2604">
                  <c:v>0.44150237444236579</c:v>
                </c:pt>
                <c:pt idx="2605">
                  <c:v>0.44150237444236579</c:v>
                </c:pt>
                <c:pt idx="2606">
                  <c:v>0.44150237444236579</c:v>
                </c:pt>
                <c:pt idx="2607">
                  <c:v>0.44121456324651032</c:v>
                </c:pt>
                <c:pt idx="2608">
                  <c:v>0.44121456324651032</c:v>
                </c:pt>
                <c:pt idx="2609">
                  <c:v>0.44121456324651032</c:v>
                </c:pt>
                <c:pt idx="2610">
                  <c:v>0.44107065764858255</c:v>
                </c:pt>
                <c:pt idx="2611">
                  <c:v>0.44107065764858255</c:v>
                </c:pt>
                <c:pt idx="2612">
                  <c:v>0.44107065764858255</c:v>
                </c:pt>
                <c:pt idx="2613">
                  <c:v>0.44092675205065479</c:v>
                </c:pt>
                <c:pt idx="2614">
                  <c:v>0.44078284645272703</c:v>
                </c:pt>
                <c:pt idx="2615">
                  <c:v>0.44063894085479927</c:v>
                </c:pt>
                <c:pt idx="2616">
                  <c:v>0.4404950352568715</c:v>
                </c:pt>
                <c:pt idx="2617">
                  <c:v>0.4404950352568715</c:v>
                </c:pt>
                <c:pt idx="2618">
                  <c:v>0.4404950352568715</c:v>
                </c:pt>
                <c:pt idx="2619">
                  <c:v>0.4404950352568715</c:v>
                </c:pt>
                <c:pt idx="2620">
                  <c:v>0.44035112965894374</c:v>
                </c:pt>
                <c:pt idx="2621">
                  <c:v>0.44035112965894374</c:v>
                </c:pt>
                <c:pt idx="2622">
                  <c:v>0.44035112965894374</c:v>
                </c:pt>
                <c:pt idx="2623">
                  <c:v>0.44035112965894374</c:v>
                </c:pt>
                <c:pt idx="2624">
                  <c:v>0.44035112965894374</c:v>
                </c:pt>
                <c:pt idx="2625">
                  <c:v>0.44035112965894374</c:v>
                </c:pt>
                <c:pt idx="2626">
                  <c:v>0.44020722406101598</c:v>
                </c:pt>
                <c:pt idx="2627">
                  <c:v>0.44006331846308822</c:v>
                </c:pt>
                <c:pt idx="2628">
                  <c:v>0.44006331846308822</c:v>
                </c:pt>
                <c:pt idx="2629">
                  <c:v>0.44006331846308822</c:v>
                </c:pt>
                <c:pt idx="2630">
                  <c:v>0.43977550726723269</c:v>
                </c:pt>
                <c:pt idx="2631">
                  <c:v>0.43977550726723269</c:v>
                </c:pt>
                <c:pt idx="2632">
                  <c:v>0.43977550726723269</c:v>
                </c:pt>
                <c:pt idx="2633">
                  <c:v>0.43963160166930493</c:v>
                </c:pt>
                <c:pt idx="2634">
                  <c:v>0.43963160166930493</c:v>
                </c:pt>
                <c:pt idx="2635">
                  <c:v>0.43948769607137717</c:v>
                </c:pt>
                <c:pt idx="2636">
                  <c:v>0.4393437904734494</c:v>
                </c:pt>
                <c:pt idx="2637">
                  <c:v>0.4393437904734494</c:v>
                </c:pt>
                <c:pt idx="2638">
                  <c:v>0.43919988487552164</c:v>
                </c:pt>
                <c:pt idx="2639">
                  <c:v>0.43919988487552164</c:v>
                </c:pt>
                <c:pt idx="2640">
                  <c:v>0.43919988487552164</c:v>
                </c:pt>
                <c:pt idx="2641">
                  <c:v>0.43919988487552164</c:v>
                </c:pt>
                <c:pt idx="2642">
                  <c:v>0.43905597927759388</c:v>
                </c:pt>
                <c:pt idx="2643">
                  <c:v>0.43905597927759388</c:v>
                </c:pt>
                <c:pt idx="2644">
                  <c:v>0.43891207367966611</c:v>
                </c:pt>
                <c:pt idx="2645">
                  <c:v>0.43891207367966611</c:v>
                </c:pt>
                <c:pt idx="2646">
                  <c:v>0.43891207367966611</c:v>
                </c:pt>
                <c:pt idx="2647">
                  <c:v>0.43891207367966611</c:v>
                </c:pt>
                <c:pt idx="2648">
                  <c:v>0.43876816808173835</c:v>
                </c:pt>
                <c:pt idx="2649">
                  <c:v>0.43876816808173835</c:v>
                </c:pt>
                <c:pt idx="2650">
                  <c:v>0.43876816808173835</c:v>
                </c:pt>
                <c:pt idx="2651">
                  <c:v>0.43862426248381065</c:v>
                </c:pt>
                <c:pt idx="2652">
                  <c:v>0.43848035688588288</c:v>
                </c:pt>
                <c:pt idx="2653">
                  <c:v>0.43848035688588288</c:v>
                </c:pt>
                <c:pt idx="2654">
                  <c:v>0.43848035688588288</c:v>
                </c:pt>
                <c:pt idx="2655">
                  <c:v>0.43848035688588288</c:v>
                </c:pt>
                <c:pt idx="2656">
                  <c:v>0.43833645128795512</c:v>
                </c:pt>
                <c:pt idx="2657">
                  <c:v>0.43833645128795512</c:v>
                </c:pt>
                <c:pt idx="2658">
                  <c:v>0.43833645128795512</c:v>
                </c:pt>
                <c:pt idx="2659">
                  <c:v>0.43833645128795512</c:v>
                </c:pt>
                <c:pt idx="2660">
                  <c:v>0.43819254569002736</c:v>
                </c:pt>
                <c:pt idx="2661">
                  <c:v>0.43819254569002736</c:v>
                </c:pt>
                <c:pt idx="2662">
                  <c:v>0.43819254569002736</c:v>
                </c:pt>
                <c:pt idx="2663">
                  <c:v>0.43804864009209959</c:v>
                </c:pt>
                <c:pt idx="2664">
                  <c:v>0.43790473449417183</c:v>
                </c:pt>
                <c:pt idx="2665">
                  <c:v>0.43776082889624407</c:v>
                </c:pt>
                <c:pt idx="2666">
                  <c:v>0.43776082889624407</c:v>
                </c:pt>
                <c:pt idx="2667">
                  <c:v>0.43761692329831631</c:v>
                </c:pt>
                <c:pt idx="2668">
                  <c:v>0.43761692329831631</c:v>
                </c:pt>
                <c:pt idx="2669">
                  <c:v>0.43761692329831631</c:v>
                </c:pt>
                <c:pt idx="2670">
                  <c:v>0.43747301770038854</c:v>
                </c:pt>
                <c:pt idx="2671">
                  <c:v>0.43747301770038854</c:v>
                </c:pt>
                <c:pt idx="2672">
                  <c:v>0.43732911210246078</c:v>
                </c:pt>
                <c:pt idx="2673">
                  <c:v>0.43732911210246078</c:v>
                </c:pt>
                <c:pt idx="2674">
                  <c:v>0.43718520650453302</c:v>
                </c:pt>
                <c:pt idx="2675">
                  <c:v>0.43704130090660526</c:v>
                </c:pt>
                <c:pt idx="2676">
                  <c:v>0.43704130090660526</c:v>
                </c:pt>
                <c:pt idx="2677">
                  <c:v>0.43689739530867749</c:v>
                </c:pt>
                <c:pt idx="2678">
                  <c:v>0.43689739530867749</c:v>
                </c:pt>
                <c:pt idx="2679">
                  <c:v>0.43689739530867749</c:v>
                </c:pt>
                <c:pt idx="2680">
                  <c:v>0.43675348971074973</c:v>
                </c:pt>
                <c:pt idx="2681">
                  <c:v>0.43646567851489421</c:v>
                </c:pt>
                <c:pt idx="2682">
                  <c:v>0.43632177291696644</c:v>
                </c:pt>
                <c:pt idx="2683">
                  <c:v>0.43632177291696644</c:v>
                </c:pt>
                <c:pt idx="2684">
                  <c:v>0.43603396172111097</c:v>
                </c:pt>
                <c:pt idx="2685">
                  <c:v>0.43603396172111097</c:v>
                </c:pt>
                <c:pt idx="2686">
                  <c:v>0.43603396172111097</c:v>
                </c:pt>
                <c:pt idx="2687">
                  <c:v>0.43589005612318321</c:v>
                </c:pt>
                <c:pt idx="2688">
                  <c:v>0.43574615052525545</c:v>
                </c:pt>
                <c:pt idx="2689">
                  <c:v>0.43574615052525545</c:v>
                </c:pt>
                <c:pt idx="2690">
                  <c:v>0.43574615052525545</c:v>
                </c:pt>
                <c:pt idx="2691">
                  <c:v>0.43560224492732769</c:v>
                </c:pt>
                <c:pt idx="2692">
                  <c:v>0.43560224492732769</c:v>
                </c:pt>
                <c:pt idx="2693">
                  <c:v>0.43545833932939992</c:v>
                </c:pt>
                <c:pt idx="2694">
                  <c:v>0.43531443373147216</c:v>
                </c:pt>
                <c:pt idx="2695">
                  <c:v>0.4351705281335444</c:v>
                </c:pt>
                <c:pt idx="2696">
                  <c:v>0.4351705281335444</c:v>
                </c:pt>
                <c:pt idx="2697">
                  <c:v>0.4351705281335444</c:v>
                </c:pt>
                <c:pt idx="2698">
                  <c:v>0.43502662253561664</c:v>
                </c:pt>
                <c:pt idx="2699">
                  <c:v>0.43502662253561664</c:v>
                </c:pt>
                <c:pt idx="2700">
                  <c:v>0.43502662253561664</c:v>
                </c:pt>
                <c:pt idx="2701">
                  <c:v>0.43502662253561664</c:v>
                </c:pt>
                <c:pt idx="2702">
                  <c:v>0.43502662253561664</c:v>
                </c:pt>
                <c:pt idx="2703">
                  <c:v>0.43502662253561664</c:v>
                </c:pt>
                <c:pt idx="2704">
                  <c:v>0.43459490574183335</c:v>
                </c:pt>
                <c:pt idx="2705">
                  <c:v>0.43445100014390559</c:v>
                </c:pt>
                <c:pt idx="2706">
                  <c:v>0.43430709454597782</c:v>
                </c:pt>
                <c:pt idx="2707">
                  <c:v>0.43416318894805006</c:v>
                </c:pt>
                <c:pt idx="2708">
                  <c:v>0.43416318894805006</c:v>
                </c:pt>
                <c:pt idx="2709">
                  <c:v>0.43416318894805006</c:v>
                </c:pt>
                <c:pt idx="2710">
                  <c:v>0.43416318894805006</c:v>
                </c:pt>
                <c:pt idx="2711">
                  <c:v>0.43387537775219454</c:v>
                </c:pt>
                <c:pt idx="2712">
                  <c:v>0.43373147215426683</c:v>
                </c:pt>
                <c:pt idx="2713">
                  <c:v>0.43358756655633907</c:v>
                </c:pt>
                <c:pt idx="2714">
                  <c:v>0.43358756655633907</c:v>
                </c:pt>
                <c:pt idx="2715">
                  <c:v>0.43358756655633907</c:v>
                </c:pt>
                <c:pt idx="2716">
                  <c:v>0.4334436609584113</c:v>
                </c:pt>
                <c:pt idx="2717">
                  <c:v>0.4334436609584113</c:v>
                </c:pt>
                <c:pt idx="2718">
                  <c:v>0.4334436609584113</c:v>
                </c:pt>
                <c:pt idx="2719">
                  <c:v>0.4334436609584113</c:v>
                </c:pt>
                <c:pt idx="2720">
                  <c:v>0.4334436609584113</c:v>
                </c:pt>
                <c:pt idx="2721">
                  <c:v>0.43329975536048354</c:v>
                </c:pt>
                <c:pt idx="2722">
                  <c:v>0.43329975536048354</c:v>
                </c:pt>
                <c:pt idx="2723">
                  <c:v>0.43329975536048354</c:v>
                </c:pt>
                <c:pt idx="2724">
                  <c:v>0.43315584976255578</c:v>
                </c:pt>
                <c:pt idx="2725">
                  <c:v>0.43315584976255578</c:v>
                </c:pt>
                <c:pt idx="2726">
                  <c:v>0.43315584976255578</c:v>
                </c:pt>
                <c:pt idx="2727">
                  <c:v>0.43301194416462802</c:v>
                </c:pt>
                <c:pt idx="2728">
                  <c:v>0.43301194416462802</c:v>
                </c:pt>
                <c:pt idx="2729">
                  <c:v>0.43301194416462802</c:v>
                </c:pt>
                <c:pt idx="2730">
                  <c:v>0.43301194416462802</c:v>
                </c:pt>
                <c:pt idx="2731">
                  <c:v>0.43301194416462802</c:v>
                </c:pt>
                <c:pt idx="2732">
                  <c:v>0.43272413296877249</c:v>
                </c:pt>
                <c:pt idx="2733">
                  <c:v>0.43272413296877249</c:v>
                </c:pt>
                <c:pt idx="2734">
                  <c:v>0.43258022737084473</c:v>
                </c:pt>
                <c:pt idx="2735">
                  <c:v>0.43258022737084473</c:v>
                </c:pt>
                <c:pt idx="2736">
                  <c:v>0.43258022737084473</c:v>
                </c:pt>
                <c:pt idx="2737">
                  <c:v>0.4322924161749892</c:v>
                </c:pt>
                <c:pt idx="2738">
                  <c:v>0.43214851057706144</c:v>
                </c:pt>
                <c:pt idx="2739">
                  <c:v>0.43214851057706144</c:v>
                </c:pt>
                <c:pt idx="2740">
                  <c:v>0.43214851057706144</c:v>
                </c:pt>
                <c:pt idx="2741">
                  <c:v>0.43214851057706144</c:v>
                </c:pt>
                <c:pt idx="2742">
                  <c:v>0.43186069938120591</c:v>
                </c:pt>
                <c:pt idx="2743">
                  <c:v>0.43186069938120591</c:v>
                </c:pt>
                <c:pt idx="2744">
                  <c:v>0.43186069938120591</c:v>
                </c:pt>
                <c:pt idx="2745">
                  <c:v>0.43186069938120591</c:v>
                </c:pt>
                <c:pt idx="2746">
                  <c:v>0.43171679378327815</c:v>
                </c:pt>
                <c:pt idx="2747">
                  <c:v>0.43171679378327815</c:v>
                </c:pt>
                <c:pt idx="2748">
                  <c:v>0.43157288818535039</c:v>
                </c:pt>
                <c:pt idx="2749">
                  <c:v>0.43142898258742263</c:v>
                </c:pt>
                <c:pt idx="2750">
                  <c:v>0.43142898258742263</c:v>
                </c:pt>
                <c:pt idx="2751">
                  <c:v>0.43114117139156716</c:v>
                </c:pt>
                <c:pt idx="2752">
                  <c:v>0.43114117139156716</c:v>
                </c:pt>
                <c:pt idx="2753">
                  <c:v>0.43099726579363939</c:v>
                </c:pt>
                <c:pt idx="2754">
                  <c:v>0.43085336019571163</c:v>
                </c:pt>
                <c:pt idx="2755">
                  <c:v>0.43056554899985611</c:v>
                </c:pt>
                <c:pt idx="2756">
                  <c:v>0.43056554899985611</c:v>
                </c:pt>
                <c:pt idx="2757">
                  <c:v>0.43056554899985611</c:v>
                </c:pt>
                <c:pt idx="2758">
                  <c:v>0.43042164340192834</c:v>
                </c:pt>
                <c:pt idx="2759">
                  <c:v>0.43042164340192834</c:v>
                </c:pt>
                <c:pt idx="2760">
                  <c:v>0.43042164340192834</c:v>
                </c:pt>
                <c:pt idx="2761">
                  <c:v>0.43027773780400058</c:v>
                </c:pt>
                <c:pt idx="2762">
                  <c:v>0.43027773780400058</c:v>
                </c:pt>
                <c:pt idx="2763">
                  <c:v>0.43027773780400058</c:v>
                </c:pt>
                <c:pt idx="2764">
                  <c:v>0.43013383220607282</c:v>
                </c:pt>
                <c:pt idx="2765">
                  <c:v>0.43013383220607282</c:v>
                </c:pt>
                <c:pt idx="2766">
                  <c:v>0.42998992660814506</c:v>
                </c:pt>
                <c:pt idx="2767">
                  <c:v>0.42998992660814506</c:v>
                </c:pt>
                <c:pt idx="2768">
                  <c:v>0.42998992660814506</c:v>
                </c:pt>
                <c:pt idx="2769">
                  <c:v>0.42984602101021729</c:v>
                </c:pt>
                <c:pt idx="2770">
                  <c:v>0.42984602101021729</c:v>
                </c:pt>
                <c:pt idx="2771">
                  <c:v>0.42970211541228953</c:v>
                </c:pt>
                <c:pt idx="2772">
                  <c:v>0.42970211541228953</c:v>
                </c:pt>
                <c:pt idx="2773">
                  <c:v>0.42970211541228953</c:v>
                </c:pt>
                <c:pt idx="2774">
                  <c:v>0.42941430421643401</c:v>
                </c:pt>
                <c:pt idx="2775">
                  <c:v>0.42941430421643401</c:v>
                </c:pt>
                <c:pt idx="2776">
                  <c:v>0.42941430421643401</c:v>
                </c:pt>
                <c:pt idx="2777">
                  <c:v>0.42941430421643401</c:v>
                </c:pt>
                <c:pt idx="2778">
                  <c:v>0.42927039861850624</c:v>
                </c:pt>
                <c:pt idx="2779">
                  <c:v>0.42927039861850624</c:v>
                </c:pt>
                <c:pt idx="2780">
                  <c:v>0.42927039861850624</c:v>
                </c:pt>
                <c:pt idx="2781">
                  <c:v>0.42912649302057848</c:v>
                </c:pt>
                <c:pt idx="2782">
                  <c:v>0.42912649302057848</c:v>
                </c:pt>
                <c:pt idx="2783">
                  <c:v>0.42912649302057848</c:v>
                </c:pt>
                <c:pt idx="2784">
                  <c:v>0.42898258742265072</c:v>
                </c:pt>
                <c:pt idx="2785">
                  <c:v>0.42898258742265072</c:v>
                </c:pt>
                <c:pt idx="2786">
                  <c:v>0.42869477622679525</c:v>
                </c:pt>
                <c:pt idx="2787">
                  <c:v>0.42855087062886749</c:v>
                </c:pt>
                <c:pt idx="2788">
                  <c:v>0.42855087062886749</c:v>
                </c:pt>
                <c:pt idx="2789">
                  <c:v>0.42826305943301196</c:v>
                </c:pt>
                <c:pt idx="2790">
                  <c:v>0.42826305943301196</c:v>
                </c:pt>
                <c:pt idx="2791">
                  <c:v>0.4281191538350842</c:v>
                </c:pt>
                <c:pt idx="2792">
                  <c:v>0.4281191538350842</c:v>
                </c:pt>
                <c:pt idx="2793">
                  <c:v>0.42797524823715644</c:v>
                </c:pt>
                <c:pt idx="2794">
                  <c:v>0.42797524823715644</c:v>
                </c:pt>
                <c:pt idx="2795">
                  <c:v>0.42797524823715644</c:v>
                </c:pt>
                <c:pt idx="2796">
                  <c:v>0.42797524823715644</c:v>
                </c:pt>
                <c:pt idx="2797">
                  <c:v>0.42797524823715644</c:v>
                </c:pt>
                <c:pt idx="2798">
                  <c:v>0.42797524823715644</c:v>
                </c:pt>
                <c:pt idx="2799">
                  <c:v>0.42783134263922867</c:v>
                </c:pt>
                <c:pt idx="2800">
                  <c:v>0.42783134263922867</c:v>
                </c:pt>
                <c:pt idx="2801">
                  <c:v>0.42783134263922867</c:v>
                </c:pt>
                <c:pt idx="2802">
                  <c:v>0.42768743704130091</c:v>
                </c:pt>
                <c:pt idx="2803">
                  <c:v>0.42754353144337315</c:v>
                </c:pt>
                <c:pt idx="2804">
                  <c:v>0.42754353144337315</c:v>
                </c:pt>
                <c:pt idx="2805">
                  <c:v>0.42754353144337315</c:v>
                </c:pt>
                <c:pt idx="2806">
                  <c:v>0.42754353144337315</c:v>
                </c:pt>
                <c:pt idx="2807">
                  <c:v>0.42739962584544539</c:v>
                </c:pt>
                <c:pt idx="2808">
                  <c:v>0.42711181464958986</c:v>
                </c:pt>
                <c:pt idx="2809">
                  <c:v>0.42711181464958986</c:v>
                </c:pt>
                <c:pt idx="2810">
                  <c:v>0.42711181464958986</c:v>
                </c:pt>
                <c:pt idx="2811">
                  <c:v>0.42653619225787881</c:v>
                </c:pt>
                <c:pt idx="2812">
                  <c:v>0.42639228665995105</c:v>
                </c:pt>
                <c:pt idx="2813">
                  <c:v>0.42639228665995105</c:v>
                </c:pt>
                <c:pt idx="2814">
                  <c:v>0.42624838106202334</c:v>
                </c:pt>
                <c:pt idx="2815">
                  <c:v>0.42624838106202334</c:v>
                </c:pt>
                <c:pt idx="2816">
                  <c:v>0.42610447546409558</c:v>
                </c:pt>
                <c:pt idx="2817">
                  <c:v>0.42610447546409558</c:v>
                </c:pt>
                <c:pt idx="2818">
                  <c:v>0.42610447546409558</c:v>
                </c:pt>
                <c:pt idx="2819">
                  <c:v>0.42610447546409558</c:v>
                </c:pt>
                <c:pt idx="2820">
                  <c:v>0.42581666426824005</c:v>
                </c:pt>
                <c:pt idx="2821">
                  <c:v>0.42567275867031229</c:v>
                </c:pt>
                <c:pt idx="2822">
                  <c:v>0.42567275867031229</c:v>
                </c:pt>
                <c:pt idx="2823">
                  <c:v>0.42567275867031229</c:v>
                </c:pt>
                <c:pt idx="2824">
                  <c:v>0.42552885307238453</c:v>
                </c:pt>
                <c:pt idx="2825">
                  <c:v>0.42538494747445676</c:v>
                </c:pt>
                <c:pt idx="2826">
                  <c:v>0.42538494747445676</c:v>
                </c:pt>
                <c:pt idx="2827">
                  <c:v>0.42538494747445676</c:v>
                </c:pt>
                <c:pt idx="2828">
                  <c:v>0.42538494747445676</c:v>
                </c:pt>
                <c:pt idx="2829">
                  <c:v>0.42538494747445676</c:v>
                </c:pt>
                <c:pt idx="2830">
                  <c:v>0.425241041876529</c:v>
                </c:pt>
                <c:pt idx="2831">
                  <c:v>0.425241041876529</c:v>
                </c:pt>
                <c:pt idx="2832">
                  <c:v>0.42509713627860124</c:v>
                </c:pt>
                <c:pt idx="2833">
                  <c:v>0.42495323068067348</c:v>
                </c:pt>
                <c:pt idx="2834">
                  <c:v>0.42495323068067348</c:v>
                </c:pt>
                <c:pt idx="2835">
                  <c:v>0.42480932508274571</c:v>
                </c:pt>
                <c:pt idx="2836">
                  <c:v>0.42480932508274571</c:v>
                </c:pt>
                <c:pt idx="2837">
                  <c:v>0.42466541948481795</c:v>
                </c:pt>
                <c:pt idx="2838">
                  <c:v>0.42466541948481795</c:v>
                </c:pt>
                <c:pt idx="2839">
                  <c:v>0.42466541948481795</c:v>
                </c:pt>
                <c:pt idx="2840">
                  <c:v>0.42466541948481795</c:v>
                </c:pt>
                <c:pt idx="2841">
                  <c:v>0.42437760828896243</c:v>
                </c:pt>
                <c:pt idx="2842">
                  <c:v>0.42423370269103466</c:v>
                </c:pt>
                <c:pt idx="2843">
                  <c:v>0.4240897970931069</c:v>
                </c:pt>
                <c:pt idx="2844">
                  <c:v>0.42394589149517914</c:v>
                </c:pt>
                <c:pt idx="2845">
                  <c:v>0.42394589149517914</c:v>
                </c:pt>
                <c:pt idx="2846">
                  <c:v>0.42380198589725138</c:v>
                </c:pt>
                <c:pt idx="2847">
                  <c:v>0.42380198589725138</c:v>
                </c:pt>
                <c:pt idx="2848">
                  <c:v>0.42351417470139591</c:v>
                </c:pt>
                <c:pt idx="2849">
                  <c:v>0.42351417470139591</c:v>
                </c:pt>
                <c:pt idx="2850">
                  <c:v>0.42351417470139591</c:v>
                </c:pt>
                <c:pt idx="2851">
                  <c:v>0.42351417470139591</c:v>
                </c:pt>
                <c:pt idx="2852">
                  <c:v>0.42337026910346814</c:v>
                </c:pt>
                <c:pt idx="2853">
                  <c:v>0.42322636350554038</c:v>
                </c:pt>
                <c:pt idx="2854">
                  <c:v>0.42322636350554038</c:v>
                </c:pt>
                <c:pt idx="2855">
                  <c:v>0.42322636350554038</c:v>
                </c:pt>
                <c:pt idx="2856">
                  <c:v>0.42308245790761262</c:v>
                </c:pt>
                <c:pt idx="2857">
                  <c:v>0.42308245790761262</c:v>
                </c:pt>
                <c:pt idx="2858">
                  <c:v>0.42293855230968486</c:v>
                </c:pt>
                <c:pt idx="2859">
                  <c:v>0.42293855230968486</c:v>
                </c:pt>
                <c:pt idx="2860">
                  <c:v>0.42293855230968486</c:v>
                </c:pt>
                <c:pt idx="2861">
                  <c:v>0.42279464671175709</c:v>
                </c:pt>
                <c:pt idx="2862">
                  <c:v>0.42265074111382933</c:v>
                </c:pt>
                <c:pt idx="2863">
                  <c:v>0.42236292991797381</c:v>
                </c:pt>
                <c:pt idx="2864">
                  <c:v>0.42236292991797381</c:v>
                </c:pt>
                <c:pt idx="2865">
                  <c:v>0.42236292991797381</c:v>
                </c:pt>
                <c:pt idx="2866">
                  <c:v>0.42236292991797381</c:v>
                </c:pt>
                <c:pt idx="2867">
                  <c:v>0.42178730752626276</c:v>
                </c:pt>
                <c:pt idx="2868">
                  <c:v>0.42178730752626276</c:v>
                </c:pt>
                <c:pt idx="2869">
                  <c:v>0.42164340192833499</c:v>
                </c:pt>
                <c:pt idx="2870">
                  <c:v>0.42164340192833499</c:v>
                </c:pt>
                <c:pt idx="2871">
                  <c:v>0.42149949633040723</c:v>
                </c:pt>
                <c:pt idx="2872">
                  <c:v>0.42149949633040723</c:v>
                </c:pt>
                <c:pt idx="2873">
                  <c:v>0.42135559073247947</c:v>
                </c:pt>
                <c:pt idx="2874">
                  <c:v>0.421067779536624</c:v>
                </c:pt>
                <c:pt idx="2875">
                  <c:v>0.42077996834076847</c:v>
                </c:pt>
                <c:pt idx="2876">
                  <c:v>0.42063606274284071</c:v>
                </c:pt>
                <c:pt idx="2877">
                  <c:v>0.42063606274284071</c:v>
                </c:pt>
                <c:pt idx="2878">
                  <c:v>0.42063606274284071</c:v>
                </c:pt>
                <c:pt idx="2879">
                  <c:v>0.42049215714491295</c:v>
                </c:pt>
                <c:pt idx="2880">
                  <c:v>0.42049215714491295</c:v>
                </c:pt>
                <c:pt idx="2881">
                  <c:v>0.42049215714491295</c:v>
                </c:pt>
                <c:pt idx="2882">
                  <c:v>0.42034825154698519</c:v>
                </c:pt>
                <c:pt idx="2883">
                  <c:v>0.42034825154698519</c:v>
                </c:pt>
                <c:pt idx="2884">
                  <c:v>0.42020434594905742</c:v>
                </c:pt>
                <c:pt idx="2885">
                  <c:v>0.42020434594905742</c:v>
                </c:pt>
                <c:pt idx="2886">
                  <c:v>0.42020434594905742</c:v>
                </c:pt>
                <c:pt idx="2887">
                  <c:v>0.42006044035112966</c:v>
                </c:pt>
                <c:pt idx="2888">
                  <c:v>0.42006044035112966</c:v>
                </c:pt>
                <c:pt idx="2889">
                  <c:v>0.4199165347532019</c:v>
                </c:pt>
                <c:pt idx="2890">
                  <c:v>0.4199165347532019</c:v>
                </c:pt>
                <c:pt idx="2891">
                  <c:v>0.41977262915527414</c:v>
                </c:pt>
                <c:pt idx="2892">
                  <c:v>0.41977262915527414</c:v>
                </c:pt>
                <c:pt idx="2893">
                  <c:v>0.41977262915527414</c:v>
                </c:pt>
                <c:pt idx="2894">
                  <c:v>0.41977262915527414</c:v>
                </c:pt>
                <c:pt idx="2895">
                  <c:v>0.41948481795941861</c:v>
                </c:pt>
                <c:pt idx="2896">
                  <c:v>0.41948481795941861</c:v>
                </c:pt>
                <c:pt idx="2897">
                  <c:v>0.41934091236149085</c:v>
                </c:pt>
                <c:pt idx="2898">
                  <c:v>0.41934091236149085</c:v>
                </c:pt>
                <c:pt idx="2899">
                  <c:v>0.41919700676356308</c:v>
                </c:pt>
                <c:pt idx="2900">
                  <c:v>0.41919700676356308</c:v>
                </c:pt>
                <c:pt idx="2901">
                  <c:v>0.41919700676356308</c:v>
                </c:pt>
                <c:pt idx="2902">
                  <c:v>0.41905310116563532</c:v>
                </c:pt>
                <c:pt idx="2903">
                  <c:v>0.41890919556770756</c:v>
                </c:pt>
                <c:pt idx="2904">
                  <c:v>0.41890919556770756</c:v>
                </c:pt>
                <c:pt idx="2905">
                  <c:v>0.41890919556770756</c:v>
                </c:pt>
                <c:pt idx="2906">
                  <c:v>0.41890919556770756</c:v>
                </c:pt>
                <c:pt idx="2907">
                  <c:v>0.41890919556770756</c:v>
                </c:pt>
                <c:pt idx="2908">
                  <c:v>0.4187652899697798</c:v>
                </c:pt>
                <c:pt idx="2909">
                  <c:v>0.41862138437185209</c:v>
                </c:pt>
                <c:pt idx="2910">
                  <c:v>0.41862138437185209</c:v>
                </c:pt>
                <c:pt idx="2911">
                  <c:v>0.41847747877392433</c:v>
                </c:pt>
                <c:pt idx="2912">
                  <c:v>0.4181896675780688</c:v>
                </c:pt>
                <c:pt idx="2913">
                  <c:v>0.4181896675780688</c:v>
                </c:pt>
                <c:pt idx="2914">
                  <c:v>0.4181896675780688</c:v>
                </c:pt>
                <c:pt idx="2915">
                  <c:v>0.41804576198014104</c:v>
                </c:pt>
                <c:pt idx="2916">
                  <c:v>0.41804576198014104</c:v>
                </c:pt>
                <c:pt idx="2917">
                  <c:v>0.41804576198014104</c:v>
                </c:pt>
                <c:pt idx="2918">
                  <c:v>0.41775795078428551</c:v>
                </c:pt>
                <c:pt idx="2919">
                  <c:v>0.41775795078428551</c:v>
                </c:pt>
                <c:pt idx="2920">
                  <c:v>0.41775795078428551</c:v>
                </c:pt>
                <c:pt idx="2921">
                  <c:v>0.41761404518635775</c:v>
                </c:pt>
                <c:pt idx="2922">
                  <c:v>0.41747013958842999</c:v>
                </c:pt>
                <c:pt idx="2923">
                  <c:v>0.41747013958842999</c:v>
                </c:pt>
                <c:pt idx="2924">
                  <c:v>0.41747013958842999</c:v>
                </c:pt>
                <c:pt idx="2925">
                  <c:v>0.41732623399050223</c:v>
                </c:pt>
                <c:pt idx="2926">
                  <c:v>0.41732623399050223</c:v>
                </c:pt>
                <c:pt idx="2927">
                  <c:v>0.4170384227946467</c:v>
                </c:pt>
                <c:pt idx="2928">
                  <c:v>0.4170384227946467</c:v>
                </c:pt>
                <c:pt idx="2929">
                  <c:v>0.4170384227946467</c:v>
                </c:pt>
                <c:pt idx="2930">
                  <c:v>0.41689451719671894</c:v>
                </c:pt>
                <c:pt idx="2931">
                  <c:v>0.41675061159879118</c:v>
                </c:pt>
                <c:pt idx="2932">
                  <c:v>0.41675061159879118</c:v>
                </c:pt>
                <c:pt idx="2933">
                  <c:v>0.41660670600086341</c:v>
                </c:pt>
                <c:pt idx="2934">
                  <c:v>0.41660670600086341</c:v>
                </c:pt>
                <c:pt idx="2935">
                  <c:v>0.41660670600086341</c:v>
                </c:pt>
                <c:pt idx="2936">
                  <c:v>0.41646280040293565</c:v>
                </c:pt>
                <c:pt idx="2937">
                  <c:v>0.41631889480500789</c:v>
                </c:pt>
                <c:pt idx="2938">
                  <c:v>0.41617498920708018</c:v>
                </c:pt>
                <c:pt idx="2939">
                  <c:v>0.41617498920708018</c:v>
                </c:pt>
                <c:pt idx="2940">
                  <c:v>0.41617498920708018</c:v>
                </c:pt>
                <c:pt idx="2941">
                  <c:v>0.41603108360915242</c:v>
                </c:pt>
                <c:pt idx="2942">
                  <c:v>0.41588717801122466</c:v>
                </c:pt>
                <c:pt idx="2943">
                  <c:v>0.41588717801122466</c:v>
                </c:pt>
                <c:pt idx="2944">
                  <c:v>0.41588717801122466</c:v>
                </c:pt>
                <c:pt idx="2945">
                  <c:v>0.41588717801122466</c:v>
                </c:pt>
                <c:pt idx="2946">
                  <c:v>0.41574327241329689</c:v>
                </c:pt>
                <c:pt idx="2947">
                  <c:v>0.41574327241329689</c:v>
                </c:pt>
                <c:pt idx="2948">
                  <c:v>0.41574327241329689</c:v>
                </c:pt>
                <c:pt idx="2949">
                  <c:v>0.41574327241329689</c:v>
                </c:pt>
                <c:pt idx="2950">
                  <c:v>0.41574327241329689</c:v>
                </c:pt>
                <c:pt idx="2951">
                  <c:v>0.41559936681536913</c:v>
                </c:pt>
                <c:pt idx="2952">
                  <c:v>0.41559936681536913</c:v>
                </c:pt>
                <c:pt idx="2953">
                  <c:v>0.41559936681536913</c:v>
                </c:pt>
                <c:pt idx="2954">
                  <c:v>0.41545546121744137</c:v>
                </c:pt>
                <c:pt idx="2955">
                  <c:v>0.41531155561951361</c:v>
                </c:pt>
                <c:pt idx="2956">
                  <c:v>0.41516765002158584</c:v>
                </c:pt>
                <c:pt idx="2957">
                  <c:v>0.41459202762987479</c:v>
                </c:pt>
                <c:pt idx="2958">
                  <c:v>0.41459202762987479</c:v>
                </c:pt>
                <c:pt idx="2959">
                  <c:v>0.41459202762987479</c:v>
                </c:pt>
                <c:pt idx="2960">
                  <c:v>0.41459202762987479</c:v>
                </c:pt>
                <c:pt idx="2961">
                  <c:v>0.41444812203194703</c:v>
                </c:pt>
                <c:pt idx="2962">
                  <c:v>0.41444812203194703</c:v>
                </c:pt>
                <c:pt idx="2963">
                  <c:v>0.41430421643401927</c:v>
                </c:pt>
                <c:pt idx="2964">
                  <c:v>0.41416031083609151</c:v>
                </c:pt>
                <c:pt idx="2965">
                  <c:v>0.41387249964023598</c:v>
                </c:pt>
                <c:pt idx="2966">
                  <c:v>0.41372859404230827</c:v>
                </c:pt>
                <c:pt idx="2967">
                  <c:v>0.41358468844438051</c:v>
                </c:pt>
                <c:pt idx="2968">
                  <c:v>0.41344078284645275</c:v>
                </c:pt>
                <c:pt idx="2969">
                  <c:v>0.41329687724852499</c:v>
                </c:pt>
                <c:pt idx="2970">
                  <c:v>0.41315297165059722</c:v>
                </c:pt>
                <c:pt idx="2971">
                  <c:v>0.41315297165059722</c:v>
                </c:pt>
                <c:pt idx="2972">
                  <c:v>0.41272125485681393</c:v>
                </c:pt>
                <c:pt idx="2973">
                  <c:v>0.41243344366095841</c:v>
                </c:pt>
                <c:pt idx="2974">
                  <c:v>0.41228953806303065</c:v>
                </c:pt>
                <c:pt idx="2975">
                  <c:v>0.41214563246510288</c:v>
                </c:pt>
                <c:pt idx="2976">
                  <c:v>0.41214563246510288</c:v>
                </c:pt>
                <c:pt idx="2977">
                  <c:v>0.41200172686717512</c:v>
                </c:pt>
                <c:pt idx="2978">
                  <c:v>0.41185782126924736</c:v>
                </c:pt>
                <c:pt idx="2979">
                  <c:v>0.4117139156713196</c:v>
                </c:pt>
                <c:pt idx="2980">
                  <c:v>0.41157001007339183</c:v>
                </c:pt>
                <c:pt idx="2981">
                  <c:v>0.41157001007339183</c:v>
                </c:pt>
                <c:pt idx="2982">
                  <c:v>0.41157001007339183</c:v>
                </c:pt>
                <c:pt idx="2983">
                  <c:v>0.41142610447546407</c:v>
                </c:pt>
                <c:pt idx="2984">
                  <c:v>0.41142610447546407</c:v>
                </c:pt>
                <c:pt idx="2985">
                  <c:v>0.41142610447546407</c:v>
                </c:pt>
                <c:pt idx="2986">
                  <c:v>0.41142610447546407</c:v>
                </c:pt>
                <c:pt idx="2987">
                  <c:v>0.41128219887753631</c:v>
                </c:pt>
                <c:pt idx="2988">
                  <c:v>0.4111382932796086</c:v>
                </c:pt>
                <c:pt idx="2989">
                  <c:v>0.4111382932796086</c:v>
                </c:pt>
                <c:pt idx="2990">
                  <c:v>0.41099438768168084</c:v>
                </c:pt>
                <c:pt idx="2991">
                  <c:v>0.41099438768168084</c:v>
                </c:pt>
                <c:pt idx="2992">
                  <c:v>0.41085048208375308</c:v>
                </c:pt>
                <c:pt idx="2993">
                  <c:v>0.41070657648582531</c:v>
                </c:pt>
                <c:pt idx="2994">
                  <c:v>0.41056267088789755</c:v>
                </c:pt>
                <c:pt idx="2995">
                  <c:v>0.41056267088789755</c:v>
                </c:pt>
                <c:pt idx="2996">
                  <c:v>0.41056267088789755</c:v>
                </c:pt>
                <c:pt idx="2997">
                  <c:v>0.41056267088789755</c:v>
                </c:pt>
                <c:pt idx="2998">
                  <c:v>0.41041876528996979</c:v>
                </c:pt>
                <c:pt idx="2999">
                  <c:v>0.41027485969204203</c:v>
                </c:pt>
                <c:pt idx="3000">
                  <c:v>0.41013095409411426</c:v>
                </c:pt>
                <c:pt idx="3001">
                  <c:v>0.41013095409411426</c:v>
                </c:pt>
                <c:pt idx="3002">
                  <c:v>0.41013095409411426</c:v>
                </c:pt>
                <c:pt idx="3003">
                  <c:v>0.41013095409411426</c:v>
                </c:pt>
                <c:pt idx="3004">
                  <c:v>0.4099870484961865</c:v>
                </c:pt>
                <c:pt idx="3005">
                  <c:v>0.4099870484961865</c:v>
                </c:pt>
                <c:pt idx="3006">
                  <c:v>0.40969923730033098</c:v>
                </c:pt>
                <c:pt idx="3007">
                  <c:v>0.40955533170240321</c:v>
                </c:pt>
                <c:pt idx="3008">
                  <c:v>0.40955533170240321</c:v>
                </c:pt>
                <c:pt idx="3009">
                  <c:v>0.40912361490861993</c:v>
                </c:pt>
                <c:pt idx="3010">
                  <c:v>0.40912361490861993</c:v>
                </c:pt>
                <c:pt idx="3011">
                  <c:v>0.40897970931069216</c:v>
                </c:pt>
                <c:pt idx="3012">
                  <c:v>0.4088358037127644</c:v>
                </c:pt>
                <c:pt idx="3013">
                  <c:v>0.4088358037127644</c:v>
                </c:pt>
                <c:pt idx="3014">
                  <c:v>0.4088358037127644</c:v>
                </c:pt>
                <c:pt idx="3015">
                  <c:v>0.40869189811483669</c:v>
                </c:pt>
                <c:pt idx="3016">
                  <c:v>0.40869189811483669</c:v>
                </c:pt>
                <c:pt idx="3017">
                  <c:v>0.40854799251690893</c:v>
                </c:pt>
                <c:pt idx="3018">
                  <c:v>0.40840408691898117</c:v>
                </c:pt>
                <c:pt idx="3019">
                  <c:v>0.40826018132105341</c:v>
                </c:pt>
                <c:pt idx="3020">
                  <c:v>0.40826018132105341</c:v>
                </c:pt>
                <c:pt idx="3021">
                  <c:v>0.40826018132105341</c:v>
                </c:pt>
                <c:pt idx="3022">
                  <c:v>0.40811627572312564</c:v>
                </c:pt>
                <c:pt idx="3023">
                  <c:v>0.40797237012519788</c:v>
                </c:pt>
                <c:pt idx="3024">
                  <c:v>0.40782846452727012</c:v>
                </c:pt>
                <c:pt idx="3025">
                  <c:v>0.40782846452727012</c:v>
                </c:pt>
                <c:pt idx="3026">
                  <c:v>0.40754065333141459</c:v>
                </c:pt>
                <c:pt idx="3027">
                  <c:v>0.40754065333141459</c:v>
                </c:pt>
                <c:pt idx="3028">
                  <c:v>0.40754065333141459</c:v>
                </c:pt>
                <c:pt idx="3029">
                  <c:v>0.40739674773348683</c:v>
                </c:pt>
                <c:pt idx="3030">
                  <c:v>0.40710893653763131</c:v>
                </c:pt>
                <c:pt idx="3031">
                  <c:v>0.40710893653763131</c:v>
                </c:pt>
                <c:pt idx="3032">
                  <c:v>0.40696503093970354</c:v>
                </c:pt>
                <c:pt idx="3033">
                  <c:v>0.40696503093970354</c:v>
                </c:pt>
                <c:pt idx="3034">
                  <c:v>0.40696503093970354</c:v>
                </c:pt>
                <c:pt idx="3035">
                  <c:v>0.40682112534177578</c:v>
                </c:pt>
                <c:pt idx="3036">
                  <c:v>0.40682112534177578</c:v>
                </c:pt>
                <c:pt idx="3037">
                  <c:v>0.40682112534177578</c:v>
                </c:pt>
                <c:pt idx="3038">
                  <c:v>0.40667721974384802</c:v>
                </c:pt>
                <c:pt idx="3039">
                  <c:v>0.40667721974384802</c:v>
                </c:pt>
                <c:pt idx="3040">
                  <c:v>0.40667721974384802</c:v>
                </c:pt>
                <c:pt idx="3041">
                  <c:v>0.40653331414592025</c:v>
                </c:pt>
                <c:pt idx="3042">
                  <c:v>0.40653331414592025</c:v>
                </c:pt>
                <c:pt idx="3043">
                  <c:v>0.40653331414592025</c:v>
                </c:pt>
                <c:pt idx="3044">
                  <c:v>0.40624550295006479</c:v>
                </c:pt>
                <c:pt idx="3045">
                  <c:v>0.40624550295006479</c:v>
                </c:pt>
                <c:pt idx="3046">
                  <c:v>0.40610159735213702</c:v>
                </c:pt>
                <c:pt idx="3047">
                  <c:v>0.40610159735213702</c:v>
                </c:pt>
                <c:pt idx="3048">
                  <c:v>0.40566988055835373</c:v>
                </c:pt>
                <c:pt idx="3049">
                  <c:v>0.40566988055835373</c:v>
                </c:pt>
                <c:pt idx="3050">
                  <c:v>0.40552597496042597</c:v>
                </c:pt>
                <c:pt idx="3051">
                  <c:v>0.40538206936249821</c:v>
                </c:pt>
                <c:pt idx="3052">
                  <c:v>0.40538206936249821</c:v>
                </c:pt>
                <c:pt idx="3053">
                  <c:v>0.40480644697078716</c:v>
                </c:pt>
                <c:pt idx="3054">
                  <c:v>0.40480644697078716</c:v>
                </c:pt>
                <c:pt idx="3055">
                  <c:v>0.40480644697078716</c:v>
                </c:pt>
                <c:pt idx="3056">
                  <c:v>0.40480644697078716</c:v>
                </c:pt>
                <c:pt idx="3057">
                  <c:v>0.40480644697078716</c:v>
                </c:pt>
                <c:pt idx="3058">
                  <c:v>0.4046625413728594</c:v>
                </c:pt>
                <c:pt idx="3059">
                  <c:v>0.4046625413728594</c:v>
                </c:pt>
                <c:pt idx="3060">
                  <c:v>0.40451863577493163</c:v>
                </c:pt>
                <c:pt idx="3061">
                  <c:v>0.40437473017700387</c:v>
                </c:pt>
                <c:pt idx="3062">
                  <c:v>0.40423082457907611</c:v>
                </c:pt>
                <c:pt idx="3063">
                  <c:v>0.40408691898114835</c:v>
                </c:pt>
                <c:pt idx="3064">
                  <c:v>0.40394301338322058</c:v>
                </c:pt>
                <c:pt idx="3065">
                  <c:v>0.40394301338322058</c:v>
                </c:pt>
                <c:pt idx="3066">
                  <c:v>0.40394301338322058</c:v>
                </c:pt>
                <c:pt idx="3067">
                  <c:v>0.40379910778529282</c:v>
                </c:pt>
                <c:pt idx="3068">
                  <c:v>0.40379910778529282</c:v>
                </c:pt>
                <c:pt idx="3069">
                  <c:v>0.40365520218736511</c:v>
                </c:pt>
                <c:pt idx="3070">
                  <c:v>0.40365520218736511</c:v>
                </c:pt>
                <c:pt idx="3071">
                  <c:v>0.40322348539358183</c:v>
                </c:pt>
                <c:pt idx="3072">
                  <c:v>0.40322348539358183</c:v>
                </c:pt>
                <c:pt idx="3073">
                  <c:v>0.40307957979565406</c:v>
                </c:pt>
                <c:pt idx="3074">
                  <c:v>0.40307957979565406</c:v>
                </c:pt>
                <c:pt idx="3075">
                  <c:v>0.40307957979565406</c:v>
                </c:pt>
                <c:pt idx="3076">
                  <c:v>0.40307957979565406</c:v>
                </c:pt>
                <c:pt idx="3077">
                  <c:v>0.4029356741977263</c:v>
                </c:pt>
                <c:pt idx="3078">
                  <c:v>0.4029356741977263</c:v>
                </c:pt>
                <c:pt idx="3079">
                  <c:v>0.40279176859979854</c:v>
                </c:pt>
                <c:pt idx="3080">
                  <c:v>0.40279176859979854</c:v>
                </c:pt>
                <c:pt idx="3081">
                  <c:v>0.40264786300187078</c:v>
                </c:pt>
                <c:pt idx="3082">
                  <c:v>0.40264786300187078</c:v>
                </c:pt>
                <c:pt idx="3083">
                  <c:v>0.40250395740394301</c:v>
                </c:pt>
                <c:pt idx="3084">
                  <c:v>0.40250395740394301</c:v>
                </c:pt>
                <c:pt idx="3085">
                  <c:v>0.40250395740394301</c:v>
                </c:pt>
                <c:pt idx="3086">
                  <c:v>0.40236005180601525</c:v>
                </c:pt>
                <c:pt idx="3087">
                  <c:v>0.40236005180601525</c:v>
                </c:pt>
                <c:pt idx="3088">
                  <c:v>0.40221614620808749</c:v>
                </c:pt>
                <c:pt idx="3089">
                  <c:v>0.40221614620808749</c:v>
                </c:pt>
                <c:pt idx="3090">
                  <c:v>0.40221614620808749</c:v>
                </c:pt>
                <c:pt idx="3091">
                  <c:v>0.40207224061015973</c:v>
                </c:pt>
                <c:pt idx="3092">
                  <c:v>0.40207224061015973</c:v>
                </c:pt>
                <c:pt idx="3093">
                  <c:v>0.40207224061015973</c:v>
                </c:pt>
                <c:pt idx="3094">
                  <c:v>0.40192833501223196</c:v>
                </c:pt>
                <c:pt idx="3095">
                  <c:v>0.40192833501223196</c:v>
                </c:pt>
                <c:pt idx="3096">
                  <c:v>0.40149661821844868</c:v>
                </c:pt>
                <c:pt idx="3097">
                  <c:v>0.40135271262052091</c:v>
                </c:pt>
                <c:pt idx="3098">
                  <c:v>0.40135271262052091</c:v>
                </c:pt>
                <c:pt idx="3099">
                  <c:v>0.40135271262052091</c:v>
                </c:pt>
                <c:pt idx="3100">
                  <c:v>0.40135271262052091</c:v>
                </c:pt>
                <c:pt idx="3101">
                  <c:v>0.40120880702259321</c:v>
                </c:pt>
                <c:pt idx="3102">
                  <c:v>0.40120880702259321</c:v>
                </c:pt>
                <c:pt idx="3103">
                  <c:v>0.40120880702259321</c:v>
                </c:pt>
                <c:pt idx="3104">
                  <c:v>0.40106490142466544</c:v>
                </c:pt>
                <c:pt idx="3105">
                  <c:v>0.40092099582673768</c:v>
                </c:pt>
                <c:pt idx="3106">
                  <c:v>0.40077709022880992</c:v>
                </c:pt>
                <c:pt idx="3107">
                  <c:v>0.40077709022880992</c:v>
                </c:pt>
                <c:pt idx="3108">
                  <c:v>0.40077709022880992</c:v>
                </c:pt>
                <c:pt idx="3109">
                  <c:v>0.40063318463088216</c:v>
                </c:pt>
                <c:pt idx="3110">
                  <c:v>0.40048927903295439</c:v>
                </c:pt>
                <c:pt idx="3111">
                  <c:v>0.40034537343502663</c:v>
                </c:pt>
                <c:pt idx="3112">
                  <c:v>0.40020146783709887</c:v>
                </c:pt>
                <c:pt idx="3113">
                  <c:v>0.39962584544538782</c:v>
                </c:pt>
                <c:pt idx="3114">
                  <c:v>0.39962584544538782</c:v>
                </c:pt>
                <c:pt idx="3115">
                  <c:v>0.39962584544538782</c:v>
                </c:pt>
                <c:pt idx="3116">
                  <c:v>0.39962584544538782</c:v>
                </c:pt>
                <c:pt idx="3117">
                  <c:v>0.39962584544538782</c:v>
                </c:pt>
                <c:pt idx="3118">
                  <c:v>0.39962584544538782</c:v>
                </c:pt>
                <c:pt idx="3119">
                  <c:v>0.39962584544538782</c:v>
                </c:pt>
                <c:pt idx="3120">
                  <c:v>0.39948193984746005</c:v>
                </c:pt>
                <c:pt idx="3121">
                  <c:v>0.39933803424953229</c:v>
                </c:pt>
                <c:pt idx="3122">
                  <c:v>0.39933803424953229</c:v>
                </c:pt>
                <c:pt idx="3123">
                  <c:v>0.39933803424953229</c:v>
                </c:pt>
                <c:pt idx="3124">
                  <c:v>0.39933803424953229</c:v>
                </c:pt>
                <c:pt idx="3125">
                  <c:v>0.39933803424953229</c:v>
                </c:pt>
                <c:pt idx="3126">
                  <c:v>0.39919412865160453</c:v>
                </c:pt>
                <c:pt idx="3127">
                  <c:v>0.39905022305367677</c:v>
                </c:pt>
                <c:pt idx="3128">
                  <c:v>0.39905022305367677</c:v>
                </c:pt>
                <c:pt idx="3129">
                  <c:v>0.398906317455749</c:v>
                </c:pt>
                <c:pt idx="3130">
                  <c:v>0.398906317455749</c:v>
                </c:pt>
                <c:pt idx="3131">
                  <c:v>0.39861850625989353</c:v>
                </c:pt>
                <c:pt idx="3132">
                  <c:v>0.39847460066196577</c:v>
                </c:pt>
                <c:pt idx="3133">
                  <c:v>0.39847460066196577</c:v>
                </c:pt>
                <c:pt idx="3134">
                  <c:v>0.39833069506403801</c:v>
                </c:pt>
                <c:pt idx="3135">
                  <c:v>0.39818678946611025</c:v>
                </c:pt>
                <c:pt idx="3136">
                  <c:v>0.39789897827025472</c:v>
                </c:pt>
                <c:pt idx="3137">
                  <c:v>0.39775507267232696</c:v>
                </c:pt>
                <c:pt idx="3138">
                  <c:v>0.39775507267232696</c:v>
                </c:pt>
                <c:pt idx="3139">
                  <c:v>0.3976111670743992</c:v>
                </c:pt>
                <c:pt idx="3140">
                  <c:v>0.3976111670743992</c:v>
                </c:pt>
                <c:pt idx="3141">
                  <c:v>0.39746726147647143</c:v>
                </c:pt>
                <c:pt idx="3142">
                  <c:v>0.39732335587854367</c:v>
                </c:pt>
                <c:pt idx="3143">
                  <c:v>0.39732335587854367</c:v>
                </c:pt>
                <c:pt idx="3144">
                  <c:v>0.39717945028061591</c:v>
                </c:pt>
                <c:pt idx="3145">
                  <c:v>0.39717945028061591</c:v>
                </c:pt>
                <c:pt idx="3146">
                  <c:v>0.39703554468268815</c:v>
                </c:pt>
                <c:pt idx="3147">
                  <c:v>0.39703554468268815</c:v>
                </c:pt>
                <c:pt idx="3148">
                  <c:v>0.39689163908476038</c:v>
                </c:pt>
                <c:pt idx="3149">
                  <c:v>0.39674773348683262</c:v>
                </c:pt>
                <c:pt idx="3150">
                  <c:v>0.39674773348683262</c:v>
                </c:pt>
                <c:pt idx="3151">
                  <c:v>0.39660382788890486</c:v>
                </c:pt>
                <c:pt idx="3152">
                  <c:v>0.39660382788890486</c:v>
                </c:pt>
                <c:pt idx="3153">
                  <c:v>0.3964599222909771</c:v>
                </c:pt>
                <c:pt idx="3154">
                  <c:v>0.3964599222909771</c:v>
                </c:pt>
                <c:pt idx="3155">
                  <c:v>0.3964599222909771</c:v>
                </c:pt>
                <c:pt idx="3156">
                  <c:v>0.39631601669304933</c:v>
                </c:pt>
                <c:pt idx="3157">
                  <c:v>0.39631601669304933</c:v>
                </c:pt>
                <c:pt idx="3158">
                  <c:v>0.39617211109512163</c:v>
                </c:pt>
                <c:pt idx="3159">
                  <c:v>0.39617211109512163</c:v>
                </c:pt>
                <c:pt idx="3160">
                  <c:v>0.39617211109512163</c:v>
                </c:pt>
                <c:pt idx="3161">
                  <c:v>0.39602820549719386</c:v>
                </c:pt>
                <c:pt idx="3162">
                  <c:v>0.3958842998992661</c:v>
                </c:pt>
                <c:pt idx="3163">
                  <c:v>0.3958842998992661</c:v>
                </c:pt>
                <c:pt idx="3164">
                  <c:v>0.39574039430133834</c:v>
                </c:pt>
                <c:pt idx="3165">
                  <c:v>0.39574039430133834</c:v>
                </c:pt>
                <c:pt idx="3166">
                  <c:v>0.39574039430133834</c:v>
                </c:pt>
                <c:pt idx="3167">
                  <c:v>0.39559648870341058</c:v>
                </c:pt>
                <c:pt idx="3168">
                  <c:v>0.39559648870341058</c:v>
                </c:pt>
                <c:pt idx="3169">
                  <c:v>0.39545258310548281</c:v>
                </c:pt>
                <c:pt idx="3170">
                  <c:v>0.39530867750755505</c:v>
                </c:pt>
                <c:pt idx="3171">
                  <c:v>0.39530867750755505</c:v>
                </c:pt>
                <c:pt idx="3172">
                  <c:v>0.39530867750755505</c:v>
                </c:pt>
                <c:pt idx="3173">
                  <c:v>0.39530867750755505</c:v>
                </c:pt>
                <c:pt idx="3174">
                  <c:v>0.39516477190962729</c:v>
                </c:pt>
                <c:pt idx="3175">
                  <c:v>0.39516477190962729</c:v>
                </c:pt>
                <c:pt idx="3176">
                  <c:v>0.39487696071377176</c:v>
                </c:pt>
                <c:pt idx="3177">
                  <c:v>0.39487696071377176</c:v>
                </c:pt>
                <c:pt idx="3178">
                  <c:v>0.394733055115844</c:v>
                </c:pt>
                <c:pt idx="3179">
                  <c:v>0.39458914951791624</c:v>
                </c:pt>
                <c:pt idx="3180">
                  <c:v>0.39444524391998848</c:v>
                </c:pt>
                <c:pt idx="3181">
                  <c:v>0.39444524391998848</c:v>
                </c:pt>
                <c:pt idx="3182">
                  <c:v>0.39372571593034972</c:v>
                </c:pt>
                <c:pt idx="3183">
                  <c:v>0.39372571593034972</c:v>
                </c:pt>
                <c:pt idx="3184">
                  <c:v>0.39343790473449419</c:v>
                </c:pt>
                <c:pt idx="3185">
                  <c:v>0.39343790473449419</c:v>
                </c:pt>
                <c:pt idx="3186">
                  <c:v>0.39329399913656643</c:v>
                </c:pt>
                <c:pt idx="3187">
                  <c:v>0.39315009353863867</c:v>
                </c:pt>
                <c:pt idx="3188">
                  <c:v>0.39315009353863867</c:v>
                </c:pt>
                <c:pt idx="3189">
                  <c:v>0.39286228234278314</c:v>
                </c:pt>
                <c:pt idx="3190">
                  <c:v>0.39286228234278314</c:v>
                </c:pt>
                <c:pt idx="3191">
                  <c:v>0.39286228234278314</c:v>
                </c:pt>
                <c:pt idx="3192">
                  <c:v>0.39271837674485538</c:v>
                </c:pt>
                <c:pt idx="3193">
                  <c:v>0.39257447114692762</c:v>
                </c:pt>
                <c:pt idx="3194">
                  <c:v>0.39257447114692762</c:v>
                </c:pt>
                <c:pt idx="3195">
                  <c:v>0.39243056554899985</c:v>
                </c:pt>
                <c:pt idx="3196">
                  <c:v>0.39228665995107209</c:v>
                </c:pt>
                <c:pt idx="3197">
                  <c:v>0.39228665995107209</c:v>
                </c:pt>
                <c:pt idx="3198">
                  <c:v>0.39228665995107209</c:v>
                </c:pt>
                <c:pt idx="3199">
                  <c:v>0.39228665995107209</c:v>
                </c:pt>
                <c:pt idx="3200">
                  <c:v>0.39199884875521657</c:v>
                </c:pt>
                <c:pt idx="3201">
                  <c:v>0.39199884875521657</c:v>
                </c:pt>
                <c:pt idx="3202">
                  <c:v>0.3918549431572888</c:v>
                </c:pt>
                <c:pt idx="3203">
                  <c:v>0.3918549431572888</c:v>
                </c:pt>
                <c:pt idx="3204">
                  <c:v>0.3918549431572888</c:v>
                </c:pt>
                <c:pt idx="3205">
                  <c:v>0.39171103755936104</c:v>
                </c:pt>
                <c:pt idx="3206">
                  <c:v>0.39171103755936104</c:v>
                </c:pt>
                <c:pt idx="3207">
                  <c:v>0.39156713196143328</c:v>
                </c:pt>
                <c:pt idx="3208">
                  <c:v>0.39156713196143328</c:v>
                </c:pt>
                <c:pt idx="3209">
                  <c:v>0.39142322636350552</c:v>
                </c:pt>
                <c:pt idx="3210">
                  <c:v>0.39142322636350552</c:v>
                </c:pt>
                <c:pt idx="3211">
                  <c:v>0.39113541516765005</c:v>
                </c:pt>
                <c:pt idx="3212">
                  <c:v>0.39099150956972228</c:v>
                </c:pt>
                <c:pt idx="3213">
                  <c:v>0.39084760397179452</c:v>
                </c:pt>
                <c:pt idx="3214">
                  <c:v>0.39084760397179452</c:v>
                </c:pt>
                <c:pt idx="3215">
                  <c:v>0.39084760397179452</c:v>
                </c:pt>
                <c:pt idx="3216">
                  <c:v>0.39070369837386676</c:v>
                </c:pt>
                <c:pt idx="3217">
                  <c:v>0.390559792775939</c:v>
                </c:pt>
                <c:pt idx="3218">
                  <c:v>0.39041588717801123</c:v>
                </c:pt>
                <c:pt idx="3219">
                  <c:v>0.39041588717801123</c:v>
                </c:pt>
                <c:pt idx="3220">
                  <c:v>0.39041588717801123</c:v>
                </c:pt>
                <c:pt idx="3221">
                  <c:v>0.38998417038422795</c:v>
                </c:pt>
                <c:pt idx="3222">
                  <c:v>0.38998417038422795</c:v>
                </c:pt>
                <c:pt idx="3223">
                  <c:v>0.38984026478630018</c:v>
                </c:pt>
                <c:pt idx="3224">
                  <c:v>0.38969635918837242</c:v>
                </c:pt>
                <c:pt idx="3225">
                  <c:v>0.38969635918837242</c:v>
                </c:pt>
                <c:pt idx="3226">
                  <c:v>0.38969635918837242</c:v>
                </c:pt>
                <c:pt idx="3227">
                  <c:v>0.38969635918837242</c:v>
                </c:pt>
                <c:pt idx="3228">
                  <c:v>0.38955245359044466</c:v>
                </c:pt>
                <c:pt idx="3229">
                  <c:v>0.38955245359044466</c:v>
                </c:pt>
                <c:pt idx="3230">
                  <c:v>0.38955245359044466</c:v>
                </c:pt>
                <c:pt idx="3231">
                  <c:v>0.38955245359044466</c:v>
                </c:pt>
                <c:pt idx="3232">
                  <c:v>0.3894085479925169</c:v>
                </c:pt>
                <c:pt idx="3233">
                  <c:v>0.3894085479925169</c:v>
                </c:pt>
                <c:pt idx="3234">
                  <c:v>0.38912073679666137</c:v>
                </c:pt>
                <c:pt idx="3235">
                  <c:v>0.38912073679666137</c:v>
                </c:pt>
                <c:pt idx="3236">
                  <c:v>0.38897683119873361</c:v>
                </c:pt>
                <c:pt idx="3237">
                  <c:v>0.38883292560080585</c:v>
                </c:pt>
                <c:pt idx="3238">
                  <c:v>0.38868902000287814</c:v>
                </c:pt>
                <c:pt idx="3239">
                  <c:v>0.38854511440495038</c:v>
                </c:pt>
                <c:pt idx="3240">
                  <c:v>0.38840120880702261</c:v>
                </c:pt>
                <c:pt idx="3241">
                  <c:v>0.38840120880702261</c:v>
                </c:pt>
                <c:pt idx="3242">
                  <c:v>0.38840120880702261</c:v>
                </c:pt>
                <c:pt idx="3243">
                  <c:v>0.38840120880702261</c:v>
                </c:pt>
                <c:pt idx="3244">
                  <c:v>0.38840120880702261</c:v>
                </c:pt>
                <c:pt idx="3245">
                  <c:v>0.38825730320909485</c:v>
                </c:pt>
                <c:pt idx="3246">
                  <c:v>0.38825730320909485</c:v>
                </c:pt>
                <c:pt idx="3247">
                  <c:v>0.38811339761116709</c:v>
                </c:pt>
                <c:pt idx="3248">
                  <c:v>0.38796949201323933</c:v>
                </c:pt>
                <c:pt idx="3249">
                  <c:v>0.38796949201323933</c:v>
                </c:pt>
                <c:pt idx="3250">
                  <c:v>0.38796949201323933</c:v>
                </c:pt>
                <c:pt idx="3251">
                  <c:v>0.38796949201323933</c:v>
                </c:pt>
                <c:pt idx="3252">
                  <c:v>0.3876816808173838</c:v>
                </c:pt>
                <c:pt idx="3253">
                  <c:v>0.38753777521945604</c:v>
                </c:pt>
                <c:pt idx="3254">
                  <c:v>0.38739386962152828</c:v>
                </c:pt>
                <c:pt idx="3255">
                  <c:v>0.38724996402360051</c:v>
                </c:pt>
                <c:pt idx="3256">
                  <c:v>0.38710605842567275</c:v>
                </c:pt>
                <c:pt idx="3257">
                  <c:v>0.38710605842567275</c:v>
                </c:pt>
                <c:pt idx="3258">
                  <c:v>0.38710605842567275</c:v>
                </c:pt>
                <c:pt idx="3259">
                  <c:v>0.38681824722981722</c:v>
                </c:pt>
                <c:pt idx="3260">
                  <c:v>0.38667434163188946</c:v>
                </c:pt>
                <c:pt idx="3261">
                  <c:v>0.38667434163188946</c:v>
                </c:pt>
                <c:pt idx="3262">
                  <c:v>0.3865304360339617</c:v>
                </c:pt>
                <c:pt idx="3263">
                  <c:v>0.3865304360339617</c:v>
                </c:pt>
                <c:pt idx="3264">
                  <c:v>0.3865304360339617</c:v>
                </c:pt>
                <c:pt idx="3265">
                  <c:v>0.3865304360339617</c:v>
                </c:pt>
                <c:pt idx="3266">
                  <c:v>0.3865304360339617</c:v>
                </c:pt>
                <c:pt idx="3267">
                  <c:v>0.38638653043603394</c:v>
                </c:pt>
                <c:pt idx="3268">
                  <c:v>0.38624262483810623</c:v>
                </c:pt>
                <c:pt idx="3269">
                  <c:v>0.38624262483810623</c:v>
                </c:pt>
                <c:pt idx="3270">
                  <c:v>0.38609871924017847</c:v>
                </c:pt>
                <c:pt idx="3271">
                  <c:v>0.38609871924017847</c:v>
                </c:pt>
                <c:pt idx="3272">
                  <c:v>0.3859548136422507</c:v>
                </c:pt>
                <c:pt idx="3273">
                  <c:v>0.38581090804432294</c:v>
                </c:pt>
                <c:pt idx="3274">
                  <c:v>0.38581090804432294</c:v>
                </c:pt>
                <c:pt idx="3275">
                  <c:v>0.38566700244639518</c:v>
                </c:pt>
                <c:pt idx="3276">
                  <c:v>0.38552309684846742</c:v>
                </c:pt>
                <c:pt idx="3277">
                  <c:v>0.38552309684846742</c:v>
                </c:pt>
                <c:pt idx="3278">
                  <c:v>0.38552309684846742</c:v>
                </c:pt>
                <c:pt idx="3279">
                  <c:v>0.38537919125053965</c:v>
                </c:pt>
                <c:pt idx="3280">
                  <c:v>0.38523528565261189</c:v>
                </c:pt>
                <c:pt idx="3281">
                  <c:v>0.38509138005468413</c:v>
                </c:pt>
                <c:pt idx="3282">
                  <c:v>0.38509138005468413</c:v>
                </c:pt>
                <c:pt idx="3283">
                  <c:v>0.38494747445675637</c:v>
                </c:pt>
                <c:pt idx="3284">
                  <c:v>0.38494747445675637</c:v>
                </c:pt>
                <c:pt idx="3285">
                  <c:v>0.3848035688588286</c:v>
                </c:pt>
                <c:pt idx="3286">
                  <c:v>0.3848035688588286</c:v>
                </c:pt>
                <c:pt idx="3287">
                  <c:v>0.38465966326090084</c:v>
                </c:pt>
                <c:pt idx="3288">
                  <c:v>0.38465966326090084</c:v>
                </c:pt>
                <c:pt idx="3289">
                  <c:v>0.38465966326090084</c:v>
                </c:pt>
                <c:pt idx="3290">
                  <c:v>0.38451575766297308</c:v>
                </c:pt>
                <c:pt idx="3291">
                  <c:v>0.38451575766297308</c:v>
                </c:pt>
                <c:pt idx="3292">
                  <c:v>0.38451575766297308</c:v>
                </c:pt>
                <c:pt idx="3293">
                  <c:v>0.38422794646711755</c:v>
                </c:pt>
                <c:pt idx="3294">
                  <c:v>0.38422794646711755</c:v>
                </c:pt>
                <c:pt idx="3295">
                  <c:v>0.38422794646711755</c:v>
                </c:pt>
                <c:pt idx="3296">
                  <c:v>0.38422794646711755</c:v>
                </c:pt>
                <c:pt idx="3297">
                  <c:v>0.38408404086918979</c:v>
                </c:pt>
                <c:pt idx="3298">
                  <c:v>0.38394013527126203</c:v>
                </c:pt>
                <c:pt idx="3299">
                  <c:v>0.38394013527126203</c:v>
                </c:pt>
                <c:pt idx="3300">
                  <c:v>0.38379622967333427</c:v>
                </c:pt>
                <c:pt idx="3301">
                  <c:v>0.38365232407540656</c:v>
                </c:pt>
                <c:pt idx="3302">
                  <c:v>0.38365232407540656</c:v>
                </c:pt>
                <c:pt idx="3303">
                  <c:v>0.38365232407540656</c:v>
                </c:pt>
                <c:pt idx="3304">
                  <c:v>0.38365232407540656</c:v>
                </c:pt>
                <c:pt idx="3305">
                  <c:v>0.3835084184774788</c:v>
                </c:pt>
                <c:pt idx="3306">
                  <c:v>0.3835084184774788</c:v>
                </c:pt>
                <c:pt idx="3307">
                  <c:v>0.3835084184774788</c:v>
                </c:pt>
                <c:pt idx="3308">
                  <c:v>0.38336451287955103</c:v>
                </c:pt>
                <c:pt idx="3309">
                  <c:v>0.38322060728162327</c:v>
                </c:pt>
                <c:pt idx="3310">
                  <c:v>0.38307670168369551</c:v>
                </c:pt>
                <c:pt idx="3311">
                  <c:v>0.38307670168369551</c:v>
                </c:pt>
                <c:pt idx="3312">
                  <c:v>0.38264498488991222</c:v>
                </c:pt>
                <c:pt idx="3313">
                  <c:v>0.38264498488991222</c:v>
                </c:pt>
                <c:pt idx="3314">
                  <c:v>0.38264498488991222</c:v>
                </c:pt>
                <c:pt idx="3315">
                  <c:v>0.38264498488991222</c:v>
                </c:pt>
                <c:pt idx="3316">
                  <c:v>0.38264498488991222</c:v>
                </c:pt>
                <c:pt idx="3317">
                  <c:v>0.38221326809612893</c:v>
                </c:pt>
                <c:pt idx="3318">
                  <c:v>0.38206936249820117</c:v>
                </c:pt>
                <c:pt idx="3319">
                  <c:v>0.38192545690027341</c:v>
                </c:pt>
                <c:pt idx="3320">
                  <c:v>0.38192545690027341</c:v>
                </c:pt>
                <c:pt idx="3321">
                  <c:v>0.38192545690027341</c:v>
                </c:pt>
                <c:pt idx="3322">
                  <c:v>0.38178155130234565</c:v>
                </c:pt>
                <c:pt idx="3323">
                  <c:v>0.38178155130234565</c:v>
                </c:pt>
                <c:pt idx="3324">
                  <c:v>0.38106202331270689</c:v>
                </c:pt>
                <c:pt idx="3325">
                  <c:v>0.38106202331270689</c:v>
                </c:pt>
                <c:pt idx="3326">
                  <c:v>0.38077421211685136</c:v>
                </c:pt>
                <c:pt idx="3327">
                  <c:v>0.38048640092099584</c:v>
                </c:pt>
                <c:pt idx="3328">
                  <c:v>0.38034249532306807</c:v>
                </c:pt>
                <c:pt idx="3329">
                  <c:v>0.38034249532306807</c:v>
                </c:pt>
                <c:pt idx="3330">
                  <c:v>0.38019858972514031</c:v>
                </c:pt>
                <c:pt idx="3331">
                  <c:v>0.38019858972514031</c:v>
                </c:pt>
                <c:pt idx="3332">
                  <c:v>0.38005468412721255</c:v>
                </c:pt>
                <c:pt idx="3333">
                  <c:v>0.38005468412721255</c:v>
                </c:pt>
                <c:pt idx="3334">
                  <c:v>0.38005468412721255</c:v>
                </c:pt>
                <c:pt idx="3335">
                  <c:v>0.37991077852928479</c:v>
                </c:pt>
                <c:pt idx="3336">
                  <c:v>0.37991077852928479</c:v>
                </c:pt>
                <c:pt idx="3337">
                  <c:v>0.37991077852928479</c:v>
                </c:pt>
                <c:pt idx="3338">
                  <c:v>0.3794790617355015</c:v>
                </c:pt>
                <c:pt idx="3339">
                  <c:v>0.37933515613757374</c:v>
                </c:pt>
                <c:pt idx="3340">
                  <c:v>0.37904734494171821</c:v>
                </c:pt>
                <c:pt idx="3341">
                  <c:v>0.37890343934379045</c:v>
                </c:pt>
                <c:pt idx="3342">
                  <c:v>0.37861562814793498</c:v>
                </c:pt>
                <c:pt idx="3343">
                  <c:v>0.37847172255000722</c:v>
                </c:pt>
                <c:pt idx="3344">
                  <c:v>0.37832781695207945</c:v>
                </c:pt>
                <c:pt idx="3345">
                  <c:v>0.37832781695207945</c:v>
                </c:pt>
                <c:pt idx="3346">
                  <c:v>0.37832781695207945</c:v>
                </c:pt>
                <c:pt idx="3347">
                  <c:v>0.37818391135415169</c:v>
                </c:pt>
                <c:pt idx="3348">
                  <c:v>0.37804000575622393</c:v>
                </c:pt>
                <c:pt idx="3349">
                  <c:v>0.37789610015829617</c:v>
                </c:pt>
                <c:pt idx="3350">
                  <c:v>0.37760828896244064</c:v>
                </c:pt>
                <c:pt idx="3351">
                  <c:v>0.37746438336451288</c:v>
                </c:pt>
                <c:pt idx="3352">
                  <c:v>0.37746438336451288</c:v>
                </c:pt>
                <c:pt idx="3353">
                  <c:v>0.37746438336451288</c:v>
                </c:pt>
                <c:pt idx="3354">
                  <c:v>0.37717657216865735</c:v>
                </c:pt>
                <c:pt idx="3355">
                  <c:v>0.37717657216865735</c:v>
                </c:pt>
                <c:pt idx="3356">
                  <c:v>0.37717657216865735</c:v>
                </c:pt>
                <c:pt idx="3357">
                  <c:v>0.37717657216865735</c:v>
                </c:pt>
                <c:pt idx="3358">
                  <c:v>0.37703266657072959</c:v>
                </c:pt>
                <c:pt idx="3359">
                  <c:v>0.37703266657072959</c:v>
                </c:pt>
                <c:pt idx="3360">
                  <c:v>0.37703266657072959</c:v>
                </c:pt>
                <c:pt idx="3361">
                  <c:v>0.37703266657072959</c:v>
                </c:pt>
                <c:pt idx="3362">
                  <c:v>0.37688876097280183</c:v>
                </c:pt>
                <c:pt idx="3363">
                  <c:v>0.37688876097280183</c:v>
                </c:pt>
                <c:pt idx="3364">
                  <c:v>0.37674485537487407</c:v>
                </c:pt>
                <c:pt idx="3365">
                  <c:v>0.3766009497769463</c:v>
                </c:pt>
                <c:pt idx="3366">
                  <c:v>0.3766009497769463</c:v>
                </c:pt>
                <c:pt idx="3367">
                  <c:v>0.3766009497769463</c:v>
                </c:pt>
                <c:pt idx="3368">
                  <c:v>0.37631313858109078</c:v>
                </c:pt>
                <c:pt idx="3369">
                  <c:v>0.37616923298316307</c:v>
                </c:pt>
                <c:pt idx="3370">
                  <c:v>0.37616923298316307</c:v>
                </c:pt>
                <c:pt idx="3371">
                  <c:v>0.37602532738523531</c:v>
                </c:pt>
                <c:pt idx="3372">
                  <c:v>0.37602532738523531</c:v>
                </c:pt>
                <c:pt idx="3373">
                  <c:v>0.37602532738523531</c:v>
                </c:pt>
                <c:pt idx="3374">
                  <c:v>0.37573751618937978</c:v>
                </c:pt>
                <c:pt idx="3375">
                  <c:v>0.37573751618937978</c:v>
                </c:pt>
                <c:pt idx="3376">
                  <c:v>0.37573751618937978</c:v>
                </c:pt>
                <c:pt idx="3377">
                  <c:v>0.37559361059145202</c:v>
                </c:pt>
                <c:pt idx="3378">
                  <c:v>0.37544970499352426</c:v>
                </c:pt>
                <c:pt idx="3379">
                  <c:v>0.3753057993955965</c:v>
                </c:pt>
                <c:pt idx="3380">
                  <c:v>0.37516189379766873</c:v>
                </c:pt>
                <c:pt idx="3381">
                  <c:v>0.37501798819974097</c:v>
                </c:pt>
                <c:pt idx="3382">
                  <c:v>0.37458627140595768</c:v>
                </c:pt>
                <c:pt idx="3383">
                  <c:v>0.37458627140595768</c:v>
                </c:pt>
                <c:pt idx="3384">
                  <c:v>0.37458627140595768</c:v>
                </c:pt>
                <c:pt idx="3385">
                  <c:v>0.37444236580802992</c:v>
                </c:pt>
                <c:pt idx="3386">
                  <c:v>0.37444236580802992</c:v>
                </c:pt>
                <c:pt idx="3387">
                  <c:v>0.37429846021010216</c:v>
                </c:pt>
                <c:pt idx="3388">
                  <c:v>0.37429846021010216</c:v>
                </c:pt>
                <c:pt idx="3389">
                  <c:v>0.37415455461217439</c:v>
                </c:pt>
                <c:pt idx="3390">
                  <c:v>0.37386674341631887</c:v>
                </c:pt>
                <c:pt idx="3391">
                  <c:v>0.37386674341631887</c:v>
                </c:pt>
                <c:pt idx="3392">
                  <c:v>0.37372283781839116</c:v>
                </c:pt>
                <c:pt idx="3393">
                  <c:v>0.37372283781839116</c:v>
                </c:pt>
                <c:pt idx="3394">
                  <c:v>0.3735789322204634</c:v>
                </c:pt>
                <c:pt idx="3395">
                  <c:v>0.3735789322204634</c:v>
                </c:pt>
                <c:pt idx="3396">
                  <c:v>0.3735789322204634</c:v>
                </c:pt>
                <c:pt idx="3397">
                  <c:v>0.37343502662253564</c:v>
                </c:pt>
                <c:pt idx="3398">
                  <c:v>0.37343502662253564</c:v>
                </c:pt>
                <c:pt idx="3399">
                  <c:v>0.37329112102460787</c:v>
                </c:pt>
                <c:pt idx="3400">
                  <c:v>0.37300330982875235</c:v>
                </c:pt>
                <c:pt idx="3401">
                  <c:v>0.37257159303496906</c:v>
                </c:pt>
                <c:pt idx="3402">
                  <c:v>0.37257159303496906</c:v>
                </c:pt>
                <c:pt idx="3403">
                  <c:v>0.37257159303496906</c:v>
                </c:pt>
                <c:pt idx="3404">
                  <c:v>0.3724276874370413</c:v>
                </c:pt>
                <c:pt idx="3405">
                  <c:v>0.37228378183911354</c:v>
                </c:pt>
                <c:pt idx="3406">
                  <c:v>0.37213987624118577</c:v>
                </c:pt>
                <c:pt idx="3407">
                  <c:v>0.37213987624118577</c:v>
                </c:pt>
                <c:pt idx="3408">
                  <c:v>0.37199597064325801</c:v>
                </c:pt>
                <c:pt idx="3409">
                  <c:v>0.37199597064325801</c:v>
                </c:pt>
                <c:pt idx="3410">
                  <c:v>0.37185206504533025</c:v>
                </c:pt>
                <c:pt idx="3411">
                  <c:v>0.37185206504533025</c:v>
                </c:pt>
                <c:pt idx="3412">
                  <c:v>0.37170815944740249</c:v>
                </c:pt>
                <c:pt idx="3413">
                  <c:v>0.37170815944740249</c:v>
                </c:pt>
                <c:pt idx="3414">
                  <c:v>0.37156425384947472</c:v>
                </c:pt>
                <c:pt idx="3415">
                  <c:v>0.37142034825154696</c:v>
                </c:pt>
                <c:pt idx="3416">
                  <c:v>0.37113253705569149</c:v>
                </c:pt>
                <c:pt idx="3417">
                  <c:v>0.37113253705569149</c:v>
                </c:pt>
                <c:pt idx="3418">
                  <c:v>0.37113253705569149</c:v>
                </c:pt>
                <c:pt idx="3419">
                  <c:v>0.37084472585983597</c:v>
                </c:pt>
                <c:pt idx="3420">
                  <c:v>0.3707008202619082</c:v>
                </c:pt>
                <c:pt idx="3421">
                  <c:v>0.37055691466398044</c:v>
                </c:pt>
                <c:pt idx="3422">
                  <c:v>0.37055691466398044</c:v>
                </c:pt>
                <c:pt idx="3423">
                  <c:v>0.37055691466398044</c:v>
                </c:pt>
                <c:pt idx="3424">
                  <c:v>0.37055691466398044</c:v>
                </c:pt>
                <c:pt idx="3425">
                  <c:v>0.37026910346812492</c:v>
                </c:pt>
                <c:pt idx="3426">
                  <c:v>0.37026910346812492</c:v>
                </c:pt>
                <c:pt idx="3427">
                  <c:v>0.36998129227226939</c:v>
                </c:pt>
                <c:pt idx="3428">
                  <c:v>0.36983738667434163</c:v>
                </c:pt>
                <c:pt idx="3429">
                  <c:v>0.36969348107641387</c:v>
                </c:pt>
                <c:pt idx="3430">
                  <c:v>0.36969348107641387</c:v>
                </c:pt>
                <c:pt idx="3431">
                  <c:v>0.36969348107641387</c:v>
                </c:pt>
                <c:pt idx="3432">
                  <c:v>0.36969348107641387</c:v>
                </c:pt>
                <c:pt idx="3433">
                  <c:v>0.3695495754784861</c:v>
                </c:pt>
                <c:pt idx="3434">
                  <c:v>0.3695495754784861</c:v>
                </c:pt>
                <c:pt idx="3435">
                  <c:v>0.36940566988055834</c:v>
                </c:pt>
                <c:pt idx="3436">
                  <c:v>0.36926176428263058</c:v>
                </c:pt>
                <c:pt idx="3437">
                  <c:v>0.36926176428263058</c:v>
                </c:pt>
                <c:pt idx="3438">
                  <c:v>0.36926176428263058</c:v>
                </c:pt>
                <c:pt idx="3439">
                  <c:v>0.36911785868470282</c:v>
                </c:pt>
                <c:pt idx="3440">
                  <c:v>0.36911785868470282</c:v>
                </c:pt>
                <c:pt idx="3441">
                  <c:v>0.36911785868470282</c:v>
                </c:pt>
                <c:pt idx="3442">
                  <c:v>0.36911785868470282</c:v>
                </c:pt>
                <c:pt idx="3443">
                  <c:v>0.36897395308677505</c:v>
                </c:pt>
                <c:pt idx="3444">
                  <c:v>0.36897395308677505</c:v>
                </c:pt>
                <c:pt idx="3445">
                  <c:v>0.3682544250971363</c:v>
                </c:pt>
                <c:pt idx="3446">
                  <c:v>0.3682544250971363</c:v>
                </c:pt>
                <c:pt idx="3447">
                  <c:v>0.36811051949920853</c:v>
                </c:pt>
                <c:pt idx="3448">
                  <c:v>0.36811051949920853</c:v>
                </c:pt>
                <c:pt idx="3449">
                  <c:v>0.36796661390128077</c:v>
                </c:pt>
                <c:pt idx="3450">
                  <c:v>0.36782270830335301</c:v>
                </c:pt>
                <c:pt idx="3451">
                  <c:v>0.36782270830335301</c:v>
                </c:pt>
                <c:pt idx="3452">
                  <c:v>0.36782270830335301</c:v>
                </c:pt>
                <c:pt idx="3453">
                  <c:v>0.36767880270542525</c:v>
                </c:pt>
                <c:pt idx="3454">
                  <c:v>0.36767880270542525</c:v>
                </c:pt>
                <c:pt idx="3455">
                  <c:v>0.36767880270542525</c:v>
                </c:pt>
                <c:pt idx="3456">
                  <c:v>0.36753489710749748</c:v>
                </c:pt>
                <c:pt idx="3457">
                  <c:v>0.36753489710749748</c:v>
                </c:pt>
                <c:pt idx="3458">
                  <c:v>0.36739099150956972</c:v>
                </c:pt>
                <c:pt idx="3459">
                  <c:v>0.36710318031371419</c:v>
                </c:pt>
                <c:pt idx="3460">
                  <c:v>0.36695927471578643</c:v>
                </c:pt>
                <c:pt idx="3461">
                  <c:v>0.36681536911785867</c:v>
                </c:pt>
                <c:pt idx="3462">
                  <c:v>0.36681536911785867</c:v>
                </c:pt>
                <c:pt idx="3463">
                  <c:v>0.36652755792200314</c:v>
                </c:pt>
                <c:pt idx="3464">
                  <c:v>0.36623974672614767</c:v>
                </c:pt>
                <c:pt idx="3465">
                  <c:v>0.36609584112821991</c:v>
                </c:pt>
                <c:pt idx="3466">
                  <c:v>0.36609584112821991</c:v>
                </c:pt>
                <c:pt idx="3467">
                  <c:v>0.36580802993236439</c:v>
                </c:pt>
                <c:pt idx="3468">
                  <c:v>0.36566412433443662</c:v>
                </c:pt>
                <c:pt idx="3469">
                  <c:v>0.36552021873650886</c:v>
                </c:pt>
                <c:pt idx="3470">
                  <c:v>0.36552021873650886</c:v>
                </c:pt>
                <c:pt idx="3471">
                  <c:v>0.3653763131385811</c:v>
                </c:pt>
                <c:pt idx="3472">
                  <c:v>0.3653763131385811</c:v>
                </c:pt>
                <c:pt idx="3473">
                  <c:v>0.3653763131385811</c:v>
                </c:pt>
                <c:pt idx="3474">
                  <c:v>0.36523240754065334</c:v>
                </c:pt>
                <c:pt idx="3475">
                  <c:v>0.36523240754065334</c:v>
                </c:pt>
                <c:pt idx="3476">
                  <c:v>0.36508850194272557</c:v>
                </c:pt>
                <c:pt idx="3477">
                  <c:v>0.36508850194272557</c:v>
                </c:pt>
                <c:pt idx="3478">
                  <c:v>0.36508850194272557</c:v>
                </c:pt>
                <c:pt idx="3479">
                  <c:v>0.36508850194272557</c:v>
                </c:pt>
                <c:pt idx="3480">
                  <c:v>0.36480069074687005</c:v>
                </c:pt>
                <c:pt idx="3481">
                  <c:v>0.36480069074687005</c:v>
                </c:pt>
                <c:pt idx="3482">
                  <c:v>0.36480069074687005</c:v>
                </c:pt>
                <c:pt idx="3483">
                  <c:v>0.36480069074687005</c:v>
                </c:pt>
                <c:pt idx="3484">
                  <c:v>0.36451287955101452</c:v>
                </c:pt>
                <c:pt idx="3485">
                  <c:v>0.36436897395308676</c:v>
                </c:pt>
                <c:pt idx="3486">
                  <c:v>0.364225068355159</c:v>
                </c:pt>
                <c:pt idx="3487">
                  <c:v>0.364225068355159</c:v>
                </c:pt>
                <c:pt idx="3488">
                  <c:v>0.36393725715930347</c:v>
                </c:pt>
                <c:pt idx="3489">
                  <c:v>0.36393725715930347</c:v>
                </c:pt>
                <c:pt idx="3490">
                  <c:v>0.36393725715930347</c:v>
                </c:pt>
                <c:pt idx="3491">
                  <c:v>0.36379335156137571</c:v>
                </c:pt>
                <c:pt idx="3492">
                  <c:v>0.36379335156137571</c:v>
                </c:pt>
                <c:pt idx="3493">
                  <c:v>0.36379335156137571</c:v>
                </c:pt>
                <c:pt idx="3494">
                  <c:v>0.363649445963448</c:v>
                </c:pt>
                <c:pt idx="3495">
                  <c:v>0.363649445963448</c:v>
                </c:pt>
                <c:pt idx="3496">
                  <c:v>0.36350554036552024</c:v>
                </c:pt>
                <c:pt idx="3497">
                  <c:v>0.36350554036552024</c:v>
                </c:pt>
                <c:pt idx="3498">
                  <c:v>0.36350554036552024</c:v>
                </c:pt>
                <c:pt idx="3499">
                  <c:v>0.36350554036552024</c:v>
                </c:pt>
                <c:pt idx="3500">
                  <c:v>0.36336163476759248</c:v>
                </c:pt>
                <c:pt idx="3501">
                  <c:v>0.36321772916966472</c:v>
                </c:pt>
                <c:pt idx="3502">
                  <c:v>0.36307382357173695</c:v>
                </c:pt>
                <c:pt idx="3503">
                  <c:v>0.36292991797380919</c:v>
                </c:pt>
                <c:pt idx="3504">
                  <c:v>0.36278601237588143</c:v>
                </c:pt>
                <c:pt idx="3505">
                  <c:v>0.36264210677795367</c:v>
                </c:pt>
                <c:pt idx="3506">
                  <c:v>0.36264210677795367</c:v>
                </c:pt>
                <c:pt idx="3507">
                  <c:v>0.3624982011800259</c:v>
                </c:pt>
                <c:pt idx="3508">
                  <c:v>0.36235429558209814</c:v>
                </c:pt>
                <c:pt idx="3509">
                  <c:v>0.36235429558209814</c:v>
                </c:pt>
                <c:pt idx="3510">
                  <c:v>0.36235429558209814</c:v>
                </c:pt>
                <c:pt idx="3511">
                  <c:v>0.36221038998417038</c:v>
                </c:pt>
                <c:pt idx="3512">
                  <c:v>0.36221038998417038</c:v>
                </c:pt>
                <c:pt idx="3513">
                  <c:v>0.36206648438624262</c:v>
                </c:pt>
                <c:pt idx="3514">
                  <c:v>0.36177867319038709</c:v>
                </c:pt>
                <c:pt idx="3515">
                  <c:v>0.36177867319038709</c:v>
                </c:pt>
                <c:pt idx="3516">
                  <c:v>0.36177867319038709</c:v>
                </c:pt>
                <c:pt idx="3517">
                  <c:v>0.36177867319038709</c:v>
                </c:pt>
                <c:pt idx="3518">
                  <c:v>0.36177867319038709</c:v>
                </c:pt>
                <c:pt idx="3519">
                  <c:v>0.36149086199453156</c:v>
                </c:pt>
                <c:pt idx="3520">
                  <c:v>0.3613469563966038</c:v>
                </c:pt>
                <c:pt idx="3521">
                  <c:v>0.3612030507986761</c:v>
                </c:pt>
                <c:pt idx="3522">
                  <c:v>0.3612030507986761</c:v>
                </c:pt>
                <c:pt idx="3523">
                  <c:v>0.36105914520074833</c:v>
                </c:pt>
                <c:pt idx="3524">
                  <c:v>0.36105914520074833</c:v>
                </c:pt>
                <c:pt idx="3525">
                  <c:v>0.36105914520074833</c:v>
                </c:pt>
                <c:pt idx="3526">
                  <c:v>0.36091523960282057</c:v>
                </c:pt>
                <c:pt idx="3527">
                  <c:v>0.36077133400489281</c:v>
                </c:pt>
                <c:pt idx="3528">
                  <c:v>0.36077133400489281</c:v>
                </c:pt>
                <c:pt idx="3529">
                  <c:v>0.36048352280903728</c:v>
                </c:pt>
                <c:pt idx="3530">
                  <c:v>0.36048352280903728</c:v>
                </c:pt>
                <c:pt idx="3531">
                  <c:v>0.36019571161318176</c:v>
                </c:pt>
                <c:pt idx="3532">
                  <c:v>0.36019571161318176</c:v>
                </c:pt>
                <c:pt idx="3533">
                  <c:v>0.36019571161318176</c:v>
                </c:pt>
                <c:pt idx="3534">
                  <c:v>0.36019571161318176</c:v>
                </c:pt>
                <c:pt idx="3535">
                  <c:v>0.36019571161318176</c:v>
                </c:pt>
                <c:pt idx="3536">
                  <c:v>0.36005180601525399</c:v>
                </c:pt>
                <c:pt idx="3537">
                  <c:v>0.35990790041732623</c:v>
                </c:pt>
                <c:pt idx="3538">
                  <c:v>0.35990790041732623</c:v>
                </c:pt>
                <c:pt idx="3539">
                  <c:v>0.35976399481939847</c:v>
                </c:pt>
                <c:pt idx="3540">
                  <c:v>0.35976399481939847</c:v>
                </c:pt>
                <c:pt idx="3541">
                  <c:v>0.35962008922147071</c:v>
                </c:pt>
                <c:pt idx="3542">
                  <c:v>0.35962008922147071</c:v>
                </c:pt>
                <c:pt idx="3543">
                  <c:v>0.35947618362354294</c:v>
                </c:pt>
                <c:pt idx="3544">
                  <c:v>0.35947618362354294</c:v>
                </c:pt>
                <c:pt idx="3545">
                  <c:v>0.35933227802561518</c:v>
                </c:pt>
                <c:pt idx="3546">
                  <c:v>0.35933227802561518</c:v>
                </c:pt>
                <c:pt idx="3547">
                  <c:v>0.35904446682975966</c:v>
                </c:pt>
                <c:pt idx="3548">
                  <c:v>0.35890056123183189</c:v>
                </c:pt>
                <c:pt idx="3549">
                  <c:v>0.35875665563390413</c:v>
                </c:pt>
                <c:pt idx="3550">
                  <c:v>0.35861275003597642</c:v>
                </c:pt>
                <c:pt idx="3551">
                  <c:v>0.35861275003597642</c:v>
                </c:pt>
                <c:pt idx="3552">
                  <c:v>0.35846884443804866</c:v>
                </c:pt>
                <c:pt idx="3553">
                  <c:v>0.3583249388401209</c:v>
                </c:pt>
                <c:pt idx="3554">
                  <c:v>0.35803712764426537</c:v>
                </c:pt>
                <c:pt idx="3555">
                  <c:v>0.35803712764426537</c:v>
                </c:pt>
                <c:pt idx="3556">
                  <c:v>0.35789322204633761</c:v>
                </c:pt>
                <c:pt idx="3557">
                  <c:v>0.35774931644840985</c:v>
                </c:pt>
                <c:pt idx="3558">
                  <c:v>0.35746150525255432</c:v>
                </c:pt>
                <c:pt idx="3559">
                  <c:v>0.35746150525255432</c:v>
                </c:pt>
                <c:pt idx="3560">
                  <c:v>0.35746150525255432</c:v>
                </c:pt>
                <c:pt idx="3561">
                  <c:v>0.3571736940566988</c:v>
                </c:pt>
                <c:pt idx="3562">
                  <c:v>0.3571736940566988</c:v>
                </c:pt>
                <c:pt idx="3563">
                  <c:v>0.35702978845877104</c:v>
                </c:pt>
                <c:pt idx="3564">
                  <c:v>0.35702978845877104</c:v>
                </c:pt>
                <c:pt idx="3565">
                  <c:v>0.35659807166498775</c:v>
                </c:pt>
                <c:pt idx="3566">
                  <c:v>0.35659807166498775</c:v>
                </c:pt>
                <c:pt idx="3567">
                  <c:v>0.35645416606705999</c:v>
                </c:pt>
                <c:pt idx="3568">
                  <c:v>0.35616635487120452</c:v>
                </c:pt>
                <c:pt idx="3569">
                  <c:v>0.35602244927327675</c:v>
                </c:pt>
                <c:pt idx="3570">
                  <c:v>0.35602244927327675</c:v>
                </c:pt>
                <c:pt idx="3571">
                  <c:v>0.35587854367534899</c:v>
                </c:pt>
                <c:pt idx="3572">
                  <c:v>0.35587854367534899</c:v>
                </c:pt>
                <c:pt idx="3573">
                  <c:v>0.35587854367534899</c:v>
                </c:pt>
                <c:pt idx="3574">
                  <c:v>0.35573463807742123</c:v>
                </c:pt>
                <c:pt idx="3575">
                  <c:v>0.35573463807742123</c:v>
                </c:pt>
                <c:pt idx="3576">
                  <c:v>0.35573463807742123</c:v>
                </c:pt>
                <c:pt idx="3577">
                  <c:v>0.35573463807742123</c:v>
                </c:pt>
                <c:pt idx="3578">
                  <c:v>0.3554468268815657</c:v>
                </c:pt>
                <c:pt idx="3579">
                  <c:v>0.35530292128363794</c:v>
                </c:pt>
                <c:pt idx="3580">
                  <c:v>0.35515901568571018</c:v>
                </c:pt>
                <c:pt idx="3581">
                  <c:v>0.35501511008778242</c:v>
                </c:pt>
                <c:pt idx="3582">
                  <c:v>0.35487120448985465</c:v>
                </c:pt>
                <c:pt idx="3583">
                  <c:v>0.35487120448985465</c:v>
                </c:pt>
                <c:pt idx="3584">
                  <c:v>0.35487120448985465</c:v>
                </c:pt>
                <c:pt idx="3585">
                  <c:v>0.35487120448985465</c:v>
                </c:pt>
                <c:pt idx="3586">
                  <c:v>0.35472729889192689</c:v>
                </c:pt>
                <c:pt idx="3587">
                  <c:v>0.35472729889192689</c:v>
                </c:pt>
                <c:pt idx="3588">
                  <c:v>0.35472729889192689</c:v>
                </c:pt>
                <c:pt idx="3589">
                  <c:v>0.35458339329399913</c:v>
                </c:pt>
                <c:pt idx="3590">
                  <c:v>0.35458339329399913</c:v>
                </c:pt>
                <c:pt idx="3591">
                  <c:v>0.3542955820981436</c:v>
                </c:pt>
                <c:pt idx="3592">
                  <c:v>0.35415167650021584</c:v>
                </c:pt>
                <c:pt idx="3593">
                  <c:v>0.35386386530436031</c:v>
                </c:pt>
                <c:pt idx="3594">
                  <c:v>0.35386386530436031</c:v>
                </c:pt>
                <c:pt idx="3595">
                  <c:v>0.35386386530436031</c:v>
                </c:pt>
                <c:pt idx="3596">
                  <c:v>0.35386386530436031</c:v>
                </c:pt>
                <c:pt idx="3597">
                  <c:v>0.35371995970643261</c:v>
                </c:pt>
                <c:pt idx="3598">
                  <c:v>0.35371995970643261</c:v>
                </c:pt>
                <c:pt idx="3599">
                  <c:v>0.35357605410850484</c:v>
                </c:pt>
                <c:pt idx="3600">
                  <c:v>0.35357605410850484</c:v>
                </c:pt>
                <c:pt idx="3601">
                  <c:v>0.35343214851057708</c:v>
                </c:pt>
                <c:pt idx="3602">
                  <c:v>0.35343214851057708</c:v>
                </c:pt>
                <c:pt idx="3603">
                  <c:v>0.35328824291264932</c:v>
                </c:pt>
                <c:pt idx="3604">
                  <c:v>0.35300043171679379</c:v>
                </c:pt>
                <c:pt idx="3605">
                  <c:v>0.35300043171679379</c:v>
                </c:pt>
                <c:pt idx="3606">
                  <c:v>0.35300043171679379</c:v>
                </c:pt>
                <c:pt idx="3607">
                  <c:v>0.35285652611886603</c:v>
                </c:pt>
                <c:pt idx="3608">
                  <c:v>0.35271262052093827</c:v>
                </c:pt>
                <c:pt idx="3609">
                  <c:v>0.35271262052093827</c:v>
                </c:pt>
                <c:pt idx="3610">
                  <c:v>0.35271262052093827</c:v>
                </c:pt>
                <c:pt idx="3611">
                  <c:v>0.35256871492301051</c:v>
                </c:pt>
                <c:pt idx="3612">
                  <c:v>0.35256871492301051</c:v>
                </c:pt>
                <c:pt idx="3613">
                  <c:v>0.35242480932508274</c:v>
                </c:pt>
                <c:pt idx="3614">
                  <c:v>0.35242480932508274</c:v>
                </c:pt>
                <c:pt idx="3615">
                  <c:v>0.35242480932508274</c:v>
                </c:pt>
                <c:pt idx="3616">
                  <c:v>0.35228090372715498</c:v>
                </c:pt>
                <c:pt idx="3617">
                  <c:v>0.35228090372715498</c:v>
                </c:pt>
                <c:pt idx="3618">
                  <c:v>0.35213699812922722</c:v>
                </c:pt>
                <c:pt idx="3619">
                  <c:v>0.35213699812922722</c:v>
                </c:pt>
                <c:pt idx="3620">
                  <c:v>0.35213699812922722</c:v>
                </c:pt>
                <c:pt idx="3621">
                  <c:v>0.35213699812922722</c:v>
                </c:pt>
                <c:pt idx="3622">
                  <c:v>0.35199309253129946</c:v>
                </c:pt>
                <c:pt idx="3623">
                  <c:v>0.35184918693337169</c:v>
                </c:pt>
                <c:pt idx="3624">
                  <c:v>0.35170528133544393</c:v>
                </c:pt>
                <c:pt idx="3625">
                  <c:v>0.35156137573751617</c:v>
                </c:pt>
                <c:pt idx="3626">
                  <c:v>0.35156137573751617</c:v>
                </c:pt>
                <c:pt idx="3627">
                  <c:v>0.35141747013958841</c:v>
                </c:pt>
                <c:pt idx="3628">
                  <c:v>0.35127356454166064</c:v>
                </c:pt>
                <c:pt idx="3629">
                  <c:v>0.35112965894373294</c:v>
                </c:pt>
                <c:pt idx="3630">
                  <c:v>0.35112965894373294</c:v>
                </c:pt>
                <c:pt idx="3631">
                  <c:v>0.35098575334580517</c:v>
                </c:pt>
                <c:pt idx="3632">
                  <c:v>0.35084184774787741</c:v>
                </c:pt>
                <c:pt idx="3633">
                  <c:v>0.35069794214994965</c:v>
                </c:pt>
                <c:pt idx="3634">
                  <c:v>0.35069794214994965</c:v>
                </c:pt>
                <c:pt idx="3635">
                  <c:v>0.35069794214994965</c:v>
                </c:pt>
                <c:pt idx="3636">
                  <c:v>0.35055403655202189</c:v>
                </c:pt>
                <c:pt idx="3637">
                  <c:v>0.35041013095409412</c:v>
                </c:pt>
                <c:pt idx="3638">
                  <c:v>0.35026622535616636</c:v>
                </c:pt>
                <c:pt idx="3639">
                  <c:v>0.35026622535616636</c:v>
                </c:pt>
                <c:pt idx="3640">
                  <c:v>0.35026622535616636</c:v>
                </c:pt>
                <c:pt idx="3641">
                  <c:v>0.35026622535616636</c:v>
                </c:pt>
                <c:pt idx="3642">
                  <c:v>0.3501223197582386</c:v>
                </c:pt>
                <c:pt idx="3643">
                  <c:v>0.34997841416031084</c:v>
                </c:pt>
                <c:pt idx="3644">
                  <c:v>0.34983450856238307</c:v>
                </c:pt>
                <c:pt idx="3645">
                  <c:v>0.34983450856238307</c:v>
                </c:pt>
                <c:pt idx="3646">
                  <c:v>0.34969060296445531</c:v>
                </c:pt>
                <c:pt idx="3647">
                  <c:v>0.34969060296445531</c:v>
                </c:pt>
                <c:pt idx="3648">
                  <c:v>0.34940279176859979</c:v>
                </c:pt>
                <c:pt idx="3649">
                  <c:v>0.34940279176859979</c:v>
                </c:pt>
                <c:pt idx="3650">
                  <c:v>0.34940279176859979</c:v>
                </c:pt>
                <c:pt idx="3651">
                  <c:v>0.3489710749748165</c:v>
                </c:pt>
                <c:pt idx="3652">
                  <c:v>0.3489710749748165</c:v>
                </c:pt>
                <c:pt idx="3653">
                  <c:v>0.34882716937688873</c:v>
                </c:pt>
                <c:pt idx="3654">
                  <c:v>0.34868326377896103</c:v>
                </c:pt>
                <c:pt idx="3655">
                  <c:v>0.34868326377896103</c:v>
                </c:pt>
                <c:pt idx="3656">
                  <c:v>0.34853935818103327</c:v>
                </c:pt>
                <c:pt idx="3657">
                  <c:v>0.34853935818103327</c:v>
                </c:pt>
                <c:pt idx="3658">
                  <c:v>0.34853935818103327</c:v>
                </c:pt>
                <c:pt idx="3659">
                  <c:v>0.3483954525831055</c:v>
                </c:pt>
                <c:pt idx="3660">
                  <c:v>0.3483954525831055</c:v>
                </c:pt>
                <c:pt idx="3661">
                  <c:v>0.34825154698517774</c:v>
                </c:pt>
                <c:pt idx="3662">
                  <c:v>0.34810764138724998</c:v>
                </c:pt>
                <c:pt idx="3663">
                  <c:v>0.34810764138724998</c:v>
                </c:pt>
                <c:pt idx="3664">
                  <c:v>0.34810764138724998</c:v>
                </c:pt>
                <c:pt idx="3665">
                  <c:v>0.34810764138724998</c:v>
                </c:pt>
                <c:pt idx="3666">
                  <c:v>0.34796373578932221</c:v>
                </c:pt>
                <c:pt idx="3667">
                  <c:v>0.34781983019139445</c:v>
                </c:pt>
                <c:pt idx="3668">
                  <c:v>0.34767592459346669</c:v>
                </c:pt>
                <c:pt idx="3669">
                  <c:v>0.34767592459346669</c:v>
                </c:pt>
                <c:pt idx="3670">
                  <c:v>0.34753201899553893</c:v>
                </c:pt>
                <c:pt idx="3671">
                  <c:v>0.34738811339761116</c:v>
                </c:pt>
                <c:pt idx="3672">
                  <c:v>0.3472442077996834</c:v>
                </c:pt>
                <c:pt idx="3673">
                  <c:v>0.3472442077996834</c:v>
                </c:pt>
                <c:pt idx="3674">
                  <c:v>0.34710030220175564</c:v>
                </c:pt>
                <c:pt idx="3675">
                  <c:v>0.34710030220175564</c:v>
                </c:pt>
                <c:pt idx="3676">
                  <c:v>0.34695639660382788</c:v>
                </c:pt>
                <c:pt idx="3677">
                  <c:v>0.34695639660382788</c:v>
                </c:pt>
                <c:pt idx="3678">
                  <c:v>0.34666858540797235</c:v>
                </c:pt>
                <c:pt idx="3679">
                  <c:v>0.34666858540797235</c:v>
                </c:pt>
                <c:pt idx="3680">
                  <c:v>0.34666858540797235</c:v>
                </c:pt>
                <c:pt idx="3681">
                  <c:v>0.34666858540797235</c:v>
                </c:pt>
                <c:pt idx="3682">
                  <c:v>0.34638077421211683</c:v>
                </c:pt>
                <c:pt idx="3683">
                  <c:v>0.34638077421211683</c:v>
                </c:pt>
                <c:pt idx="3684">
                  <c:v>0.34623686861418912</c:v>
                </c:pt>
                <c:pt idx="3685">
                  <c:v>0.34609296301626136</c:v>
                </c:pt>
                <c:pt idx="3686">
                  <c:v>0.34609296301626136</c:v>
                </c:pt>
                <c:pt idx="3687">
                  <c:v>0.34594905741833359</c:v>
                </c:pt>
                <c:pt idx="3688">
                  <c:v>0.34580515182040583</c:v>
                </c:pt>
                <c:pt idx="3689">
                  <c:v>0.34580515182040583</c:v>
                </c:pt>
                <c:pt idx="3690">
                  <c:v>0.34566124622247807</c:v>
                </c:pt>
                <c:pt idx="3691">
                  <c:v>0.34551734062455031</c:v>
                </c:pt>
                <c:pt idx="3692">
                  <c:v>0.34551734062455031</c:v>
                </c:pt>
                <c:pt idx="3693">
                  <c:v>0.34537343502662254</c:v>
                </c:pt>
                <c:pt idx="3694">
                  <c:v>0.34537343502662254</c:v>
                </c:pt>
                <c:pt idx="3695">
                  <c:v>0.34508562383076702</c:v>
                </c:pt>
                <c:pt idx="3696">
                  <c:v>0.34494171823283926</c:v>
                </c:pt>
                <c:pt idx="3697">
                  <c:v>0.34479781263491149</c:v>
                </c:pt>
                <c:pt idx="3698">
                  <c:v>0.34465390703698373</c:v>
                </c:pt>
                <c:pt idx="3699">
                  <c:v>0.34465390703698373</c:v>
                </c:pt>
                <c:pt idx="3700">
                  <c:v>0.34451000143905597</c:v>
                </c:pt>
                <c:pt idx="3701">
                  <c:v>0.34436609584112821</c:v>
                </c:pt>
                <c:pt idx="3702">
                  <c:v>0.34436609584112821</c:v>
                </c:pt>
                <c:pt idx="3703">
                  <c:v>0.34436609584112821</c:v>
                </c:pt>
                <c:pt idx="3704">
                  <c:v>0.34422219024320044</c:v>
                </c:pt>
                <c:pt idx="3705">
                  <c:v>0.34422219024320044</c:v>
                </c:pt>
                <c:pt idx="3706">
                  <c:v>0.34422219024320044</c:v>
                </c:pt>
                <c:pt idx="3707">
                  <c:v>0.34407828464527268</c:v>
                </c:pt>
                <c:pt idx="3708">
                  <c:v>0.34407828464527268</c:v>
                </c:pt>
                <c:pt idx="3709">
                  <c:v>0.34407828464527268</c:v>
                </c:pt>
                <c:pt idx="3710">
                  <c:v>0.34393437904734492</c:v>
                </c:pt>
                <c:pt idx="3711">
                  <c:v>0.34379047344941716</c:v>
                </c:pt>
                <c:pt idx="3712">
                  <c:v>0.34379047344941716</c:v>
                </c:pt>
                <c:pt idx="3713">
                  <c:v>0.34364656785148945</c:v>
                </c:pt>
                <c:pt idx="3714">
                  <c:v>0.34350266225356169</c:v>
                </c:pt>
                <c:pt idx="3715">
                  <c:v>0.34350266225356169</c:v>
                </c:pt>
                <c:pt idx="3716">
                  <c:v>0.34350266225356169</c:v>
                </c:pt>
                <c:pt idx="3717">
                  <c:v>0.34335875665563392</c:v>
                </c:pt>
                <c:pt idx="3718">
                  <c:v>0.3430709454597784</c:v>
                </c:pt>
                <c:pt idx="3719">
                  <c:v>0.34292703986185064</c:v>
                </c:pt>
                <c:pt idx="3720">
                  <c:v>0.34292703986185064</c:v>
                </c:pt>
                <c:pt idx="3721">
                  <c:v>0.34278313426392287</c:v>
                </c:pt>
                <c:pt idx="3722">
                  <c:v>0.34263922866599511</c:v>
                </c:pt>
                <c:pt idx="3723">
                  <c:v>0.34263922866599511</c:v>
                </c:pt>
                <c:pt idx="3724">
                  <c:v>0.34249532306806735</c:v>
                </c:pt>
                <c:pt idx="3725">
                  <c:v>0.34235141747013959</c:v>
                </c:pt>
                <c:pt idx="3726">
                  <c:v>0.34235141747013959</c:v>
                </c:pt>
                <c:pt idx="3727">
                  <c:v>0.34235141747013959</c:v>
                </c:pt>
                <c:pt idx="3728">
                  <c:v>0.34235141747013959</c:v>
                </c:pt>
                <c:pt idx="3729">
                  <c:v>0.34220751187221182</c:v>
                </c:pt>
                <c:pt idx="3730">
                  <c:v>0.34220751187221182</c:v>
                </c:pt>
                <c:pt idx="3731">
                  <c:v>0.34206360627428406</c:v>
                </c:pt>
                <c:pt idx="3732">
                  <c:v>0.34206360627428406</c:v>
                </c:pt>
                <c:pt idx="3733">
                  <c:v>0.34206360627428406</c:v>
                </c:pt>
                <c:pt idx="3734">
                  <c:v>0.34206360627428406</c:v>
                </c:pt>
                <c:pt idx="3735">
                  <c:v>0.3419197006763563</c:v>
                </c:pt>
                <c:pt idx="3736">
                  <c:v>0.3419197006763563</c:v>
                </c:pt>
                <c:pt idx="3737">
                  <c:v>0.34177579507842853</c:v>
                </c:pt>
                <c:pt idx="3738">
                  <c:v>0.34134407828464525</c:v>
                </c:pt>
                <c:pt idx="3739">
                  <c:v>0.34134407828464525</c:v>
                </c:pt>
                <c:pt idx="3740">
                  <c:v>0.34120017268671754</c:v>
                </c:pt>
                <c:pt idx="3741">
                  <c:v>0.34105626708878978</c:v>
                </c:pt>
                <c:pt idx="3742">
                  <c:v>0.34105626708878978</c:v>
                </c:pt>
                <c:pt idx="3743">
                  <c:v>0.34091236149086201</c:v>
                </c:pt>
                <c:pt idx="3744">
                  <c:v>0.34091236149086201</c:v>
                </c:pt>
                <c:pt idx="3745">
                  <c:v>0.34091236149086201</c:v>
                </c:pt>
                <c:pt idx="3746">
                  <c:v>0.34062455029500649</c:v>
                </c:pt>
                <c:pt idx="3747">
                  <c:v>0.34048064469707873</c:v>
                </c:pt>
                <c:pt idx="3748">
                  <c:v>0.34048064469707873</c:v>
                </c:pt>
                <c:pt idx="3749">
                  <c:v>0.34048064469707873</c:v>
                </c:pt>
                <c:pt idx="3750">
                  <c:v>0.34033673909915096</c:v>
                </c:pt>
                <c:pt idx="3751">
                  <c:v>0.3401928335012232</c:v>
                </c:pt>
                <c:pt idx="3752">
                  <c:v>0.3401928335012232</c:v>
                </c:pt>
                <c:pt idx="3753">
                  <c:v>0.34004892790329544</c:v>
                </c:pt>
                <c:pt idx="3754">
                  <c:v>0.33947330551158439</c:v>
                </c:pt>
                <c:pt idx="3755">
                  <c:v>0.33947330551158439</c:v>
                </c:pt>
                <c:pt idx="3756">
                  <c:v>0.33947330551158439</c:v>
                </c:pt>
                <c:pt idx="3757">
                  <c:v>0.33947330551158439</c:v>
                </c:pt>
                <c:pt idx="3758">
                  <c:v>0.33947330551158439</c:v>
                </c:pt>
                <c:pt idx="3759">
                  <c:v>0.33918549431572886</c:v>
                </c:pt>
                <c:pt idx="3760">
                  <c:v>0.33889768311987334</c:v>
                </c:pt>
                <c:pt idx="3761">
                  <c:v>0.33889768311987334</c:v>
                </c:pt>
                <c:pt idx="3762">
                  <c:v>0.33875377752194558</c:v>
                </c:pt>
                <c:pt idx="3763">
                  <c:v>0.33832206072816234</c:v>
                </c:pt>
                <c:pt idx="3764">
                  <c:v>0.33803424953230682</c:v>
                </c:pt>
                <c:pt idx="3765">
                  <c:v>0.33789034393437906</c:v>
                </c:pt>
                <c:pt idx="3766">
                  <c:v>0.33789034393437906</c:v>
                </c:pt>
                <c:pt idx="3767">
                  <c:v>0.33789034393437906</c:v>
                </c:pt>
                <c:pt idx="3768">
                  <c:v>0.33760253273852353</c:v>
                </c:pt>
                <c:pt idx="3769">
                  <c:v>0.33760253273852353</c:v>
                </c:pt>
                <c:pt idx="3770">
                  <c:v>0.33731472154266801</c:v>
                </c:pt>
                <c:pt idx="3771">
                  <c:v>0.33731472154266801</c:v>
                </c:pt>
                <c:pt idx="3772">
                  <c:v>0.33731472154266801</c:v>
                </c:pt>
                <c:pt idx="3773">
                  <c:v>0.33717081594474024</c:v>
                </c:pt>
                <c:pt idx="3774">
                  <c:v>0.33717081594474024</c:v>
                </c:pt>
                <c:pt idx="3775">
                  <c:v>0.33702691034681248</c:v>
                </c:pt>
                <c:pt idx="3776">
                  <c:v>0.33702691034681248</c:v>
                </c:pt>
                <c:pt idx="3777">
                  <c:v>0.33688300474888472</c:v>
                </c:pt>
                <c:pt idx="3778">
                  <c:v>0.33688300474888472</c:v>
                </c:pt>
                <c:pt idx="3779">
                  <c:v>0.33673909915095696</c:v>
                </c:pt>
                <c:pt idx="3780">
                  <c:v>0.33673909915095696</c:v>
                </c:pt>
                <c:pt idx="3781">
                  <c:v>0.33659519355302919</c:v>
                </c:pt>
                <c:pt idx="3782">
                  <c:v>0.33659519355302919</c:v>
                </c:pt>
                <c:pt idx="3783">
                  <c:v>0.33659519355302919</c:v>
                </c:pt>
                <c:pt idx="3784">
                  <c:v>0.33645128795510143</c:v>
                </c:pt>
                <c:pt idx="3785">
                  <c:v>0.3360195711613182</c:v>
                </c:pt>
                <c:pt idx="3786">
                  <c:v>0.3360195711613182</c:v>
                </c:pt>
                <c:pt idx="3787">
                  <c:v>0.33587566556339044</c:v>
                </c:pt>
                <c:pt idx="3788">
                  <c:v>0.33587566556339044</c:v>
                </c:pt>
                <c:pt idx="3789">
                  <c:v>0.33573175996546267</c:v>
                </c:pt>
                <c:pt idx="3790">
                  <c:v>0.33573175996546267</c:v>
                </c:pt>
                <c:pt idx="3791">
                  <c:v>0.33573175996546267</c:v>
                </c:pt>
                <c:pt idx="3792">
                  <c:v>0.33573175996546267</c:v>
                </c:pt>
                <c:pt idx="3793">
                  <c:v>0.33573175996546267</c:v>
                </c:pt>
                <c:pt idx="3794">
                  <c:v>0.33544394876960715</c:v>
                </c:pt>
                <c:pt idx="3795">
                  <c:v>0.33544394876960715</c:v>
                </c:pt>
                <c:pt idx="3796">
                  <c:v>0.33544394876960715</c:v>
                </c:pt>
                <c:pt idx="3797">
                  <c:v>0.33515613757375162</c:v>
                </c:pt>
                <c:pt idx="3798">
                  <c:v>0.3348683263778961</c:v>
                </c:pt>
                <c:pt idx="3799">
                  <c:v>0.33472442077996833</c:v>
                </c:pt>
                <c:pt idx="3800">
                  <c:v>0.33458051518204057</c:v>
                </c:pt>
                <c:pt idx="3801">
                  <c:v>0.33458051518204057</c:v>
                </c:pt>
                <c:pt idx="3802">
                  <c:v>0.33443660958411281</c:v>
                </c:pt>
                <c:pt idx="3803">
                  <c:v>0.33429270398618505</c:v>
                </c:pt>
                <c:pt idx="3804">
                  <c:v>0.33429270398618505</c:v>
                </c:pt>
                <c:pt idx="3805">
                  <c:v>0.33429270398618505</c:v>
                </c:pt>
                <c:pt idx="3806">
                  <c:v>0.33414879838825728</c:v>
                </c:pt>
                <c:pt idx="3807">
                  <c:v>0.33414879838825728</c:v>
                </c:pt>
                <c:pt idx="3808">
                  <c:v>0.33400489279032952</c:v>
                </c:pt>
                <c:pt idx="3809">
                  <c:v>0.33386098719240176</c:v>
                </c:pt>
                <c:pt idx="3810">
                  <c:v>0.33386098719240176</c:v>
                </c:pt>
                <c:pt idx="3811">
                  <c:v>0.33371708159447405</c:v>
                </c:pt>
                <c:pt idx="3812">
                  <c:v>0.33357317599654629</c:v>
                </c:pt>
                <c:pt idx="3813">
                  <c:v>0.33328536480069076</c:v>
                </c:pt>
                <c:pt idx="3814">
                  <c:v>0.33328536480069076</c:v>
                </c:pt>
                <c:pt idx="3815">
                  <c:v>0.333141459202763</c:v>
                </c:pt>
                <c:pt idx="3816">
                  <c:v>0.333141459202763</c:v>
                </c:pt>
                <c:pt idx="3817">
                  <c:v>0.33299755360483524</c:v>
                </c:pt>
                <c:pt idx="3818">
                  <c:v>0.33299755360483524</c:v>
                </c:pt>
                <c:pt idx="3819">
                  <c:v>0.33299755360483524</c:v>
                </c:pt>
                <c:pt idx="3820">
                  <c:v>0.33285364800690748</c:v>
                </c:pt>
                <c:pt idx="3821">
                  <c:v>0.33285364800690748</c:v>
                </c:pt>
                <c:pt idx="3822">
                  <c:v>0.33285364800690748</c:v>
                </c:pt>
                <c:pt idx="3823">
                  <c:v>0.33270974240897971</c:v>
                </c:pt>
                <c:pt idx="3824">
                  <c:v>0.33256583681105195</c:v>
                </c:pt>
                <c:pt idx="3825">
                  <c:v>0.33256583681105195</c:v>
                </c:pt>
                <c:pt idx="3826">
                  <c:v>0.33256583681105195</c:v>
                </c:pt>
                <c:pt idx="3827">
                  <c:v>0.33227802561519643</c:v>
                </c:pt>
                <c:pt idx="3828">
                  <c:v>0.33227802561519643</c:v>
                </c:pt>
                <c:pt idx="3829">
                  <c:v>0.33213412001726866</c:v>
                </c:pt>
                <c:pt idx="3830">
                  <c:v>0.33213412001726866</c:v>
                </c:pt>
                <c:pt idx="3831">
                  <c:v>0.3319902144193409</c:v>
                </c:pt>
                <c:pt idx="3832">
                  <c:v>0.3319902144193409</c:v>
                </c:pt>
                <c:pt idx="3833">
                  <c:v>0.3319902144193409</c:v>
                </c:pt>
                <c:pt idx="3834">
                  <c:v>0.33184630882141314</c:v>
                </c:pt>
                <c:pt idx="3835">
                  <c:v>0.33184630882141314</c:v>
                </c:pt>
                <c:pt idx="3836">
                  <c:v>0.33184630882141314</c:v>
                </c:pt>
                <c:pt idx="3837">
                  <c:v>0.33155849762555761</c:v>
                </c:pt>
                <c:pt idx="3838">
                  <c:v>0.33141459202762985</c:v>
                </c:pt>
                <c:pt idx="3839">
                  <c:v>0.33141459202762985</c:v>
                </c:pt>
                <c:pt idx="3840">
                  <c:v>0.33127068642970209</c:v>
                </c:pt>
                <c:pt idx="3841">
                  <c:v>0.33098287523384662</c:v>
                </c:pt>
                <c:pt idx="3842">
                  <c:v>0.33083896963591886</c:v>
                </c:pt>
                <c:pt idx="3843">
                  <c:v>0.33083896963591886</c:v>
                </c:pt>
                <c:pt idx="3844">
                  <c:v>0.33083896963591886</c:v>
                </c:pt>
                <c:pt idx="3845">
                  <c:v>0.33069506403799109</c:v>
                </c:pt>
                <c:pt idx="3846">
                  <c:v>0.33055115844006333</c:v>
                </c:pt>
                <c:pt idx="3847">
                  <c:v>0.33040725284213557</c:v>
                </c:pt>
                <c:pt idx="3848">
                  <c:v>0.33040725284213557</c:v>
                </c:pt>
                <c:pt idx="3849">
                  <c:v>0.32997553604835228</c:v>
                </c:pt>
                <c:pt idx="3850">
                  <c:v>0.32997553604835228</c:v>
                </c:pt>
                <c:pt idx="3851">
                  <c:v>0.32983163045042452</c:v>
                </c:pt>
                <c:pt idx="3852">
                  <c:v>0.32968772485249676</c:v>
                </c:pt>
                <c:pt idx="3853">
                  <c:v>0.32968772485249676</c:v>
                </c:pt>
                <c:pt idx="3854">
                  <c:v>0.32954381925456899</c:v>
                </c:pt>
                <c:pt idx="3855">
                  <c:v>0.32925600805871347</c:v>
                </c:pt>
                <c:pt idx="3856">
                  <c:v>0.3291121024607857</c:v>
                </c:pt>
                <c:pt idx="3857">
                  <c:v>0.3291121024607857</c:v>
                </c:pt>
                <c:pt idx="3858">
                  <c:v>0.32882429126493018</c:v>
                </c:pt>
                <c:pt idx="3859">
                  <c:v>0.32882429126493018</c:v>
                </c:pt>
                <c:pt idx="3860">
                  <c:v>0.32882429126493018</c:v>
                </c:pt>
                <c:pt idx="3861">
                  <c:v>0.32882429126493018</c:v>
                </c:pt>
                <c:pt idx="3862">
                  <c:v>0.32868038566700247</c:v>
                </c:pt>
                <c:pt idx="3863">
                  <c:v>0.32853648006907471</c:v>
                </c:pt>
                <c:pt idx="3864">
                  <c:v>0.32824866887321918</c:v>
                </c:pt>
                <c:pt idx="3865">
                  <c:v>0.32810476327529142</c:v>
                </c:pt>
                <c:pt idx="3866">
                  <c:v>0.32796085767736366</c:v>
                </c:pt>
                <c:pt idx="3867">
                  <c:v>0.3278169520794359</c:v>
                </c:pt>
                <c:pt idx="3868">
                  <c:v>0.3278169520794359</c:v>
                </c:pt>
                <c:pt idx="3869">
                  <c:v>0.32767304648150813</c:v>
                </c:pt>
                <c:pt idx="3870">
                  <c:v>0.32767304648150813</c:v>
                </c:pt>
                <c:pt idx="3871">
                  <c:v>0.32752914088358037</c:v>
                </c:pt>
                <c:pt idx="3872">
                  <c:v>0.32752914088358037</c:v>
                </c:pt>
                <c:pt idx="3873">
                  <c:v>0.32738523528565261</c:v>
                </c:pt>
                <c:pt idx="3874">
                  <c:v>0.32724132968772485</c:v>
                </c:pt>
                <c:pt idx="3875">
                  <c:v>0.32709742408979708</c:v>
                </c:pt>
                <c:pt idx="3876">
                  <c:v>0.32709742408979708</c:v>
                </c:pt>
                <c:pt idx="3877">
                  <c:v>0.32695351849186932</c:v>
                </c:pt>
                <c:pt idx="3878">
                  <c:v>0.32680961289394156</c:v>
                </c:pt>
                <c:pt idx="3879">
                  <c:v>0.32680961289394156</c:v>
                </c:pt>
                <c:pt idx="3880">
                  <c:v>0.32652180169808603</c:v>
                </c:pt>
                <c:pt idx="3881">
                  <c:v>0.32623399050223056</c:v>
                </c:pt>
                <c:pt idx="3882">
                  <c:v>0.32623399050223056</c:v>
                </c:pt>
                <c:pt idx="3883">
                  <c:v>0.3260900849043028</c:v>
                </c:pt>
                <c:pt idx="3884">
                  <c:v>0.32594617930637504</c:v>
                </c:pt>
                <c:pt idx="3885">
                  <c:v>0.32594617930637504</c:v>
                </c:pt>
                <c:pt idx="3886">
                  <c:v>0.32580227370844728</c:v>
                </c:pt>
                <c:pt idx="3887">
                  <c:v>0.32580227370844728</c:v>
                </c:pt>
                <c:pt idx="3888">
                  <c:v>0.32565836811051951</c:v>
                </c:pt>
                <c:pt idx="3889">
                  <c:v>0.32551446251259175</c:v>
                </c:pt>
                <c:pt idx="3890">
                  <c:v>0.32551446251259175</c:v>
                </c:pt>
                <c:pt idx="3891">
                  <c:v>0.32537055691466399</c:v>
                </c:pt>
                <c:pt idx="3892">
                  <c:v>0.32522665131673623</c:v>
                </c:pt>
                <c:pt idx="3893">
                  <c:v>0.32508274571880846</c:v>
                </c:pt>
                <c:pt idx="3894">
                  <c:v>0.3249388401208807</c:v>
                </c:pt>
                <c:pt idx="3895">
                  <c:v>0.3249388401208807</c:v>
                </c:pt>
                <c:pt idx="3896">
                  <c:v>0.3249388401208807</c:v>
                </c:pt>
                <c:pt idx="3897">
                  <c:v>0.32479493452295294</c:v>
                </c:pt>
                <c:pt idx="3898">
                  <c:v>0.32465102892502518</c:v>
                </c:pt>
                <c:pt idx="3899">
                  <c:v>0.32465102892502518</c:v>
                </c:pt>
                <c:pt idx="3900">
                  <c:v>0.32450712332709741</c:v>
                </c:pt>
                <c:pt idx="3901">
                  <c:v>0.32421931213124189</c:v>
                </c:pt>
                <c:pt idx="3902">
                  <c:v>0.32421931213124189</c:v>
                </c:pt>
                <c:pt idx="3903">
                  <c:v>0.32421931213124189</c:v>
                </c:pt>
                <c:pt idx="3904">
                  <c:v>0.32407540653331413</c:v>
                </c:pt>
                <c:pt idx="3905">
                  <c:v>0.32407540653331413</c:v>
                </c:pt>
                <c:pt idx="3906">
                  <c:v>0.32393150093538636</c:v>
                </c:pt>
                <c:pt idx="3907">
                  <c:v>0.32393150093538636</c:v>
                </c:pt>
                <c:pt idx="3908">
                  <c:v>0.3237875953374586</c:v>
                </c:pt>
                <c:pt idx="3909">
                  <c:v>0.3237875953374586</c:v>
                </c:pt>
                <c:pt idx="3910">
                  <c:v>0.3237875953374586</c:v>
                </c:pt>
                <c:pt idx="3911">
                  <c:v>0.32364368973953089</c:v>
                </c:pt>
                <c:pt idx="3912">
                  <c:v>0.32349978414160313</c:v>
                </c:pt>
                <c:pt idx="3913">
                  <c:v>0.32349978414160313</c:v>
                </c:pt>
                <c:pt idx="3914">
                  <c:v>0.32349978414160313</c:v>
                </c:pt>
                <c:pt idx="3915">
                  <c:v>0.32335587854367537</c:v>
                </c:pt>
                <c:pt idx="3916">
                  <c:v>0.32335587854367537</c:v>
                </c:pt>
                <c:pt idx="3917">
                  <c:v>0.32306806734781984</c:v>
                </c:pt>
                <c:pt idx="3918">
                  <c:v>0.32306806734781984</c:v>
                </c:pt>
                <c:pt idx="3919">
                  <c:v>0.32292416174989208</c:v>
                </c:pt>
                <c:pt idx="3920">
                  <c:v>0.32292416174989208</c:v>
                </c:pt>
                <c:pt idx="3921">
                  <c:v>0.32278025615196432</c:v>
                </c:pt>
                <c:pt idx="3922">
                  <c:v>0.32278025615196432</c:v>
                </c:pt>
                <c:pt idx="3923">
                  <c:v>0.32278025615196432</c:v>
                </c:pt>
                <c:pt idx="3924">
                  <c:v>0.32278025615196432</c:v>
                </c:pt>
                <c:pt idx="3925">
                  <c:v>0.32278025615196432</c:v>
                </c:pt>
                <c:pt idx="3926">
                  <c:v>0.32263635055403656</c:v>
                </c:pt>
                <c:pt idx="3927">
                  <c:v>0.32263635055403656</c:v>
                </c:pt>
                <c:pt idx="3928">
                  <c:v>0.32263635055403656</c:v>
                </c:pt>
                <c:pt idx="3929">
                  <c:v>0.32249244495610879</c:v>
                </c:pt>
                <c:pt idx="3930">
                  <c:v>0.32234853935818103</c:v>
                </c:pt>
                <c:pt idx="3931">
                  <c:v>0.32234853935818103</c:v>
                </c:pt>
                <c:pt idx="3932">
                  <c:v>0.3220607281623255</c:v>
                </c:pt>
                <c:pt idx="3933">
                  <c:v>0.32191682256439774</c:v>
                </c:pt>
                <c:pt idx="3934">
                  <c:v>0.32191682256439774</c:v>
                </c:pt>
                <c:pt idx="3935">
                  <c:v>0.32191682256439774</c:v>
                </c:pt>
                <c:pt idx="3936">
                  <c:v>0.32177291696646998</c:v>
                </c:pt>
                <c:pt idx="3937">
                  <c:v>0.32177291696646998</c:v>
                </c:pt>
                <c:pt idx="3938">
                  <c:v>0.32162901136854222</c:v>
                </c:pt>
                <c:pt idx="3939">
                  <c:v>0.32162901136854222</c:v>
                </c:pt>
                <c:pt idx="3940">
                  <c:v>0.32134120017268669</c:v>
                </c:pt>
                <c:pt idx="3941">
                  <c:v>0.32134120017268669</c:v>
                </c:pt>
                <c:pt idx="3942">
                  <c:v>0.32105338897683122</c:v>
                </c:pt>
                <c:pt idx="3943">
                  <c:v>0.32105338897683122</c:v>
                </c:pt>
                <c:pt idx="3944">
                  <c:v>0.32090948337890346</c:v>
                </c:pt>
                <c:pt idx="3945">
                  <c:v>0.32090948337890346</c:v>
                </c:pt>
                <c:pt idx="3946">
                  <c:v>0.3207655777809757</c:v>
                </c:pt>
                <c:pt idx="3947">
                  <c:v>0.3207655777809757</c:v>
                </c:pt>
                <c:pt idx="3948">
                  <c:v>0.3207655777809757</c:v>
                </c:pt>
                <c:pt idx="3949">
                  <c:v>0.3207655777809757</c:v>
                </c:pt>
                <c:pt idx="3950">
                  <c:v>0.32062167218304793</c:v>
                </c:pt>
                <c:pt idx="3951">
                  <c:v>0.32062167218304793</c:v>
                </c:pt>
                <c:pt idx="3952">
                  <c:v>0.32062167218304793</c:v>
                </c:pt>
                <c:pt idx="3953">
                  <c:v>0.32047776658512017</c:v>
                </c:pt>
                <c:pt idx="3954">
                  <c:v>0.32047776658512017</c:v>
                </c:pt>
                <c:pt idx="3955">
                  <c:v>0.32047776658512017</c:v>
                </c:pt>
                <c:pt idx="3956">
                  <c:v>0.32033386098719241</c:v>
                </c:pt>
                <c:pt idx="3957">
                  <c:v>0.32033386098719241</c:v>
                </c:pt>
                <c:pt idx="3958">
                  <c:v>0.32018995538926465</c:v>
                </c:pt>
                <c:pt idx="3959">
                  <c:v>0.32018995538926465</c:v>
                </c:pt>
                <c:pt idx="3960">
                  <c:v>0.32004604979133688</c:v>
                </c:pt>
                <c:pt idx="3961">
                  <c:v>0.31990214419340912</c:v>
                </c:pt>
                <c:pt idx="3962">
                  <c:v>0.31990214419340912</c:v>
                </c:pt>
                <c:pt idx="3963">
                  <c:v>0.31990214419340912</c:v>
                </c:pt>
                <c:pt idx="3964">
                  <c:v>0.31975823859548136</c:v>
                </c:pt>
                <c:pt idx="3965">
                  <c:v>0.31947042739962583</c:v>
                </c:pt>
                <c:pt idx="3966">
                  <c:v>0.31947042739962583</c:v>
                </c:pt>
                <c:pt idx="3967">
                  <c:v>0.31947042739962583</c:v>
                </c:pt>
                <c:pt idx="3968">
                  <c:v>0.31932652180169807</c:v>
                </c:pt>
                <c:pt idx="3969">
                  <c:v>0.31918261620377031</c:v>
                </c:pt>
                <c:pt idx="3970">
                  <c:v>0.31918261620377031</c:v>
                </c:pt>
                <c:pt idx="3971">
                  <c:v>0.31903871060584255</c:v>
                </c:pt>
                <c:pt idx="3972">
                  <c:v>0.31889480500791478</c:v>
                </c:pt>
                <c:pt idx="3973">
                  <c:v>0.31889480500791478</c:v>
                </c:pt>
                <c:pt idx="3974">
                  <c:v>0.31875089940998702</c:v>
                </c:pt>
                <c:pt idx="3975">
                  <c:v>0.31860699381205931</c:v>
                </c:pt>
                <c:pt idx="3976">
                  <c:v>0.31860699381205931</c:v>
                </c:pt>
                <c:pt idx="3977">
                  <c:v>0.31846308821413155</c:v>
                </c:pt>
                <c:pt idx="3978">
                  <c:v>0.31846308821413155</c:v>
                </c:pt>
                <c:pt idx="3979">
                  <c:v>0.31817527701827603</c:v>
                </c:pt>
                <c:pt idx="3980">
                  <c:v>0.31817527701827603</c:v>
                </c:pt>
                <c:pt idx="3981">
                  <c:v>0.31803137142034826</c:v>
                </c:pt>
                <c:pt idx="3982">
                  <c:v>0.31803137142034826</c:v>
                </c:pt>
                <c:pt idx="3983">
                  <c:v>0.31803137142034826</c:v>
                </c:pt>
                <c:pt idx="3984">
                  <c:v>0.31803137142034826</c:v>
                </c:pt>
                <c:pt idx="3985">
                  <c:v>0.3178874658224205</c:v>
                </c:pt>
                <c:pt idx="3986">
                  <c:v>0.3178874658224205</c:v>
                </c:pt>
                <c:pt idx="3987">
                  <c:v>0.31774356022449274</c:v>
                </c:pt>
                <c:pt idx="3988">
                  <c:v>0.31774356022449274</c:v>
                </c:pt>
                <c:pt idx="3989">
                  <c:v>0.31759965462656498</c:v>
                </c:pt>
                <c:pt idx="3990">
                  <c:v>0.31745574902863721</c:v>
                </c:pt>
                <c:pt idx="3991">
                  <c:v>0.31731184343070945</c:v>
                </c:pt>
                <c:pt idx="3992">
                  <c:v>0.31716793783278169</c:v>
                </c:pt>
                <c:pt idx="3993">
                  <c:v>0.31716793783278169</c:v>
                </c:pt>
                <c:pt idx="3994">
                  <c:v>0.31716793783278169</c:v>
                </c:pt>
                <c:pt idx="3995">
                  <c:v>0.31702403223485393</c:v>
                </c:pt>
                <c:pt idx="3996">
                  <c:v>0.31688012663692616</c:v>
                </c:pt>
                <c:pt idx="3997">
                  <c:v>0.3167362210389984</c:v>
                </c:pt>
                <c:pt idx="3998">
                  <c:v>0.3167362210389984</c:v>
                </c:pt>
                <c:pt idx="3999">
                  <c:v>0.3167362210389984</c:v>
                </c:pt>
                <c:pt idx="4000">
                  <c:v>0.3167362210389984</c:v>
                </c:pt>
                <c:pt idx="4001">
                  <c:v>0.3167362210389984</c:v>
                </c:pt>
                <c:pt idx="4002">
                  <c:v>0.3167362210389984</c:v>
                </c:pt>
                <c:pt idx="4003">
                  <c:v>0.31659231544107064</c:v>
                </c:pt>
                <c:pt idx="4004">
                  <c:v>0.31659231544107064</c:v>
                </c:pt>
                <c:pt idx="4005">
                  <c:v>0.31659231544107064</c:v>
                </c:pt>
                <c:pt idx="4006">
                  <c:v>0.31644840984314287</c:v>
                </c:pt>
                <c:pt idx="4007">
                  <c:v>0.31644840984314287</c:v>
                </c:pt>
                <c:pt idx="4008">
                  <c:v>0.31644840984314287</c:v>
                </c:pt>
                <c:pt idx="4009">
                  <c:v>0.31630450424521511</c:v>
                </c:pt>
                <c:pt idx="4010">
                  <c:v>0.31616059864728741</c:v>
                </c:pt>
                <c:pt idx="4011">
                  <c:v>0.31601669304935964</c:v>
                </c:pt>
                <c:pt idx="4012">
                  <c:v>0.31601669304935964</c:v>
                </c:pt>
                <c:pt idx="4013">
                  <c:v>0.31601669304935964</c:v>
                </c:pt>
                <c:pt idx="4014">
                  <c:v>0.31587278745143188</c:v>
                </c:pt>
                <c:pt idx="4015">
                  <c:v>0.31572888185350412</c:v>
                </c:pt>
                <c:pt idx="4016">
                  <c:v>0.31572888185350412</c:v>
                </c:pt>
                <c:pt idx="4017">
                  <c:v>0.31572888185350412</c:v>
                </c:pt>
                <c:pt idx="4018">
                  <c:v>0.31572888185350412</c:v>
                </c:pt>
                <c:pt idx="4019">
                  <c:v>0.31558497625557635</c:v>
                </c:pt>
                <c:pt idx="4020">
                  <c:v>0.31515325946179307</c:v>
                </c:pt>
                <c:pt idx="4021">
                  <c:v>0.31515325946179307</c:v>
                </c:pt>
                <c:pt idx="4022">
                  <c:v>0.31515325946179307</c:v>
                </c:pt>
                <c:pt idx="4023">
                  <c:v>0.3150093538638653</c:v>
                </c:pt>
                <c:pt idx="4024">
                  <c:v>0.31486544826593754</c:v>
                </c:pt>
                <c:pt idx="4025">
                  <c:v>0.31472154266800978</c:v>
                </c:pt>
                <c:pt idx="4026">
                  <c:v>0.31457763707008202</c:v>
                </c:pt>
                <c:pt idx="4027">
                  <c:v>0.31457763707008202</c:v>
                </c:pt>
                <c:pt idx="4028">
                  <c:v>0.31443373147215425</c:v>
                </c:pt>
                <c:pt idx="4029">
                  <c:v>0.31443373147215425</c:v>
                </c:pt>
                <c:pt idx="4030">
                  <c:v>0.31443373147215425</c:v>
                </c:pt>
                <c:pt idx="4031">
                  <c:v>0.31428982587422649</c:v>
                </c:pt>
                <c:pt idx="4032">
                  <c:v>0.31414592027629873</c:v>
                </c:pt>
                <c:pt idx="4033">
                  <c:v>0.31414592027629873</c:v>
                </c:pt>
                <c:pt idx="4034">
                  <c:v>0.31400201467837097</c:v>
                </c:pt>
                <c:pt idx="4035">
                  <c:v>0.31400201467837097</c:v>
                </c:pt>
                <c:pt idx="4036">
                  <c:v>0.31400201467837097</c:v>
                </c:pt>
                <c:pt idx="4037">
                  <c:v>0.3138581090804432</c:v>
                </c:pt>
                <c:pt idx="4038">
                  <c:v>0.3138581090804432</c:v>
                </c:pt>
                <c:pt idx="4039">
                  <c:v>0.3138581090804432</c:v>
                </c:pt>
                <c:pt idx="4040">
                  <c:v>0.3137142034825155</c:v>
                </c:pt>
                <c:pt idx="4041">
                  <c:v>0.3137142034825155</c:v>
                </c:pt>
                <c:pt idx="4042">
                  <c:v>0.31342639228665997</c:v>
                </c:pt>
                <c:pt idx="4043">
                  <c:v>0.31342639228665997</c:v>
                </c:pt>
                <c:pt idx="4044">
                  <c:v>0.31342639228665997</c:v>
                </c:pt>
                <c:pt idx="4045">
                  <c:v>0.31342639228665997</c:v>
                </c:pt>
                <c:pt idx="4046">
                  <c:v>0.31328248668873221</c:v>
                </c:pt>
                <c:pt idx="4047">
                  <c:v>0.31313858109080445</c:v>
                </c:pt>
                <c:pt idx="4048">
                  <c:v>0.31313858109080445</c:v>
                </c:pt>
                <c:pt idx="4049">
                  <c:v>0.31313858109080445</c:v>
                </c:pt>
                <c:pt idx="4050">
                  <c:v>0.31299467549287668</c:v>
                </c:pt>
                <c:pt idx="4051">
                  <c:v>0.31299467549287668</c:v>
                </c:pt>
                <c:pt idx="4052">
                  <c:v>0.31270686429702116</c:v>
                </c:pt>
                <c:pt idx="4053">
                  <c:v>0.31241905310116563</c:v>
                </c:pt>
                <c:pt idx="4054">
                  <c:v>0.31241905310116563</c:v>
                </c:pt>
                <c:pt idx="4055">
                  <c:v>0.31241905310116563</c:v>
                </c:pt>
                <c:pt idx="4056">
                  <c:v>0.31227514750323787</c:v>
                </c:pt>
                <c:pt idx="4057">
                  <c:v>0.31213124190531011</c:v>
                </c:pt>
                <c:pt idx="4058">
                  <c:v>0.31213124190531011</c:v>
                </c:pt>
                <c:pt idx="4059">
                  <c:v>0.31213124190531011</c:v>
                </c:pt>
                <c:pt idx="4060">
                  <c:v>0.31198733630738235</c:v>
                </c:pt>
                <c:pt idx="4061">
                  <c:v>0.31198733630738235</c:v>
                </c:pt>
                <c:pt idx="4062">
                  <c:v>0.31184343070945458</c:v>
                </c:pt>
                <c:pt idx="4063">
                  <c:v>0.31184343070945458</c:v>
                </c:pt>
                <c:pt idx="4064">
                  <c:v>0.31169952511152682</c:v>
                </c:pt>
                <c:pt idx="4065">
                  <c:v>0.31155561951359906</c:v>
                </c:pt>
                <c:pt idx="4066">
                  <c:v>0.31155561951359906</c:v>
                </c:pt>
                <c:pt idx="4067">
                  <c:v>0.3114117139156713</c:v>
                </c:pt>
                <c:pt idx="4068">
                  <c:v>0.3114117139156713</c:v>
                </c:pt>
                <c:pt idx="4069">
                  <c:v>0.3114117139156713</c:v>
                </c:pt>
                <c:pt idx="4070">
                  <c:v>0.31126780831774353</c:v>
                </c:pt>
                <c:pt idx="4071">
                  <c:v>0.31112390271981583</c:v>
                </c:pt>
                <c:pt idx="4072">
                  <c:v>0.31112390271981583</c:v>
                </c:pt>
                <c:pt idx="4073">
                  <c:v>0.31097999712188806</c:v>
                </c:pt>
                <c:pt idx="4074">
                  <c:v>0.31097999712188806</c:v>
                </c:pt>
                <c:pt idx="4075">
                  <c:v>0.3108360915239603</c:v>
                </c:pt>
                <c:pt idx="4076">
                  <c:v>0.3108360915239603</c:v>
                </c:pt>
                <c:pt idx="4077">
                  <c:v>0.3108360915239603</c:v>
                </c:pt>
                <c:pt idx="4078">
                  <c:v>0.3108360915239603</c:v>
                </c:pt>
                <c:pt idx="4079">
                  <c:v>0.31054828032810478</c:v>
                </c:pt>
                <c:pt idx="4080">
                  <c:v>0.31054828032810478</c:v>
                </c:pt>
                <c:pt idx="4081">
                  <c:v>0.31054828032810478</c:v>
                </c:pt>
                <c:pt idx="4082">
                  <c:v>0.31054828032810478</c:v>
                </c:pt>
                <c:pt idx="4083">
                  <c:v>0.31040437473017701</c:v>
                </c:pt>
                <c:pt idx="4084">
                  <c:v>0.31011656353432149</c:v>
                </c:pt>
                <c:pt idx="4085">
                  <c:v>0.31011656353432149</c:v>
                </c:pt>
                <c:pt idx="4086">
                  <c:v>0.31011656353432149</c:v>
                </c:pt>
                <c:pt idx="4087">
                  <c:v>0.31011656353432149</c:v>
                </c:pt>
                <c:pt idx="4088">
                  <c:v>0.30997265793639373</c:v>
                </c:pt>
                <c:pt idx="4089">
                  <c:v>0.30982875233846596</c:v>
                </c:pt>
                <c:pt idx="4090">
                  <c:v>0.30982875233846596</c:v>
                </c:pt>
                <c:pt idx="4091">
                  <c:v>0.3096848467405382</c:v>
                </c:pt>
                <c:pt idx="4092">
                  <c:v>0.30954094114261044</c:v>
                </c:pt>
                <c:pt idx="4093">
                  <c:v>0.30954094114261044</c:v>
                </c:pt>
                <c:pt idx="4094">
                  <c:v>0.30954094114261044</c:v>
                </c:pt>
                <c:pt idx="4095">
                  <c:v>0.30925312994675491</c:v>
                </c:pt>
                <c:pt idx="4096">
                  <c:v>0.30896531875089939</c:v>
                </c:pt>
                <c:pt idx="4097">
                  <c:v>0.30896531875089939</c:v>
                </c:pt>
                <c:pt idx="4098">
                  <c:v>0.30896531875089939</c:v>
                </c:pt>
                <c:pt idx="4099">
                  <c:v>0.30896531875089939</c:v>
                </c:pt>
                <c:pt idx="4100">
                  <c:v>0.30882141315297162</c:v>
                </c:pt>
                <c:pt idx="4101">
                  <c:v>0.30882141315297162</c:v>
                </c:pt>
                <c:pt idx="4102">
                  <c:v>0.30882141315297162</c:v>
                </c:pt>
                <c:pt idx="4103">
                  <c:v>0.30882141315297162</c:v>
                </c:pt>
                <c:pt idx="4104">
                  <c:v>0.30867750755504392</c:v>
                </c:pt>
                <c:pt idx="4105">
                  <c:v>0.30810188516333287</c:v>
                </c:pt>
                <c:pt idx="4106">
                  <c:v>0.3079579795654051</c:v>
                </c:pt>
                <c:pt idx="4107">
                  <c:v>0.30781407396747734</c:v>
                </c:pt>
                <c:pt idx="4108">
                  <c:v>0.30781407396747734</c:v>
                </c:pt>
                <c:pt idx="4109">
                  <c:v>0.30781407396747734</c:v>
                </c:pt>
                <c:pt idx="4110">
                  <c:v>0.30767016836954958</c:v>
                </c:pt>
                <c:pt idx="4111">
                  <c:v>0.30767016836954958</c:v>
                </c:pt>
                <c:pt idx="4112">
                  <c:v>0.30767016836954958</c:v>
                </c:pt>
                <c:pt idx="4113">
                  <c:v>0.30767016836954958</c:v>
                </c:pt>
                <c:pt idx="4114">
                  <c:v>0.30752626277162182</c:v>
                </c:pt>
                <c:pt idx="4115">
                  <c:v>0.30752626277162182</c:v>
                </c:pt>
                <c:pt idx="4116">
                  <c:v>0.30752626277162182</c:v>
                </c:pt>
                <c:pt idx="4117">
                  <c:v>0.30738235717369405</c:v>
                </c:pt>
                <c:pt idx="4118">
                  <c:v>0.30738235717369405</c:v>
                </c:pt>
                <c:pt idx="4119">
                  <c:v>0.30738235717369405</c:v>
                </c:pt>
                <c:pt idx="4120">
                  <c:v>0.30723845157576629</c:v>
                </c:pt>
                <c:pt idx="4121">
                  <c:v>0.30723845157576629</c:v>
                </c:pt>
                <c:pt idx="4122">
                  <c:v>0.30709454597783853</c:v>
                </c:pt>
                <c:pt idx="4123">
                  <c:v>0.30695064037991077</c:v>
                </c:pt>
                <c:pt idx="4124">
                  <c:v>0.306806734781983</c:v>
                </c:pt>
                <c:pt idx="4125">
                  <c:v>0.306806734781983</c:v>
                </c:pt>
                <c:pt idx="4126">
                  <c:v>0.306806734781983</c:v>
                </c:pt>
                <c:pt idx="4127">
                  <c:v>0.306806734781983</c:v>
                </c:pt>
                <c:pt idx="4128">
                  <c:v>0.306806734781983</c:v>
                </c:pt>
                <c:pt idx="4129">
                  <c:v>0.30651892358612748</c:v>
                </c:pt>
                <c:pt idx="4130">
                  <c:v>0.30651892358612748</c:v>
                </c:pt>
                <c:pt idx="4131">
                  <c:v>0.30651892358612748</c:v>
                </c:pt>
                <c:pt idx="4132">
                  <c:v>0.30637501798819972</c:v>
                </c:pt>
                <c:pt idx="4133">
                  <c:v>0.30637501798819972</c:v>
                </c:pt>
                <c:pt idx="4134">
                  <c:v>0.30608720679234425</c:v>
                </c:pt>
                <c:pt idx="4135">
                  <c:v>0.30594330119441648</c:v>
                </c:pt>
                <c:pt idx="4136">
                  <c:v>0.30594330119441648</c:v>
                </c:pt>
                <c:pt idx="4137">
                  <c:v>0.30594330119441648</c:v>
                </c:pt>
                <c:pt idx="4138">
                  <c:v>0.30579939559648872</c:v>
                </c:pt>
                <c:pt idx="4139">
                  <c:v>0.30565548999856096</c:v>
                </c:pt>
                <c:pt idx="4140">
                  <c:v>0.30565548999856096</c:v>
                </c:pt>
                <c:pt idx="4141">
                  <c:v>0.30565548999856096</c:v>
                </c:pt>
                <c:pt idx="4142">
                  <c:v>0.3055115844006332</c:v>
                </c:pt>
                <c:pt idx="4143">
                  <c:v>0.30522377320477767</c:v>
                </c:pt>
                <c:pt idx="4144">
                  <c:v>0.30507986760684991</c:v>
                </c:pt>
                <c:pt idx="4145">
                  <c:v>0.30507986760684991</c:v>
                </c:pt>
                <c:pt idx="4146">
                  <c:v>0.30493596200892215</c:v>
                </c:pt>
                <c:pt idx="4147">
                  <c:v>0.30479205641099438</c:v>
                </c:pt>
                <c:pt idx="4148">
                  <c:v>0.3043603396172111</c:v>
                </c:pt>
                <c:pt idx="4149">
                  <c:v>0.3043603396172111</c:v>
                </c:pt>
                <c:pt idx="4150">
                  <c:v>0.30421643401928333</c:v>
                </c:pt>
                <c:pt idx="4151">
                  <c:v>0.30421643401928333</c:v>
                </c:pt>
                <c:pt idx="4152">
                  <c:v>0.30392862282342781</c:v>
                </c:pt>
                <c:pt idx="4153">
                  <c:v>0.30378471722550004</c:v>
                </c:pt>
                <c:pt idx="4154">
                  <c:v>0.30378471722550004</c:v>
                </c:pt>
                <c:pt idx="4155">
                  <c:v>0.30378471722550004</c:v>
                </c:pt>
                <c:pt idx="4156">
                  <c:v>0.30364081162757234</c:v>
                </c:pt>
                <c:pt idx="4157">
                  <c:v>0.30364081162757234</c:v>
                </c:pt>
                <c:pt idx="4158">
                  <c:v>0.30364081162757234</c:v>
                </c:pt>
                <c:pt idx="4159">
                  <c:v>0.30364081162757234</c:v>
                </c:pt>
                <c:pt idx="4160">
                  <c:v>0.30349690602964458</c:v>
                </c:pt>
                <c:pt idx="4161">
                  <c:v>0.30335300043171681</c:v>
                </c:pt>
                <c:pt idx="4162">
                  <c:v>0.30335300043171681</c:v>
                </c:pt>
                <c:pt idx="4163">
                  <c:v>0.30320909483378905</c:v>
                </c:pt>
                <c:pt idx="4164">
                  <c:v>0.30320909483378905</c:v>
                </c:pt>
                <c:pt idx="4165">
                  <c:v>0.30320909483378905</c:v>
                </c:pt>
                <c:pt idx="4166">
                  <c:v>0.30306518923586129</c:v>
                </c:pt>
                <c:pt idx="4167">
                  <c:v>0.30306518923586129</c:v>
                </c:pt>
                <c:pt idx="4168">
                  <c:v>0.30306518923586129</c:v>
                </c:pt>
                <c:pt idx="4169">
                  <c:v>0.30277737804000576</c:v>
                </c:pt>
                <c:pt idx="4170">
                  <c:v>0.30277737804000576</c:v>
                </c:pt>
                <c:pt idx="4171">
                  <c:v>0.30248956684415024</c:v>
                </c:pt>
                <c:pt idx="4172">
                  <c:v>0.30234566124622247</c:v>
                </c:pt>
                <c:pt idx="4173">
                  <c:v>0.30220175564829471</c:v>
                </c:pt>
                <c:pt idx="4174">
                  <c:v>0.30205785005036695</c:v>
                </c:pt>
                <c:pt idx="4175">
                  <c:v>0.30191394445243919</c:v>
                </c:pt>
                <c:pt idx="4176">
                  <c:v>0.30177003885451142</c:v>
                </c:pt>
                <c:pt idx="4177">
                  <c:v>0.30162613325658366</c:v>
                </c:pt>
                <c:pt idx="4178">
                  <c:v>0.30162613325658366</c:v>
                </c:pt>
                <c:pt idx="4179">
                  <c:v>0.3014822276586559</c:v>
                </c:pt>
                <c:pt idx="4180">
                  <c:v>0.30133832206072814</c:v>
                </c:pt>
                <c:pt idx="4181">
                  <c:v>0.30119441646280043</c:v>
                </c:pt>
                <c:pt idx="4182">
                  <c:v>0.30105051086487267</c:v>
                </c:pt>
                <c:pt idx="4183">
                  <c:v>0.3009066052669449</c:v>
                </c:pt>
                <c:pt idx="4184">
                  <c:v>0.3009066052669449</c:v>
                </c:pt>
                <c:pt idx="4185">
                  <c:v>0.30047488847316162</c:v>
                </c:pt>
                <c:pt idx="4186">
                  <c:v>0.30047488847316162</c:v>
                </c:pt>
                <c:pt idx="4187">
                  <c:v>0.30047488847316162</c:v>
                </c:pt>
                <c:pt idx="4188">
                  <c:v>0.30033098287523385</c:v>
                </c:pt>
                <c:pt idx="4189">
                  <c:v>0.30018707727730609</c:v>
                </c:pt>
                <c:pt idx="4190">
                  <c:v>0.30004317167937833</c:v>
                </c:pt>
                <c:pt idx="4191">
                  <c:v>0.30004317167937833</c:v>
                </c:pt>
                <c:pt idx="4192">
                  <c:v>0.30004317167937833</c:v>
                </c:pt>
                <c:pt idx="4193">
                  <c:v>0.30004317167937833</c:v>
                </c:pt>
                <c:pt idx="4194">
                  <c:v>0.29989926608145057</c:v>
                </c:pt>
                <c:pt idx="4195">
                  <c:v>0.2997553604835228</c:v>
                </c:pt>
                <c:pt idx="4196">
                  <c:v>0.2997553604835228</c:v>
                </c:pt>
                <c:pt idx="4197">
                  <c:v>0.29961145488559504</c:v>
                </c:pt>
                <c:pt idx="4198">
                  <c:v>0.29946754928766728</c:v>
                </c:pt>
                <c:pt idx="4199">
                  <c:v>0.29946754928766728</c:v>
                </c:pt>
                <c:pt idx="4200">
                  <c:v>0.29946754928766728</c:v>
                </c:pt>
                <c:pt idx="4201">
                  <c:v>0.29932364368973952</c:v>
                </c:pt>
                <c:pt idx="4202">
                  <c:v>0.29932364368973952</c:v>
                </c:pt>
                <c:pt idx="4203">
                  <c:v>0.29917973809181175</c:v>
                </c:pt>
                <c:pt idx="4204">
                  <c:v>0.29917973809181175</c:v>
                </c:pt>
                <c:pt idx="4205">
                  <c:v>0.29889192689595623</c:v>
                </c:pt>
                <c:pt idx="4206">
                  <c:v>0.29889192689595623</c:v>
                </c:pt>
                <c:pt idx="4207">
                  <c:v>0.29874802129802852</c:v>
                </c:pt>
                <c:pt idx="4208">
                  <c:v>0.29860411570010076</c:v>
                </c:pt>
                <c:pt idx="4209">
                  <c:v>0.29860411570010076</c:v>
                </c:pt>
                <c:pt idx="4210">
                  <c:v>0.29860411570010076</c:v>
                </c:pt>
                <c:pt idx="4211">
                  <c:v>0.298460210102173</c:v>
                </c:pt>
                <c:pt idx="4212">
                  <c:v>0.298460210102173</c:v>
                </c:pt>
                <c:pt idx="4213">
                  <c:v>0.29831630450424523</c:v>
                </c:pt>
                <c:pt idx="4214">
                  <c:v>0.29831630450424523</c:v>
                </c:pt>
                <c:pt idx="4215">
                  <c:v>0.29817239890631747</c:v>
                </c:pt>
                <c:pt idx="4216">
                  <c:v>0.29817239890631747</c:v>
                </c:pt>
                <c:pt idx="4217">
                  <c:v>0.29802849330838971</c:v>
                </c:pt>
                <c:pt idx="4218">
                  <c:v>0.29788458771046195</c:v>
                </c:pt>
                <c:pt idx="4219">
                  <c:v>0.29788458771046195</c:v>
                </c:pt>
                <c:pt idx="4220">
                  <c:v>0.29788458771046195</c:v>
                </c:pt>
                <c:pt idx="4221">
                  <c:v>0.29774068211253418</c:v>
                </c:pt>
                <c:pt idx="4222">
                  <c:v>0.29759677651460642</c:v>
                </c:pt>
                <c:pt idx="4223">
                  <c:v>0.29745287091667866</c:v>
                </c:pt>
                <c:pt idx="4224">
                  <c:v>0.29745287091667866</c:v>
                </c:pt>
                <c:pt idx="4225">
                  <c:v>0.29716505972082313</c:v>
                </c:pt>
                <c:pt idx="4226">
                  <c:v>0.29702115412289537</c:v>
                </c:pt>
                <c:pt idx="4227">
                  <c:v>0.29687724852496761</c:v>
                </c:pt>
                <c:pt idx="4228">
                  <c:v>0.29673334292703984</c:v>
                </c:pt>
                <c:pt idx="4229">
                  <c:v>0.29658943732911208</c:v>
                </c:pt>
                <c:pt idx="4230">
                  <c:v>0.29658943732911208</c:v>
                </c:pt>
                <c:pt idx="4231">
                  <c:v>0.29658943732911208</c:v>
                </c:pt>
                <c:pt idx="4232">
                  <c:v>0.29644553173118432</c:v>
                </c:pt>
                <c:pt idx="4233">
                  <c:v>0.29644553173118432</c:v>
                </c:pt>
                <c:pt idx="4234">
                  <c:v>0.29630162613325656</c:v>
                </c:pt>
                <c:pt idx="4235">
                  <c:v>0.29630162613325656</c:v>
                </c:pt>
                <c:pt idx="4236">
                  <c:v>0.29630162613325656</c:v>
                </c:pt>
                <c:pt idx="4237">
                  <c:v>0.29630162613325656</c:v>
                </c:pt>
                <c:pt idx="4238">
                  <c:v>0.29601381493740109</c:v>
                </c:pt>
                <c:pt idx="4239">
                  <c:v>0.29601381493740109</c:v>
                </c:pt>
                <c:pt idx="4240">
                  <c:v>0.29586990933947332</c:v>
                </c:pt>
                <c:pt idx="4241">
                  <c:v>0.29586990933947332</c:v>
                </c:pt>
                <c:pt idx="4242">
                  <c:v>0.29586990933947332</c:v>
                </c:pt>
                <c:pt idx="4243">
                  <c:v>0.2955820981436178</c:v>
                </c:pt>
                <c:pt idx="4244">
                  <c:v>0.2955820981436178</c:v>
                </c:pt>
                <c:pt idx="4245">
                  <c:v>0.2955820981436178</c:v>
                </c:pt>
                <c:pt idx="4246">
                  <c:v>0.29543819254569004</c:v>
                </c:pt>
                <c:pt idx="4247">
                  <c:v>0.29543819254569004</c:v>
                </c:pt>
                <c:pt idx="4248">
                  <c:v>0.29543819254569004</c:v>
                </c:pt>
                <c:pt idx="4249">
                  <c:v>0.29543819254569004</c:v>
                </c:pt>
                <c:pt idx="4250">
                  <c:v>0.29529428694776227</c:v>
                </c:pt>
                <c:pt idx="4251">
                  <c:v>0.29529428694776227</c:v>
                </c:pt>
                <c:pt idx="4252">
                  <c:v>0.29515038134983451</c:v>
                </c:pt>
                <c:pt idx="4253">
                  <c:v>0.29515038134983451</c:v>
                </c:pt>
                <c:pt idx="4254">
                  <c:v>0.29500647575190675</c:v>
                </c:pt>
                <c:pt idx="4255">
                  <c:v>0.29471866455605122</c:v>
                </c:pt>
                <c:pt idx="4256">
                  <c:v>0.29471866455605122</c:v>
                </c:pt>
                <c:pt idx="4257">
                  <c:v>0.29471866455605122</c:v>
                </c:pt>
                <c:pt idx="4258">
                  <c:v>0.2944308533601957</c:v>
                </c:pt>
                <c:pt idx="4259">
                  <c:v>0.2944308533601957</c:v>
                </c:pt>
                <c:pt idx="4260">
                  <c:v>0.2944308533601957</c:v>
                </c:pt>
                <c:pt idx="4261">
                  <c:v>0.29428694776226794</c:v>
                </c:pt>
                <c:pt idx="4262">
                  <c:v>0.29428694776226794</c:v>
                </c:pt>
                <c:pt idx="4263">
                  <c:v>0.29414304216434017</c:v>
                </c:pt>
                <c:pt idx="4264">
                  <c:v>0.29399913656641241</c:v>
                </c:pt>
                <c:pt idx="4265">
                  <c:v>0.29399913656641241</c:v>
                </c:pt>
                <c:pt idx="4266">
                  <c:v>0.29399913656641241</c:v>
                </c:pt>
                <c:pt idx="4267">
                  <c:v>0.29385523096848465</c:v>
                </c:pt>
                <c:pt idx="4268">
                  <c:v>0.29385523096848465</c:v>
                </c:pt>
                <c:pt idx="4269">
                  <c:v>0.29385523096848465</c:v>
                </c:pt>
                <c:pt idx="4270">
                  <c:v>0.29371132537055694</c:v>
                </c:pt>
                <c:pt idx="4271">
                  <c:v>0.29371132537055694</c:v>
                </c:pt>
                <c:pt idx="4272">
                  <c:v>0.29371132537055694</c:v>
                </c:pt>
                <c:pt idx="4273">
                  <c:v>0.29371132537055694</c:v>
                </c:pt>
                <c:pt idx="4274">
                  <c:v>0.29371132537055694</c:v>
                </c:pt>
                <c:pt idx="4275">
                  <c:v>0.29342351417470142</c:v>
                </c:pt>
                <c:pt idx="4276">
                  <c:v>0.29342351417470142</c:v>
                </c:pt>
                <c:pt idx="4277">
                  <c:v>0.29342351417470142</c:v>
                </c:pt>
                <c:pt idx="4278">
                  <c:v>0.29327960857677365</c:v>
                </c:pt>
                <c:pt idx="4279">
                  <c:v>0.29327960857677365</c:v>
                </c:pt>
                <c:pt idx="4280">
                  <c:v>0.29327960857677365</c:v>
                </c:pt>
                <c:pt idx="4281">
                  <c:v>0.29299179738091813</c:v>
                </c:pt>
                <c:pt idx="4282">
                  <c:v>0.29299179738091813</c:v>
                </c:pt>
                <c:pt idx="4283">
                  <c:v>0.29284789178299037</c:v>
                </c:pt>
                <c:pt idx="4284">
                  <c:v>0.2927039861850626</c:v>
                </c:pt>
                <c:pt idx="4285">
                  <c:v>0.2927039861850626</c:v>
                </c:pt>
                <c:pt idx="4286">
                  <c:v>0.2927039861850626</c:v>
                </c:pt>
                <c:pt idx="4287">
                  <c:v>0.29256008058713484</c:v>
                </c:pt>
                <c:pt idx="4288">
                  <c:v>0.29256008058713484</c:v>
                </c:pt>
                <c:pt idx="4289">
                  <c:v>0.29241617498920708</c:v>
                </c:pt>
                <c:pt idx="4290">
                  <c:v>0.29241617498920708</c:v>
                </c:pt>
                <c:pt idx="4291">
                  <c:v>0.29227226939127932</c:v>
                </c:pt>
                <c:pt idx="4292">
                  <c:v>0.29212836379335155</c:v>
                </c:pt>
                <c:pt idx="4293">
                  <c:v>0.29212836379335155</c:v>
                </c:pt>
                <c:pt idx="4294">
                  <c:v>0.29212836379335155</c:v>
                </c:pt>
                <c:pt idx="4295">
                  <c:v>0.29212836379335155</c:v>
                </c:pt>
                <c:pt idx="4296">
                  <c:v>0.29198445819542379</c:v>
                </c:pt>
                <c:pt idx="4297">
                  <c:v>0.29198445819542379</c:v>
                </c:pt>
                <c:pt idx="4298">
                  <c:v>0.29198445819542379</c:v>
                </c:pt>
                <c:pt idx="4299">
                  <c:v>0.29198445819542379</c:v>
                </c:pt>
                <c:pt idx="4300">
                  <c:v>0.29184055259749603</c:v>
                </c:pt>
                <c:pt idx="4301">
                  <c:v>0.29184055259749603</c:v>
                </c:pt>
                <c:pt idx="4302">
                  <c:v>0.29184055259749603</c:v>
                </c:pt>
                <c:pt idx="4303">
                  <c:v>0.29184055259749603</c:v>
                </c:pt>
                <c:pt idx="4304">
                  <c:v>0.2915527414016405</c:v>
                </c:pt>
                <c:pt idx="4305">
                  <c:v>0.29126493020578498</c:v>
                </c:pt>
                <c:pt idx="4306">
                  <c:v>0.29126493020578498</c:v>
                </c:pt>
                <c:pt idx="4307">
                  <c:v>0.29126493020578498</c:v>
                </c:pt>
                <c:pt idx="4308">
                  <c:v>0.29126493020578498</c:v>
                </c:pt>
                <c:pt idx="4309">
                  <c:v>0.29126493020578498</c:v>
                </c:pt>
                <c:pt idx="4310">
                  <c:v>0.29112102460785727</c:v>
                </c:pt>
                <c:pt idx="4311">
                  <c:v>0.29097711900992951</c:v>
                </c:pt>
                <c:pt idx="4312">
                  <c:v>0.29083321341200175</c:v>
                </c:pt>
                <c:pt idx="4313">
                  <c:v>0.29068930781407398</c:v>
                </c:pt>
                <c:pt idx="4314">
                  <c:v>0.29068930781407398</c:v>
                </c:pt>
                <c:pt idx="4315">
                  <c:v>0.29068930781407398</c:v>
                </c:pt>
                <c:pt idx="4316">
                  <c:v>0.29068930781407398</c:v>
                </c:pt>
                <c:pt idx="4317">
                  <c:v>0.29068930781407398</c:v>
                </c:pt>
                <c:pt idx="4318">
                  <c:v>0.29054540221614622</c:v>
                </c:pt>
                <c:pt idx="4319">
                  <c:v>0.29040149661821846</c:v>
                </c:pt>
                <c:pt idx="4320">
                  <c:v>0.29011368542236293</c:v>
                </c:pt>
                <c:pt idx="4321">
                  <c:v>0.29011368542236293</c:v>
                </c:pt>
                <c:pt idx="4322">
                  <c:v>0.28996977982443517</c:v>
                </c:pt>
                <c:pt idx="4323">
                  <c:v>0.28982587422650741</c:v>
                </c:pt>
                <c:pt idx="4324">
                  <c:v>0.28953806303065188</c:v>
                </c:pt>
                <c:pt idx="4325">
                  <c:v>0.28953806303065188</c:v>
                </c:pt>
                <c:pt idx="4326">
                  <c:v>0.28953806303065188</c:v>
                </c:pt>
                <c:pt idx="4327">
                  <c:v>0.28953806303065188</c:v>
                </c:pt>
                <c:pt idx="4328">
                  <c:v>0.28953806303065188</c:v>
                </c:pt>
                <c:pt idx="4329">
                  <c:v>0.28939415743272412</c:v>
                </c:pt>
                <c:pt idx="4330">
                  <c:v>0.28910634623686859</c:v>
                </c:pt>
                <c:pt idx="4331">
                  <c:v>0.28896244063894083</c:v>
                </c:pt>
                <c:pt idx="4332">
                  <c:v>0.28881853504101307</c:v>
                </c:pt>
                <c:pt idx="4333">
                  <c:v>0.28881853504101307</c:v>
                </c:pt>
                <c:pt idx="4334">
                  <c:v>0.28881853504101307</c:v>
                </c:pt>
                <c:pt idx="4335">
                  <c:v>0.2885307238451576</c:v>
                </c:pt>
                <c:pt idx="4336">
                  <c:v>0.28824291264930207</c:v>
                </c:pt>
                <c:pt idx="4337">
                  <c:v>0.28824291264930207</c:v>
                </c:pt>
                <c:pt idx="4338">
                  <c:v>0.28809900705137431</c:v>
                </c:pt>
                <c:pt idx="4339">
                  <c:v>0.28809900705137431</c:v>
                </c:pt>
                <c:pt idx="4340">
                  <c:v>0.28795510145344655</c:v>
                </c:pt>
                <c:pt idx="4341">
                  <c:v>0.28795510145344655</c:v>
                </c:pt>
                <c:pt idx="4342">
                  <c:v>0.28795510145344655</c:v>
                </c:pt>
                <c:pt idx="4343">
                  <c:v>0.28795510145344655</c:v>
                </c:pt>
                <c:pt idx="4344">
                  <c:v>0.28781119585551879</c:v>
                </c:pt>
                <c:pt idx="4345">
                  <c:v>0.28781119585551879</c:v>
                </c:pt>
                <c:pt idx="4346">
                  <c:v>0.28781119585551879</c:v>
                </c:pt>
                <c:pt idx="4347">
                  <c:v>0.28781119585551879</c:v>
                </c:pt>
                <c:pt idx="4348">
                  <c:v>0.28766729025759102</c:v>
                </c:pt>
                <c:pt idx="4349">
                  <c:v>0.28752338465966326</c:v>
                </c:pt>
                <c:pt idx="4350">
                  <c:v>0.2873794790617355</c:v>
                </c:pt>
                <c:pt idx="4351">
                  <c:v>0.28709166786587997</c:v>
                </c:pt>
                <c:pt idx="4352">
                  <c:v>0.28709166786587997</c:v>
                </c:pt>
                <c:pt idx="4353">
                  <c:v>0.28694776226795221</c:v>
                </c:pt>
                <c:pt idx="4354">
                  <c:v>0.28694776226795221</c:v>
                </c:pt>
                <c:pt idx="4355">
                  <c:v>0.28680385667002445</c:v>
                </c:pt>
                <c:pt idx="4356">
                  <c:v>0.28680385667002445</c:v>
                </c:pt>
                <c:pt idx="4357">
                  <c:v>0.28680385667002445</c:v>
                </c:pt>
                <c:pt idx="4358">
                  <c:v>0.28665995107209669</c:v>
                </c:pt>
                <c:pt idx="4359">
                  <c:v>0.28651604547416892</c:v>
                </c:pt>
                <c:pt idx="4360">
                  <c:v>0.28637213987624116</c:v>
                </c:pt>
                <c:pt idx="4361">
                  <c:v>0.28637213987624116</c:v>
                </c:pt>
                <c:pt idx="4362">
                  <c:v>0.28622823427831345</c:v>
                </c:pt>
                <c:pt idx="4363">
                  <c:v>0.28608432868038569</c:v>
                </c:pt>
                <c:pt idx="4364">
                  <c:v>0.28608432868038569</c:v>
                </c:pt>
                <c:pt idx="4365">
                  <c:v>0.28608432868038569</c:v>
                </c:pt>
                <c:pt idx="4366">
                  <c:v>0.28594042308245793</c:v>
                </c:pt>
                <c:pt idx="4367">
                  <c:v>0.28594042308245793</c:v>
                </c:pt>
                <c:pt idx="4368">
                  <c:v>0.2856526118866024</c:v>
                </c:pt>
                <c:pt idx="4369">
                  <c:v>0.2856526118866024</c:v>
                </c:pt>
                <c:pt idx="4370">
                  <c:v>0.28550870628867464</c:v>
                </c:pt>
                <c:pt idx="4371">
                  <c:v>0.28536480069074688</c:v>
                </c:pt>
                <c:pt idx="4372">
                  <c:v>0.28507698949489135</c:v>
                </c:pt>
                <c:pt idx="4373">
                  <c:v>0.28507698949489135</c:v>
                </c:pt>
                <c:pt idx="4374">
                  <c:v>0.28478917829903583</c:v>
                </c:pt>
                <c:pt idx="4375">
                  <c:v>0.28478917829903583</c:v>
                </c:pt>
                <c:pt idx="4376">
                  <c:v>0.28478917829903583</c:v>
                </c:pt>
                <c:pt idx="4377">
                  <c:v>0.28478917829903583</c:v>
                </c:pt>
                <c:pt idx="4378">
                  <c:v>0.28464527270110807</c:v>
                </c:pt>
                <c:pt idx="4379">
                  <c:v>0.28464527270110807</c:v>
                </c:pt>
                <c:pt idx="4380">
                  <c:v>0.28435746150525254</c:v>
                </c:pt>
                <c:pt idx="4381">
                  <c:v>0.28435746150525254</c:v>
                </c:pt>
                <c:pt idx="4382">
                  <c:v>0.28435746150525254</c:v>
                </c:pt>
                <c:pt idx="4383">
                  <c:v>0.28421355590732478</c:v>
                </c:pt>
                <c:pt idx="4384">
                  <c:v>0.28406965030939701</c:v>
                </c:pt>
                <c:pt idx="4385">
                  <c:v>0.28406965030939701</c:v>
                </c:pt>
                <c:pt idx="4386">
                  <c:v>0.28378183911354149</c:v>
                </c:pt>
                <c:pt idx="4387">
                  <c:v>0.28363793351561378</c:v>
                </c:pt>
                <c:pt idx="4388">
                  <c:v>0.28363793351561378</c:v>
                </c:pt>
                <c:pt idx="4389">
                  <c:v>0.28363793351561378</c:v>
                </c:pt>
                <c:pt idx="4390">
                  <c:v>0.28349402791768602</c:v>
                </c:pt>
                <c:pt idx="4391">
                  <c:v>0.28349402791768602</c:v>
                </c:pt>
                <c:pt idx="4392">
                  <c:v>0.28349402791768602</c:v>
                </c:pt>
                <c:pt idx="4393">
                  <c:v>0.28320621672183049</c:v>
                </c:pt>
                <c:pt idx="4394">
                  <c:v>0.28320621672183049</c:v>
                </c:pt>
                <c:pt idx="4395">
                  <c:v>0.28306231112390273</c:v>
                </c:pt>
                <c:pt idx="4396">
                  <c:v>0.28306231112390273</c:v>
                </c:pt>
                <c:pt idx="4397">
                  <c:v>0.28306231112390273</c:v>
                </c:pt>
                <c:pt idx="4398">
                  <c:v>0.28291840552597497</c:v>
                </c:pt>
                <c:pt idx="4399">
                  <c:v>0.28291840552597497</c:v>
                </c:pt>
                <c:pt idx="4400">
                  <c:v>0.28291840552597497</c:v>
                </c:pt>
                <c:pt idx="4401">
                  <c:v>0.28291840552597497</c:v>
                </c:pt>
                <c:pt idx="4402">
                  <c:v>0.28277449992804721</c:v>
                </c:pt>
                <c:pt idx="4403">
                  <c:v>0.28277449992804721</c:v>
                </c:pt>
                <c:pt idx="4404">
                  <c:v>0.28263059433011944</c:v>
                </c:pt>
                <c:pt idx="4405">
                  <c:v>0.28248668873219168</c:v>
                </c:pt>
                <c:pt idx="4406">
                  <c:v>0.28248668873219168</c:v>
                </c:pt>
                <c:pt idx="4407">
                  <c:v>0.28234278313426392</c:v>
                </c:pt>
                <c:pt idx="4408">
                  <c:v>0.28219887753633616</c:v>
                </c:pt>
                <c:pt idx="4409">
                  <c:v>0.28205497193840839</c:v>
                </c:pt>
                <c:pt idx="4410">
                  <c:v>0.28191106634048063</c:v>
                </c:pt>
                <c:pt idx="4411">
                  <c:v>0.28176716074255287</c:v>
                </c:pt>
                <c:pt idx="4412">
                  <c:v>0.28176716074255287</c:v>
                </c:pt>
                <c:pt idx="4413">
                  <c:v>0.28162325514462511</c:v>
                </c:pt>
                <c:pt idx="4414">
                  <c:v>0.28147934954669734</c:v>
                </c:pt>
                <c:pt idx="4415">
                  <c:v>0.28147934954669734</c:v>
                </c:pt>
                <c:pt idx="4416">
                  <c:v>0.28147934954669734</c:v>
                </c:pt>
                <c:pt idx="4417">
                  <c:v>0.28119153835084187</c:v>
                </c:pt>
                <c:pt idx="4418">
                  <c:v>0.28104763275291411</c:v>
                </c:pt>
                <c:pt idx="4419">
                  <c:v>0.28104763275291411</c:v>
                </c:pt>
                <c:pt idx="4420">
                  <c:v>0.28104763275291411</c:v>
                </c:pt>
                <c:pt idx="4421">
                  <c:v>0.28090372715498635</c:v>
                </c:pt>
                <c:pt idx="4422">
                  <c:v>0.28075982155705859</c:v>
                </c:pt>
                <c:pt idx="4423">
                  <c:v>0.28075982155705859</c:v>
                </c:pt>
                <c:pt idx="4424">
                  <c:v>0.28061591595913082</c:v>
                </c:pt>
                <c:pt idx="4425">
                  <c:v>0.28061591595913082</c:v>
                </c:pt>
                <c:pt idx="4426">
                  <c:v>0.28047201036120306</c:v>
                </c:pt>
                <c:pt idx="4427">
                  <c:v>0.28018419916534754</c:v>
                </c:pt>
                <c:pt idx="4428">
                  <c:v>0.28004029356741977</c:v>
                </c:pt>
                <c:pt idx="4429">
                  <c:v>0.27989638796949201</c:v>
                </c:pt>
                <c:pt idx="4430">
                  <c:v>0.27989638796949201</c:v>
                </c:pt>
                <c:pt idx="4431">
                  <c:v>0.27989638796949201</c:v>
                </c:pt>
                <c:pt idx="4432">
                  <c:v>0.27989638796949201</c:v>
                </c:pt>
                <c:pt idx="4433">
                  <c:v>0.27960857677363649</c:v>
                </c:pt>
                <c:pt idx="4434">
                  <c:v>0.27960857677363649</c:v>
                </c:pt>
                <c:pt idx="4435">
                  <c:v>0.27960857677363649</c:v>
                </c:pt>
                <c:pt idx="4436">
                  <c:v>0.27946467117570872</c:v>
                </c:pt>
                <c:pt idx="4437">
                  <c:v>0.2791768599798532</c:v>
                </c:pt>
                <c:pt idx="4438">
                  <c:v>0.2791768599798532</c:v>
                </c:pt>
                <c:pt idx="4439">
                  <c:v>0.2791768599798532</c:v>
                </c:pt>
                <c:pt idx="4440">
                  <c:v>0.2791768599798532</c:v>
                </c:pt>
                <c:pt idx="4441">
                  <c:v>0.27888904878399767</c:v>
                </c:pt>
                <c:pt idx="4442">
                  <c:v>0.27874514318606997</c:v>
                </c:pt>
                <c:pt idx="4443">
                  <c:v>0.27845733199021444</c:v>
                </c:pt>
                <c:pt idx="4444">
                  <c:v>0.27831342639228668</c:v>
                </c:pt>
                <c:pt idx="4445">
                  <c:v>0.27816952079435892</c:v>
                </c:pt>
                <c:pt idx="4446">
                  <c:v>0.27816952079435892</c:v>
                </c:pt>
                <c:pt idx="4447">
                  <c:v>0.27816952079435892</c:v>
                </c:pt>
                <c:pt idx="4448">
                  <c:v>0.27802561519643115</c:v>
                </c:pt>
                <c:pt idx="4449">
                  <c:v>0.27802561519643115</c:v>
                </c:pt>
                <c:pt idx="4450">
                  <c:v>0.27788170959850339</c:v>
                </c:pt>
                <c:pt idx="4451">
                  <c:v>0.27773780400057563</c:v>
                </c:pt>
                <c:pt idx="4452">
                  <c:v>0.27759389840264787</c:v>
                </c:pt>
                <c:pt idx="4453">
                  <c:v>0.27759389840264787</c:v>
                </c:pt>
                <c:pt idx="4454">
                  <c:v>0.27730608720679234</c:v>
                </c:pt>
                <c:pt idx="4455">
                  <c:v>0.27730608720679234</c:v>
                </c:pt>
                <c:pt idx="4456">
                  <c:v>0.27730608720679234</c:v>
                </c:pt>
                <c:pt idx="4457">
                  <c:v>0.27716218160886458</c:v>
                </c:pt>
                <c:pt idx="4458">
                  <c:v>0.27701827601093681</c:v>
                </c:pt>
                <c:pt idx="4459">
                  <c:v>0.27687437041300905</c:v>
                </c:pt>
                <c:pt idx="4460">
                  <c:v>0.27687437041300905</c:v>
                </c:pt>
                <c:pt idx="4461">
                  <c:v>0.27673046481508129</c:v>
                </c:pt>
                <c:pt idx="4462">
                  <c:v>0.27673046481508129</c:v>
                </c:pt>
                <c:pt idx="4463">
                  <c:v>0.27673046481508129</c:v>
                </c:pt>
                <c:pt idx="4464">
                  <c:v>0.27673046481508129</c:v>
                </c:pt>
                <c:pt idx="4465">
                  <c:v>0.27658655921715353</c:v>
                </c:pt>
                <c:pt idx="4466">
                  <c:v>0.27658655921715353</c:v>
                </c:pt>
                <c:pt idx="4467">
                  <c:v>0.27644265361922576</c:v>
                </c:pt>
                <c:pt idx="4468">
                  <c:v>0.27644265361922576</c:v>
                </c:pt>
                <c:pt idx="4469">
                  <c:v>0.276298748021298</c:v>
                </c:pt>
                <c:pt idx="4470">
                  <c:v>0.276298748021298</c:v>
                </c:pt>
                <c:pt idx="4471">
                  <c:v>0.27615484242337029</c:v>
                </c:pt>
                <c:pt idx="4472">
                  <c:v>0.27601093682544253</c:v>
                </c:pt>
                <c:pt idx="4473">
                  <c:v>0.27601093682544253</c:v>
                </c:pt>
                <c:pt idx="4474">
                  <c:v>0.27572312562958701</c:v>
                </c:pt>
                <c:pt idx="4475">
                  <c:v>0.27572312562958701</c:v>
                </c:pt>
                <c:pt idx="4476">
                  <c:v>0.27543531443373148</c:v>
                </c:pt>
                <c:pt idx="4477">
                  <c:v>0.27543531443373148</c:v>
                </c:pt>
                <c:pt idx="4478">
                  <c:v>0.27529140883580372</c:v>
                </c:pt>
                <c:pt idx="4479">
                  <c:v>0.27529140883580372</c:v>
                </c:pt>
                <c:pt idx="4480">
                  <c:v>0.27529140883580372</c:v>
                </c:pt>
                <c:pt idx="4481">
                  <c:v>0.27514750323787596</c:v>
                </c:pt>
                <c:pt idx="4482">
                  <c:v>0.27500359763994819</c:v>
                </c:pt>
                <c:pt idx="4483">
                  <c:v>0.27485969204202043</c:v>
                </c:pt>
                <c:pt idx="4484">
                  <c:v>0.27485969204202043</c:v>
                </c:pt>
                <c:pt idx="4485">
                  <c:v>0.27471578644409267</c:v>
                </c:pt>
                <c:pt idx="4486">
                  <c:v>0.27471578644409267</c:v>
                </c:pt>
                <c:pt idx="4487">
                  <c:v>0.27457188084616491</c:v>
                </c:pt>
                <c:pt idx="4488">
                  <c:v>0.27457188084616491</c:v>
                </c:pt>
                <c:pt idx="4489">
                  <c:v>0.27428406965030938</c:v>
                </c:pt>
                <c:pt idx="4490">
                  <c:v>0.27399625845445386</c:v>
                </c:pt>
                <c:pt idx="4491">
                  <c:v>0.27399625845445386</c:v>
                </c:pt>
                <c:pt idx="4492">
                  <c:v>0.27399625845445386</c:v>
                </c:pt>
                <c:pt idx="4493">
                  <c:v>0.27385235285652609</c:v>
                </c:pt>
                <c:pt idx="4494">
                  <c:v>0.27385235285652609</c:v>
                </c:pt>
                <c:pt idx="4495">
                  <c:v>0.27370844725859839</c:v>
                </c:pt>
                <c:pt idx="4496">
                  <c:v>0.27370844725859839</c:v>
                </c:pt>
                <c:pt idx="4497">
                  <c:v>0.27356454166067062</c:v>
                </c:pt>
                <c:pt idx="4498">
                  <c:v>0.27356454166067062</c:v>
                </c:pt>
                <c:pt idx="4499">
                  <c:v>0.27356454166067062</c:v>
                </c:pt>
                <c:pt idx="4500">
                  <c:v>0.27342063606274286</c:v>
                </c:pt>
                <c:pt idx="4501">
                  <c:v>0.27342063606274286</c:v>
                </c:pt>
                <c:pt idx="4502">
                  <c:v>0.27342063606274286</c:v>
                </c:pt>
                <c:pt idx="4503">
                  <c:v>0.27342063606274286</c:v>
                </c:pt>
                <c:pt idx="4504">
                  <c:v>0.2732767304648151</c:v>
                </c:pt>
                <c:pt idx="4505">
                  <c:v>0.2732767304648151</c:v>
                </c:pt>
                <c:pt idx="4506">
                  <c:v>0.2732767304648151</c:v>
                </c:pt>
                <c:pt idx="4507">
                  <c:v>0.27313282486688734</c:v>
                </c:pt>
                <c:pt idx="4508">
                  <c:v>0.27298891926895957</c:v>
                </c:pt>
                <c:pt idx="4509">
                  <c:v>0.27298891926895957</c:v>
                </c:pt>
                <c:pt idx="4510">
                  <c:v>0.27298891926895957</c:v>
                </c:pt>
                <c:pt idx="4511">
                  <c:v>0.27298891926895957</c:v>
                </c:pt>
                <c:pt idx="4512">
                  <c:v>0.27284501367103181</c:v>
                </c:pt>
                <c:pt idx="4513">
                  <c:v>0.27284501367103181</c:v>
                </c:pt>
                <c:pt idx="4514">
                  <c:v>0.27284501367103181</c:v>
                </c:pt>
                <c:pt idx="4515">
                  <c:v>0.27270110807310405</c:v>
                </c:pt>
                <c:pt idx="4516">
                  <c:v>0.27270110807310405</c:v>
                </c:pt>
                <c:pt idx="4517">
                  <c:v>0.27255720247517629</c:v>
                </c:pt>
                <c:pt idx="4518">
                  <c:v>0.27255720247517629</c:v>
                </c:pt>
                <c:pt idx="4519">
                  <c:v>0.27241329687724852</c:v>
                </c:pt>
                <c:pt idx="4520">
                  <c:v>0.27226939127932076</c:v>
                </c:pt>
                <c:pt idx="4521">
                  <c:v>0.272125485681393</c:v>
                </c:pt>
                <c:pt idx="4522">
                  <c:v>0.27198158008346524</c:v>
                </c:pt>
                <c:pt idx="4523">
                  <c:v>0.27198158008346524</c:v>
                </c:pt>
                <c:pt idx="4524">
                  <c:v>0.27183767448553747</c:v>
                </c:pt>
                <c:pt idx="4525">
                  <c:v>0.27169376888760971</c:v>
                </c:pt>
                <c:pt idx="4526">
                  <c:v>0.27140595769175418</c:v>
                </c:pt>
                <c:pt idx="4527">
                  <c:v>0.27140595769175418</c:v>
                </c:pt>
                <c:pt idx="4528">
                  <c:v>0.27126205209382642</c:v>
                </c:pt>
                <c:pt idx="4529">
                  <c:v>0.27097424089797095</c:v>
                </c:pt>
                <c:pt idx="4530">
                  <c:v>0.27068642970211543</c:v>
                </c:pt>
                <c:pt idx="4531">
                  <c:v>0.27068642970211543</c:v>
                </c:pt>
                <c:pt idx="4532">
                  <c:v>0.27054252410418766</c:v>
                </c:pt>
                <c:pt idx="4533">
                  <c:v>0.2703986185062599</c:v>
                </c:pt>
                <c:pt idx="4534">
                  <c:v>0.27025471290833214</c:v>
                </c:pt>
                <c:pt idx="4535">
                  <c:v>0.27025471290833214</c:v>
                </c:pt>
                <c:pt idx="4536">
                  <c:v>0.27011080731040438</c:v>
                </c:pt>
                <c:pt idx="4537">
                  <c:v>0.27011080731040438</c:v>
                </c:pt>
                <c:pt idx="4538">
                  <c:v>0.26996690171247661</c:v>
                </c:pt>
                <c:pt idx="4539">
                  <c:v>0.26953518491869333</c:v>
                </c:pt>
                <c:pt idx="4540">
                  <c:v>0.26953518491869333</c:v>
                </c:pt>
                <c:pt idx="4541">
                  <c:v>0.26953518491869333</c:v>
                </c:pt>
                <c:pt idx="4542">
                  <c:v>0.26939127932076556</c:v>
                </c:pt>
                <c:pt idx="4543">
                  <c:v>0.2692473737228378</c:v>
                </c:pt>
                <c:pt idx="4544">
                  <c:v>0.2692473737228378</c:v>
                </c:pt>
                <c:pt idx="4545">
                  <c:v>0.2692473737228378</c:v>
                </c:pt>
                <c:pt idx="4546">
                  <c:v>0.2692473737228378</c:v>
                </c:pt>
                <c:pt idx="4547">
                  <c:v>0.2692473737228378</c:v>
                </c:pt>
                <c:pt idx="4548">
                  <c:v>0.2692473737228378</c:v>
                </c:pt>
                <c:pt idx="4549">
                  <c:v>0.26910346812491004</c:v>
                </c:pt>
                <c:pt idx="4550">
                  <c:v>0.26895956252698228</c:v>
                </c:pt>
                <c:pt idx="4551">
                  <c:v>0.26881565692905451</c:v>
                </c:pt>
                <c:pt idx="4552">
                  <c:v>0.26881565692905451</c:v>
                </c:pt>
                <c:pt idx="4553">
                  <c:v>0.26867175133112681</c:v>
                </c:pt>
                <c:pt idx="4554">
                  <c:v>0.26867175133112681</c:v>
                </c:pt>
                <c:pt idx="4555">
                  <c:v>0.26852784573319904</c:v>
                </c:pt>
                <c:pt idx="4556">
                  <c:v>0.26838394013527128</c:v>
                </c:pt>
                <c:pt idx="4557">
                  <c:v>0.26838394013527128</c:v>
                </c:pt>
                <c:pt idx="4558">
                  <c:v>0.26838394013527128</c:v>
                </c:pt>
                <c:pt idx="4559">
                  <c:v>0.26824003453734352</c:v>
                </c:pt>
                <c:pt idx="4560">
                  <c:v>0.26824003453734352</c:v>
                </c:pt>
                <c:pt idx="4561">
                  <c:v>0.26824003453734352</c:v>
                </c:pt>
                <c:pt idx="4562">
                  <c:v>0.26809612893941576</c:v>
                </c:pt>
                <c:pt idx="4563">
                  <c:v>0.26795222334148799</c:v>
                </c:pt>
                <c:pt idx="4564">
                  <c:v>0.26780831774356023</c:v>
                </c:pt>
                <c:pt idx="4565">
                  <c:v>0.26780831774356023</c:v>
                </c:pt>
                <c:pt idx="4566">
                  <c:v>0.26766441214563247</c:v>
                </c:pt>
                <c:pt idx="4567">
                  <c:v>0.26752050654770471</c:v>
                </c:pt>
                <c:pt idx="4568">
                  <c:v>0.26752050654770471</c:v>
                </c:pt>
                <c:pt idx="4569">
                  <c:v>0.26723269535184918</c:v>
                </c:pt>
                <c:pt idx="4570">
                  <c:v>0.26708878975392142</c:v>
                </c:pt>
                <c:pt idx="4571">
                  <c:v>0.26708878975392142</c:v>
                </c:pt>
                <c:pt idx="4572">
                  <c:v>0.26694488415599366</c:v>
                </c:pt>
                <c:pt idx="4573">
                  <c:v>0.26694488415599366</c:v>
                </c:pt>
                <c:pt idx="4574">
                  <c:v>0.26694488415599366</c:v>
                </c:pt>
                <c:pt idx="4575">
                  <c:v>0.26694488415599366</c:v>
                </c:pt>
                <c:pt idx="4576">
                  <c:v>0.26680097855806589</c:v>
                </c:pt>
                <c:pt idx="4577">
                  <c:v>0.26665707296013813</c:v>
                </c:pt>
                <c:pt idx="4578">
                  <c:v>0.26665707296013813</c:v>
                </c:pt>
                <c:pt idx="4579">
                  <c:v>0.26651316736221037</c:v>
                </c:pt>
                <c:pt idx="4580">
                  <c:v>0.26651316736221037</c:v>
                </c:pt>
                <c:pt idx="4581">
                  <c:v>0.26636926176428261</c:v>
                </c:pt>
                <c:pt idx="4582">
                  <c:v>0.26608145056842714</c:v>
                </c:pt>
                <c:pt idx="4583">
                  <c:v>0.26608145056842714</c:v>
                </c:pt>
                <c:pt idx="4584">
                  <c:v>0.26608145056842714</c:v>
                </c:pt>
                <c:pt idx="4585">
                  <c:v>0.26593754497049937</c:v>
                </c:pt>
                <c:pt idx="4586">
                  <c:v>0.26593754497049937</c:v>
                </c:pt>
                <c:pt idx="4587">
                  <c:v>0.26593754497049937</c:v>
                </c:pt>
                <c:pt idx="4588">
                  <c:v>0.26579363937257161</c:v>
                </c:pt>
                <c:pt idx="4589">
                  <c:v>0.26564973377464385</c:v>
                </c:pt>
                <c:pt idx="4590">
                  <c:v>0.26564973377464385</c:v>
                </c:pt>
                <c:pt idx="4591">
                  <c:v>0.26550582817671609</c:v>
                </c:pt>
                <c:pt idx="4592">
                  <c:v>0.26550582817671609</c:v>
                </c:pt>
                <c:pt idx="4593">
                  <c:v>0.26550582817671609</c:v>
                </c:pt>
                <c:pt idx="4594">
                  <c:v>0.26550582817671609</c:v>
                </c:pt>
                <c:pt idx="4595">
                  <c:v>0.26550582817671609</c:v>
                </c:pt>
                <c:pt idx="4596">
                  <c:v>0.26550582817671609</c:v>
                </c:pt>
                <c:pt idx="4597">
                  <c:v>0.26536192257878832</c:v>
                </c:pt>
                <c:pt idx="4598">
                  <c:v>0.26521801698086056</c:v>
                </c:pt>
                <c:pt idx="4599">
                  <c:v>0.26521801698086056</c:v>
                </c:pt>
                <c:pt idx="4600">
                  <c:v>0.2650741113829328</c:v>
                </c:pt>
                <c:pt idx="4601">
                  <c:v>0.2650741113829328</c:v>
                </c:pt>
                <c:pt idx="4602">
                  <c:v>0.2650741113829328</c:v>
                </c:pt>
                <c:pt idx="4603">
                  <c:v>0.2650741113829328</c:v>
                </c:pt>
                <c:pt idx="4604">
                  <c:v>0.26493020578500504</c:v>
                </c:pt>
                <c:pt idx="4605">
                  <c:v>0.26478630018707727</c:v>
                </c:pt>
                <c:pt idx="4606">
                  <c:v>0.26464239458914951</c:v>
                </c:pt>
                <c:pt idx="4607">
                  <c:v>0.26449848899122175</c:v>
                </c:pt>
                <c:pt idx="4608">
                  <c:v>0.26449848899122175</c:v>
                </c:pt>
                <c:pt idx="4609">
                  <c:v>0.26449848899122175</c:v>
                </c:pt>
                <c:pt idx="4610">
                  <c:v>0.26449848899122175</c:v>
                </c:pt>
                <c:pt idx="4611">
                  <c:v>0.26449848899122175</c:v>
                </c:pt>
                <c:pt idx="4612">
                  <c:v>0.26435458339329398</c:v>
                </c:pt>
                <c:pt idx="4613">
                  <c:v>0.26406677219743846</c:v>
                </c:pt>
                <c:pt idx="4614">
                  <c:v>0.2639228665995107</c:v>
                </c:pt>
                <c:pt idx="4615">
                  <c:v>0.2639228665995107</c:v>
                </c:pt>
                <c:pt idx="4616">
                  <c:v>0.2639228665995107</c:v>
                </c:pt>
                <c:pt idx="4617">
                  <c:v>0.26349114980572746</c:v>
                </c:pt>
                <c:pt idx="4618">
                  <c:v>0.2633472442077997</c:v>
                </c:pt>
                <c:pt idx="4619">
                  <c:v>0.26320333860987194</c:v>
                </c:pt>
                <c:pt idx="4620">
                  <c:v>0.26305943301194418</c:v>
                </c:pt>
                <c:pt idx="4621">
                  <c:v>0.26305943301194418</c:v>
                </c:pt>
                <c:pt idx="4622">
                  <c:v>0.26277162181608865</c:v>
                </c:pt>
                <c:pt idx="4623">
                  <c:v>0.26277162181608865</c:v>
                </c:pt>
                <c:pt idx="4624">
                  <c:v>0.26262771621816089</c:v>
                </c:pt>
                <c:pt idx="4625">
                  <c:v>0.26262771621816089</c:v>
                </c:pt>
                <c:pt idx="4626">
                  <c:v>0.26248381062023313</c:v>
                </c:pt>
                <c:pt idx="4627">
                  <c:v>0.2621959994243776</c:v>
                </c:pt>
                <c:pt idx="4628">
                  <c:v>0.2621959994243776</c:v>
                </c:pt>
                <c:pt idx="4629">
                  <c:v>0.26205209382644984</c:v>
                </c:pt>
                <c:pt idx="4630">
                  <c:v>0.26205209382644984</c:v>
                </c:pt>
                <c:pt idx="4631">
                  <c:v>0.26205209382644984</c:v>
                </c:pt>
                <c:pt idx="4632">
                  <c:v>0.26190818822852208</c:v>
                </c:pt>
                <c:pt idx="4633">
                  <c:v>0.26190818822852208</c:v>
                </c:pt>
                <c:pt idx="4634">
                  <c:v>0.26176428263059431</c:v>
                </c:pt>
                <c:pt idx="4635">
                  <c:v>0.26176428263059431</c:v>
                </c:pt>
                <c:pt idx="4636">
                  <c:v>0.26176428263059431</c:v>
                </c:pt>
                <c:pt idx="4637">
                  <c:v>0.26162037703266655</c:v>
                </c:pt>
                <c:pt idx="4638">
                  <c:v>0.26162037703266655</c:v>
                </c:pt>
                <c:pt idx="4639">
                  <c:v>0.26147647143473879</c:v>
                </c:pt>
                <c:pt idx="4640">
                  <c:v>0.26147647143473879</c:v>
                </c:pt>
                <c:pt idx="4641">
                  <c:v>0.26133256583681103</c:v>
                </c:pt>
                <c:pt idx="4642">
                  <c:v>0.26133256583681103</c:v>
                </c:pt>
                <c:pt idx="4643">
                  <c:v>0.26104475464095556</c:v>
                </c:pt>
                <c:pt idx="4644">
                  <c:v>0.26104475464095556</c:v>
                </c:pt>
                <c:pt idx="4645">
                  <c:v>0.26104475464095556</c:v>
                </c:pt>
                <c:pt idx="4646">
                  <c:v>0.26090084904302779</c:v>
                </c:pt>
                <c:pt idx="4647">
                  <c:v>0.26090084904302779</c:v>
                </c:pt>
                <c:pt idx="4648">
                  <c:v>0.26090084904302779</c:v>
                </c:pt>
                <c:pt idx="4649">
                  <c:v>0.26090084904302779</c:v>
                </c:pt>
                <c:pt idx="4650">
                  <c:v>0.26090084904302779</c:v>
                </c:pt>
                <c:pt idx="4651">
                  <c:v>0.26075694344510003</c:v>
                </c:pt>
                <c:pt idx="4652">
                  <c:v>0.26075694344510003</c:v>
                </c:pt>
                <c:pt idx="4653">
                  <c:v>0.26075694344510003</c:v>
                </c:pt>
                <c:pt idx="4654">
                  <c:v>0.26061303784717227</c:v>
                </c:pt>
                <c:pt idx="4655">
                  <c:v>0.26061303784717227</c:v>
                </c:pt>
                <c:pt idx="4656">
                  <c:v>0.26061303784717227</c:v>
                </c:pt>
                <c:pt idx="4657">
                  <c:v>0.26061303784717227</c:v>
                </c:pt>
                <c:pt idx="4658">
                  <c:v>0.26032522665131674</c:v>
                </c:pt>
                <c:pt idx="4659">
                  <c:v>0.26032522665131674</c:v>
                </c:pt>
                <c:pt idx="4660">
                  <c:v>0.26032522665131674</c:v>
                </c:pt>
                <c:pt idx="4661">
                  <c:v>0.26032522665131674</c:v>
                </c:pt>
                <c:pt idx="4662">
                  <c:v>0.26018132105338898</c:v>
                </c:pt>
                <c:pt idx="4663">
                  <c:v>0.26018132105338898</c:v>
                </c:pt>
                <c:pt idx="4664">
                  <c:v>0.26018132105338898</c:v>
                </c:pt>
                <c:pt idx="4665">
                  <c:v>0.26018132105338898</c:v>
                </c:pt>
                <c:pt idx="4666">
                  <c:v>0.26003741545546122</c:v>
                </c:pt>
                <c:pt idx="4667">
                  <c:v>0.25989350985753346</c:v>
                </c:pt>
                <c:pt idx="4668">
                  <c:v>0.25974960425960569</c:v>
                </c:pt>
                <c:pt idx="4669">
                  <c:v>0.25960569866167793</c:v>
                </c:pt>
                <c:pt idx="4670">
                  <c:v>0.25946179306375017</c:v>
                </c:pt>
                <c:pt idx="4671">
                  <c:v>0.25931788746582241</c:v>
                </c:pt>
                <c:pt idx="4672">
                  <c:v>0.25931788746582241</c:v>
                </c:pt>
                <c:pt idx="4673">
                  <c:v>0.25917398186789464</c:v>
                </c:pt>
                <c:pt idx="4674">
                  <c:v>0.25888617067203912</c:v>
                </c:pt>
                <c:pt idx="4675">
                  <c:v>0.25859835947618365</c:v>
                </c:pt>
                <c:pt idx="4676">
                  <c:v>0.25845445387825589</c:v>
                </c:pt>
                <c:pt idx="4677">
                  <c:v>0.25831054828032812</c:v>
                </c:pt>
                <c:pt idx="4678">
                  <c:v>0.25831054828032812</c:v>
                </c:pt>
                <c:pt idx="4679">
                  <c:v>0.25831054828032812</c:v>
                </c:pt>
                <c:pt idx="4680">
                  <c:v>0.25787883148654484</c:v>
                </c:pt>
                <c:pt idx="4681">
                  <c:v>0.25787883148654484</c:v>
                </c:pt>
                <c:pt idx="4682">
                  <c:v>0.25773492588861707</c:v>
                </c:pt>
                <c:pt idx="4683">
                  <c:v>0.25759102029068931</c:v>
                </c:pt>
                <c:pt idx="4684">
                  <c:v>0.25759102029068931</c:v>
                </c:pt>
                <c:pt idx="4685">
                  <c:v>0.25730320909483378</c:v>
                </c:pt>
                <c:pt idx="4686">
                  <c:v>0.25715930349690602</c:v>
                </c:pt>
                <c:pt idx="4687">
                  <c:v>0.25715930349690602</c:v>
                </c:pt>
                <c:pt idx="4688">
                  <c:v>0.25701539789897826</c:v>
                </c:pt>
                <c:pt idx="4689">
                  <c:v>0.25701539789897826</c:v>
                </c:pt>
                <c:pt idx="4690">
                  <c:v>0.2568714923010505</c:v>
                </c:pt>
                <c:pt idx="4691">
                  <c:v>0.2568714923010505</c:v>
                </c:pt>
                <c:pt idx="4692">
                  <c:v>0.25672758670312273</c:v>
                </c:pt>
                <c:pt idx="4693">
                  <c:v>0.25658368110519497</c:v>
                </c:pt>
                <c:pt idx="4694">
                  <c:v>0.25658368110519497</c:v>
                </c:pt>
                <c:pt idx="4695">
                  <c:v>0.25658368110519497</c:v>
                </c:pt>
                <c:pt idx="4696">
                  <c:v>0.25643977550726721</c:v>
                </c:pt>
                <c:pt idx="4697">
                  <c:v>0.25643977550726721</c:v>
                </c:pt>
                <c:pt idx="4698">
                  <c:v>0.25643977550726721</c:v>
                </c:pt>
                <c:pt idx="4699">
                  <c:v>0.25643977550726721</c:v>
                </c:pt>
                <c:pt idx="4700">
                  <c:v>0.25600805871348398</c:v>
                </c:pt>
                <c:pt idx="4701">
                  <c:v>0.25600805871348398</c:v>
                </c:pt>
                <c:pt idx="4702">
                  <c:v>0.25557634191970069</c:v>
                </c:pt>
                <c:pt idx="4703">
                  <c:v>0.25543243632177293</c:v>
                </c:pt>
                <c:pt idx="4704">
                  <c:v>0.25528853072384516</c:v>
                </c:pt>
                <c:pt idx="4705">
                  <c:v>0.2551446251259174</c:v>
                </c:pt>
                <c:pt idx="4706">
                  <c:v>0.2551446251259174</c:v>
                </c:pt>
                <c:pt idx="4707">
                  <c:v>0.2551446251259174</c:v>
                </c:pt>
                <c:pt idx="4708">
                  <c:v>0.25500071952798964</c:v>
                </c:pt>
                <c:pt idx="4709">
                  <c:v>0.25500071952798964</c:v>
                </c:pt>
                <c:pt idx="4710">
                  <c:v>0.25485681393006188</c:v>
                </c:pt>
                <c:pt idx="4711">
                  <c:v>0.25485681393006188</c:v>
                </c:pt>
                <c:pt idx="4712">
                  <c:v>0.25456900273420635</c:v>
                </c:pt>
                <c:pt idx="4713">
                  <c:v>0.25456900273420635</c:v>
                </c:pt>
                <c:pt idx="4714">
                  <c:v>0.25442509713627859</c:v>
                </c:pt>
                <c:pt idx="4715">
                  <c:v>0.25442509713627859</c:v>
                </c:pt>
                <c:pt idx="4716">
                  <c:v>0.25428119153835083</c:v>
                </c:pt>
                <c:pt idx="4717">
                  <c:v>0.25428119153835083</c:v>
                </c:pt>
                <c:pt idx="4718">
                  <c:v>0.25413728594042306</c:v>
                </c:pt>
                <c:pt idx="4719">
                  <c:v>0.2539933803424953</c:v>
                </c:pt>
                <c:pt idx="4720">
                  <c:v>0.2539933803424953</c:v>
                </c:pt>
                <c:pt idx="4721">
                  <c:v>0.25384947474456754</c:v>
                </c:pt>
                <c:pt idx="4722">
                  <c:v>0.25370556914663983</c:v>
                </c:pt>
                <c:pt idx="4723">
                  <c:v>0.25370556914663983</c:v>
                </c:pt>
                <c:pt idx="4724">
                  <c:v>0.25356166354871207</c:v>
                </c:pt>
                <c:pt idx="4725">
                  <c:v>0.25356166354871207</c:v>
                </c:pt>
                <c:pt idx="4726">
                  <c:v>0.25341775795078431</c:v>
                </c:pt>
                <c:pt idx="4727">
                  <c:v>0.25341775795078431</c:v>
                </c:pt>
                <c:pt idx="4728">
                  <c:v>0.25341775795078431</c:v>
                </c:pt>
                <c:pt idx="4729">
                  <c:v>0.25327385235285654</c:v>
                </c:pt>
                <c:pt idx="4730">
                  <c:v>0.25327385235285654</c:v>
                </c:pt>
                <c:pt idx="4731">
                  <c:v>0.25298604115700102</c:v>
                </c:pt>
                <c:pt idx="4732">
                  <c:v>0.25284213555907326</c:v>
                </c:pt>
                <c:pt idx="4733">
                  <c:v>0.25269822996114549</c:v>
                </c:pt>
                <c:pt idx="4734">
                  <c:v>0.25255432436321773</c:v>
                </c:pt>
                <c:pt idx="4735">
                  <c:v>0.25255432436321773</c:v>
                </c:pt>
                <c:pt idx="4736">
                  <c:v>0.25255432436321773</c:v>
                </c:pt>
                <c:pt idx="4737">
                  <c:v>0.25241041876528997</c:v>
                </c:pt>
                <c:pt idx="4738">
                  <c:v>0.25197870197150668</c:v>
                </c:pt>
                <c:pt idx="4739">
                  <c:v>0.25197870197150668</c:v>
                </c:pt>
                <c:pt idx="4740">
                  <c:v>0.25169089077565115</c:v>
                </c:pt>
                <c:pt idx="4741">
                  <c:v>0.25169089077565115</c:v>
                </c:pt>
                <c:pt idx="4742">
                  <c:v>0.25169089077565115</c:v>
                </c:pt>
                <c:pt idx="4743">
                  <c:v>0.25140307957979563</c:v>
                </c:pt>
                <c:pt idx="4744">
                  <c:v>0.25111526838394016</c:v>
                </c:pt>
                <c:pt idx="4745">
                  <c:v>0.2509713627860124</c:v>
                </c:pt>
                <c:pt idx="4746">
                  <c:v>0.25068355159015687</c:v>
                </c:pt>
                <c:pt idx="4747">
                  <c:v>0.25039574039430135</c:v>
                </c:pt>
                <c:pt idx="4748">
                  <c:v>0.25010792919844582</c:v>
                </c:pt>
                <c:pt idx="4749">
                  <c:v>0.24996402360051806</c:v>
                </c:pt>
                <c:pt idx="4750">
                  <c:v>0.2498201180025903</c:v>
                </c:pt>
                <c:pt idx="4751">
                  <c:v>0.2498201180025903</c:v>
                </c:pt>
                <c:pt idx="4752">
                  <c:v>0.24953230680673477</c:v>
                </c:pt>
                <c:pt idx="4753">
                  <c:v>0.24953230680673477</c:v>
                </c:pt>
                <c:pt idx="4754">
                  <c:v>0.24938840120880701</c:v>
                </c:pt>
                <c:pt idx="4755">
                  <c:v>0.24938840120880701</c:v>
                </c:pt>
                <c:pt idx="4756">
                  <c:v>0.24924449561087927</c:v>
                </c:pt>
                <c:pt idx="4757">
                  <c:v>0.24924449561087927</c:v>
                </c:pt>
                <c:pt idx="4758">
                  <c:v>0.24924449561087927</c:v>
                </c:pt>
                <c:pt idx="4759">
                  <c:v>0.24924449561087927</c:v>
                </c:pt>
                <c:pt idx="4760">
                  <c:v>0.24910059001295151</c:v>
                </c:pt>
                <c:pt idx="4761">
                  <c:v>0.24910059001295151</c:v>
                </c:pt>
                <c:pt idx="4762">
                  <c:v>0.24910059001295151</c:v>
                </c:pt>
                <c:pt idx="4763">
                  <c:v>0.24910059001295151</c:v>
                </c:pt>
                <c:pt idx="4764">
                  <c:v>0.24895668441502375</c:v>
                </c:pt>
                <c:pt idx="4765">
                  <c:v>0.24895668441502375</c:v>
                </c:pt>
                <c:pt idx="4766">
                  <c:v>0.24866887321916822</c:v>
                </c:pt>
                <c:pt idx="4767">
                  <c:v>0.24866887321916822</c:v>
                </c:pt>
                <c:pt idx="4768">
                  <c:v>0.24866887321916822</c:v>
                </c:pt>
                <c:pt idx="4769">
                  <c:v>0.24866887321916822</c:v>
                </c:pt>
                <c:pt idx="4770">
                  <c:v>0.24852496762124046</c:v>
                </c:pt>
                <c:pt idx="4771">
                  <c:v>0.24852496762124046</c:v>
                </c:pt>
                <c:pt idx="4772">
                  <c:v>0.2483810620233127</c:v>
                </c:pt>
                <c:pt idx="4773">
                  <c:v>0.24823715642538494</c:v>
                </c:pt>
                <c:pt idx="4774">
                  <c:v>0.24823715642538494</c:v>
                </c:pt>
                <c:pt idx="4775">
                  <c:v>0.2480932508274572</c:v>
                </c:pt>
                <c:pt idx="4776">
                  <c:v>0.24794934522952944</c:v>
                </c:pt>
                <c:pt idx="4777">
                  <c:v>0.24780543963160168</c:v>
                </c:pt>
                <c:pt idx="4778">
                  <c:v>0.24780543963160168</c:v>
                </c:pt>
                <c:pt idx="4779">
                  <c:v>0.24737372283781839</c:v>
                </c:pt>
                <c:pt idx="4780">
                  <c:v>0.24722981723989063</c:v>
                </c:pt>
                <c:pt idx="4781">
                  <c:v>0.24708591164196286</c:v>
                </c:pt>
                <c:pt idx="4782">
                  <c:v>0.2469420060440351</c:v>
                </c:pt>
                <c:pt idx="4783">
                  <c:v>0.24679810044610737</c:v>
                </c:pt>
                <c:pt idx="4784">
                  <c:v>0.24679810044610737</c:v>
                </c:pt>
                <c:pt idx="4785">
                  <c:v>0.24679810044610737</c:v>
                </c:pt>
                <c:pt idx="4786">
                  <c:v>0.2466541948481796</c:v>
                </c:pt>
                <c:pt idx="4787">
                  <c:v>0.2466541948481796</c:v>
                </c:pt>
                <c:pt idx="4788">
                  <c:v>0.2466541948481796</c:v>
                </c:pt>
                <c:pt idx="4789">
                  <c:v>0.24651028925025184</c:v>
                </c:pt>
                <c:pt idx="4790">
                  <c:v>0.24651028925025184</c:v>
                </c:pt>
                <c:pt idx="4791">
                  <c:v>0.24636638365232408</c:v>
                </c:pt>
                <c:pt idx="4792">
                  <c:v>0.24636638365232408</c:v>
                </c:pt>
                <c:pt idx="4793">
                  <c:v>0.24636638365232408</c:v>
                </c:pt>
                <c:pt idx="4794">
                  <c:v>0.24622247805439632</c:v>
                </c:pt>
                <c:pt idx="4795">
                  <c:v>0.24622247805439632</c:v>
                </c:pt>
                <c:pt idx="4796">
                  <c:v>0.24593466685854079</c:v>
                </c:pt>
                <c:pt idx="4797">
                  <c:v>0.24593466685854079</c:v>
                </c:pt>
                <c:pt idx="4798">
                  <c:v>0.24579076126061303</c:v>
                </c:pt>
                <c:pt idx="4799">
                  <c:v>0.24564685566268527</c:v>
                </c:pt>
                <c:pt idx="4800">
                  <c:v>0.24550295006475753</c:v>
                </c:pt>
                <c:pt idx="4801">
                  <c:v>0.24535904446682977</c:v>
                </c:pt>
                <c:pt idx="4802">
                  <c:v>0.24535904446682977</c:v>
                </c:pt>
                <c:pt idx="4803">
                  <c:v>0.24535904446682977</c:v>
                </c:pt>
                <c:pt idx="4804">
                  <c:v>0.24535904446682977</c:v>
                </c:pt>
                <c:pt idx="4805">
                  <c:v>0.24521513886890201</c:v>
                </c:pt>
                <c:pt idx="4806">
                  <c:v>0.24507123327097424</c:v>
                </c:pt>
                <c:pt idx="4807">
                  <c:v>0.24492732767304648</c:v>
                </c:pt>
                <c:pt idx="4808">
                  <c:v>0.24478342207511872</c:v>
                </c:pt>
                <c:pt idx="4809">
                  <c:v>0.24478342207511872</c:v>
                </c:pt>
                <c:pt idx="4810">
                  <c:v>0.24463951647719095</c:v>
                </c:pt>
                <c:pt idx="4811">
                  <c:v>0.24449561087926319</c:v>
                </c:pt>
                <c:pt idx="4812">
                  <c:v>0.24449561087926319</c:v>
                </c:pt>
                <c:pt idx="4813">
                  <c:v>0.24449561087926319</c:v>
                </c:pt>
                <c:pt idx="4814">
                  <c:v>0.24435170528133546</c:v>
                </c:pt>
                <c:pt idx="4815">
                  <c:v>0.24435170528133546</c:v>
                </c:pt>
                <c:pt idx="4816">
                  <c:v>0.24420779968340769</c:v>
                </c:pt>
                <c:pt idx="4817">
                  <c:v>0.24420779968340769</c:v>
                </c:pt>
                <c:pt idx="4818">
                  <c:v>0.24406389408547993</c:v>
                </c:pt>
                <c:pt idx="4819">
                  <c:v>0.24406389408547993</c:v>
                </c:pt>
                <c:pt idx="4820">
                  <c:v>0.24391998848755217</c:v>
                </c:pt>
                <c:pt idx="4821">
                  <c:v>0.24377608288962441</c:v>
                </c:pt>
                <c:pt idx="4822">
                  <c:v>0.24377608288962441</c:v>
                </c:pt>
                <c:pt idx="4823">
                  <c:v>0.24377608288962441</c:v>
                </c:pt>
                <c:pt idx="4824">
                  <c:v>0.24348827169376888</c:v>
                </c:pt>
                <c:pt idx="4825">
                  <c:v>0.24334436609584112</c:v>
                </c:pt>
                <c:pt idx="4826">
                  <c:v>0.24320046049791336</c:v>
                </c:pt>
                <c:pt idx="4827">
                  <c:v>0.24320046049791336</c:v>
                </c:pt>
                <c:pt idx="4828">
                  <c:v>0.24305655489998562</c:v>
                </c:pt>
                <c:pt idx="4829">
                  <c:v>0.24305655489998562</c:v>
                </c:pt>
                <c:pt idx="4830">
                  <c:v>0.24291264930205786</c:v>
                </c:pt>
                <c:pt idx="4831">
                  <c:v>0.2427687437041301</c:v>
                </c:pt>
                <c:pt idx="4832">
                  <c:v>0.2427687437041301</c:v>
                </c:pt>
                <c:pt idx="4833">
                  <c:v>0.24262483810620233</c:v>
                </c:pt>
                <c:pt idx="4834">
                  <c:v>0.24262483810620233</c:v>
                </c:pt>
                <c:pt idx="4835">
                  <c:v>0.24262483810620233</c:v>
                </c:pt>
                <c:pt idx="4836">
                  <c:v>0.24248093250827457</c:v>
                </c:pt>
                <c:pt idx="4837">
                  <c:v>0.24248093250827457</c:v>
                </c:pt>
                <c:pt idx="4838">
                  <c:v>0.24248093250827457</c:v>
                </c:pt>
                <c:pt idx="4839">
                  <c:v>0.24219312131241905</c:v>
                </c:pt>
                <c:pt idx="4840">
                  <c:v>0.24219312131241905</c:v>
                </c:pt>
                <c:pt idx="4841">
                  <c:v>0.24204921571449128</c:v>
                </c:pt>
                <c:pt idx="4842">
                  <c:v>0.24176140451863579</c:v>
                </c:pt>
                <c:pt idx="4843">
                  <c:v>0.24176140451863579</c:v>
                </c:pt>
                <c:pt idx="4844">
                  <c:v>0.24176140451863579</c:v>
                </c:pt>
                <c:pt idx="4845">
                  <c:v>0.24161749892070802</c:v>
                </c:pt>
                <c:pt idx="4846">
                  <c:v>0.24161749892070802</c:v>
                </c:pt>
                <c:pt idx="4847">
                  <c:v>0.24161749892070802</c:v>
                </c:pt>
                <c:pt idx="4848">
                  <c:v>0.24147359332278026</c:v>
                </c:pt>
                <c:pt idx="4849">
                  <c:v>0.24147359332278026</c:v>
                </c:pt>
                <c:pt idx="4850">
                  <c:v>0.24147359332278026</c:v>
                </c:pt>
                <c:pt idx="4851">
                  <c:v>0.24147359332278026</c:v>
                </c:pt>
                <c:pt idx="4852">
                  <c:v>0.24118578212692474</c:v>
                </c:pt>
                <c:pt idx="4853">
                  <c:v>0.24104187652899697</c:v>
                </c:pt>
                <c:pt idx="4854">
                  <c:v>0.24104187652899697</c:v>
                </c:pt>
                <c:pt idx="4855">
                  <c:v>0.24104187652899697</c:v>
                </c:pt>
                <c:pt idx="4856">
                  <c:v>0.24104187652899697</c:v>
                </c:pt>
                <c:pt idx="4857">
                  <c:v>0.24104187652899697</c:v>
                </c:pt>
                <c:pt idx="4858">
                  <c:v>0.24089797093106921</c:v>
                </c:pt>
                <c:pt idx="4859">
                  <c:v>0.24061015973521371</c:v>
                </c:pt>
                <c:pt idx="4860">
                  <c:v>0.24061015973521371</c:v>
                </c:pt>
                <c:pt idx="4861">
                  <c:v>0.24046625413728595</c:v>
                </c:pt>
                <c:pt idx="4862">
                  <c:v>0.24046625413728595</c:v>
                </c:pt>
                <c:pt idx="4863">
                  <c:v>0.24046625413728595</c:v>
                </c:pt>
                <c:pt idx="4864">
                  <c:v>0.24046625413728595</c:v>
                </c:pt>
                <c:pt idx="4865">
                  <c:v>0.24046625413728595</c:v>
                </c:pt>
                <c:pt idx="4866">
                  <c:v>0.24032234853935819</c:v>
                </c:pt>
                <c:pt idx="4867">
                  <c:v>0.24032234853935819</c:v>
                </c:pt>
                <c:pt idx="4868">
                  <c:v>0.24017844294143043</c:v>
                </c:pt>
                <c:pt idx="4869">
                  <c:v>0.24017844294143043</c:v>
                </c:pt>
                <c:pt idx="4870">
                  <c:v>0.24003453734350266</c:v>
                </c:pt>
                <c:pt idx="4871">
                  <c:v>0.24003453734350266</c:v>
                </c:pt>
                <c:pt idx="4872">
                  <c:v>0.24003453734350266</c:v>
                </c:pt>
                <c:pt idx="4873">
                  <c:v>0.2398906317455749</c:v>
                </c:pt>
                <c:pt idx="4874">
                  <c:v>0.23974672614764714</c:v>
                </c:pt>
                <c:pt idx="4875">
                  <c:v>0.23974672614764714</c:v>
                </c:pt>
                <c:pt idx="4876">
                  <c:v>0.23974672614764714</c:v>
                </c:pt>
                <c:pt idx="4877">
                  <c:v>0.23945891495179161</c:v>
                </c:pt>
                <c:pt idx="4878">
                  <c:v>0.23945891495179161</c:v>
                </c:pt>
                <c:pt idx="4879">
                  <c:v>0.23917110375593612</c:v>
                </c:pt>
                <c:pt idx="4880">
                  <c:v>0.23917110375593612</c:v>
                </c:pt>
                <c:pt idx="4881">
                  <c:v>0.23917110375593612</c:v>
                </c:pt>
                <c:pt idx="4882">
                  <c:v>0.23902719815800835</c:v>
                </c:pt>
                <c:pt idx="4883">
                  <c:v>0.23902719815800835</c:v>
                </c:pt>
                <c:pt idx="4884">
                  <c:v>0.23888329256008059</c:v>
                </c:pt>
                <c:pt idx="4885">
                  <c:v>0.23888329256008059</c:v>
                </c:pt>
                <c:pt idx="4886">
                  <c:v>0.23888329256008059</c:v>
                </c:pt>
                <c:pt idx="4887">
                  <c:v>0.23873938696215283</c:v>
                </c:pt>
                <c:pt idx="4888">
                  <c:v>0.23859548136422506</c:v>
                </c:pt>
                <c:pt idx="4889">
                  <c:v>0.2384515757662973</c:v>
                </c:pt>
                <c:pt idx="4890">
                  <c:v>0.2384515757662973</c:v>
                </c:pt>
                <c:pt idx="4891">
                  <c:v>0.23830767016836954</c:v>
                </c:pt>
                <c:pt idx="4892">
                  <c:v>0.23816376457044178</c:v>
                </c:pt>
                <c:pt idx="4893">
                  <c:v>0.23816376457044178</c:v>
                </c:pt>
                <c:pt idx="4894">
                  <c:v>0.23787595337458628</c:v>
                </c:pt>
                <c:pt idx="4895">
                  <c:v>0.23787595337458628</c:v>
                </c:pt>
                <c:pt idx="4896">
                  <c:v>0.23773204777665852</c:v>
                </c:pt>
                <c:pt idx="4897">
                  <c:v>0.23758814217873075</c:v>
                </c:pt>
                <c:pt idx="4898">
                  <c:v>0.23715642538494747</c:v>
                </c:pt>
                <c:pt idx="4899">
                  <c:v>0.23715642538494747</c:v>
                </c:pt>
                <c:pt idx="4900">
                  <c:v>0.2370125197870197</c:v>
                </c:pt>
                <c:pt idx="4901">
                  <c:v>0.2370125197870197</c:v>
                </c:pt>
                <c:pt idx="4902">
                  <c:v>0.23672470859116421</c:v>
                </c:pt>
                <c:pt idx="4903">
                  <c:v>0.23672470859116421</c:v>
                </c:pt>
                <c:pt idx="4904">
                  <c:v>0.23658080299323644</c:v>
                </c:pt>
                <c:pt idx="4905">
                  <c:v>0.23658080299323644</c:v>
                </c:pt>
                <c:pt idx="4906">
                  <c:v>0.23643689739530868</c:v>
                </c:pt>
                <c:pt idx="4907">
                  <c:v>0.23629299179738092</c:v>
                </c:pt>
                <c:pt idx="4908">
                  <c:v>0.23614908619945316</c:v>
                </c:pt>
                <c:pt idx="4909">
                  <c:v>0.23614908619945316</c:v>
                </c:pt>
                <c:pt idx="4910">
                  <c:v>0.23614908619945316</c:v>
                </c:pt>
                <c:pt idx="4911">
                  <c:v>0.23600518060152539</c:v>
                </c:pt>
                <c:pt idx="4912">
                  <c:v>0.23586127500359763</c:v>
                </c:pt>
                <c:pt idx="4913">
                  <c:v>0.23571736940566987</c:v>
                </c:pt>
                <c:pt idx="4914">
                  <c:v>0.23571736940566987</c:v>
                </c:pt>
                <c:pt idx="4915">
                  <c:v>0.23557346380774213</c:v>
                </c:pt>
                <c:pt idx="4916">
                  <c:v>0.23542955820981437</c:v>
                </c:pt>
                <c:pt idx="4917">
                  <c:v>0.23542955820981437</c:v>
                </c:pt>
                <c:pt idx="4918">
                  <c:v>0.23528565261188661</c:v>
                </c:pt>
                <c:pt idx="4919">
                  <c:v>0.23514174701395885</c:v>
                </c:pt>
                <c:pt idx="4920">
                  <c:v>0.23514174701395885</c:v>
                </c:pt>
                <c:pt idx="4921">
                  <c:v>0.23499784141603108</c:v>
                </c:pt>
                <c:pt idx="4922">
                  <c:v>0.23485393581810332</c:v>
                </c:pt>
                <c:pt idx="4923">
                  <c:v>0.23471003022017556</c:v>
                </c:pt>
                <c:pt idx="4924">
                  <c:v>0.23471003022017556</c:v>
                </c:pt>
                <c:pt idx="4925">
                  <c:v>0.2345661246222478</c:v>
                </c:pt>
                <c:pt idx="4926">
                  <c:v>0.2345661246222478</c:v>
                </c:pt>
                <c:pt idx="4927">
                  <c:v>0.23442221902432003</c:v>
                </c:pt>
                <c:pt idx="4928">
                  <c:v>0.23442221902432003</c:v>
                </c:pt>
                <c:pt idx="4929">
                  <c:v>0.23442221902432003</c:v>
                </c:pt>
                <c:pt idx="4930">
                  <c:v>0.23442221902432003</c:v>
                </c:pt>
                <c:pt idx="4931">
                  <c:v>0.23442221902432003</c:v>
                </c:pt>
                <c:pt idx="4932">
                  <c:v>0.2342783134263923</c:v>
                </c:pt>
                <c:pt idx="4933">
                  <c:v>0.23399050223053677</c:v>
                </c:pt>
                <c:pt idx="4934">
                  <c:v>0.23399050223053677</c:v>
                </c:pt>
                <c:pt idx="4935">
                  <c:v>0.23384659663260901</c:v>
                </c:pt>
                <c:pt idx="4936">
                  <c:v>0.23384659663260901</c:v>
                </c:pt>
                <c:pt idx="4937">
                  <c:v>0.23384659663260901</c:v>
                </c:pt>
                <c:pt idx="4938">
                  <c:v>0.23384659663260901</c:v>
                </c:pt>
                <c:pt idx="4939">
                  <c:v>0.23370269103468125</c:v>
                </c:pt>
                <c:pt idx="4940">
                  <c:v>0.23341487983882572</c:v>
                </c:pt>
                <c:pt idx="4941">
                  <c:v>0.23327097424089796</c:v>
                </c:pt>
                <c:pt idx="4942">
                  <c:v>0.23327097424089796</c:v>
                </c:pt>
                <c:pt idx="4943">
                  <c:v>0.23327097424089796</c:v>
                </c:pt>
                <c:pt idx="4944">
                  <c:v>0.23327097424089796</c:v>
                </c:pt>
                <c:pt idx="4945">
                  <c:v>0.2331270686429702</c:v>
                </c:pt>
                <c:pt idx="4946">
                  <c:v>0.2331270686429702</c:v>
                </c:pt>
                <c:pt idx="4947">
                  <c:v>0.23298316304504246</c:v>
                </c:pt>
                <c:pt idx="4948">
                  <c:v>0.23298316304504246</c:v>
                </c:pt>
                <c:pt idx="4949">
                  <c:v>0.23298316304504246</c:v>
                </c:pt>
                <c:pt idx="4950">
                  <c:v>0.23298316304504246</c:v>
                </c:pt>
                <c:pt idx="4951">
                  <c:v>0.2328392574471147</c:v>
                </c:pt>
                <c:pt idx="4952">
                  <c:v>0.2328392574471147</c:v>
                </c:pt>
                <c:pt idx="4953">
                  <c:v>0.2328392574471147</c:v>
                </c:pt>
                <c:pt idx="4954">
                  <c:v>0.23269535184918694</c:v>
                </c:pt>
                <c:pt idx="4955">
                  <c:v>0.23269535184918694</c:v>
                </c:pt>
                <c:pt idx="4956">
                  <c:v>0.23255144625125918</c:v>
                </c:pt>
                <c:pt idx="4957">
                  <c:v>0.23255144625125918</c:v>
                </c:pt>
                <c:pt idx="4958">
                  <c:v>0.23226363505540365</c:v>
                </c:pt>
                <c:pt idx="4959">
                  <c:v>0.23226363505540365</c:v>
                </c:pt>
                <c:pt idx="4960">
                  <c:v>0.23226363505540365</c:v>
                </c:pt>
                <c:pt idx="4961">
                  <c:v>0.23211972945747589</c:v>
                </c:pt>
                <c:pt idx="4962">
                  <c:v>0.23211972945747589</c:v>
                </c:pt>
                <c:pt idx="4963">
                  <c:v>0.23183191826162039</c:v>
                </c:pt>
                <c:pt idx="4964">
                  <c:v>0.23168801266369263</c:v>
                </c:pt>
                <c:pt idx="4965">
                  <c:v>0.23168801266369263</c:v>
                </c:pt>
                <c:pt idx="4966">
                  <c:v>0.23168801266369263</c:v>
                </c:pt>
                <c:pt idx="4967">
                  <c:v>0.23154410706576486</c:v>
                </c:pt>
                <c:pt idx="4968">
                  <c:v>0.2314002014678371</c:v>
                </c:pt>
                <c:pt idx="4969">
                  <c:v>0.2314002014678371</c:v>
                </c:pt>
                <c:pt idx="4970">
                  <c:v>0.2314002014678371</c:v>
                </c:pt>
                <c:pt idx="4971">
                  <c:v>0.2314002014678371</c:v>
                </c:pt>
                <c:pt idx="4972">
                  <c:v>0.23125629586990934</c:v>
                </c:pt>
                <c:pt idx="4973">
                  <c:v>0.23125629586990934</c:v>
                </c:pt>
                <c:pt idx="4974">
                  <c:v>0.23125629586990934</c:v>
                </c:pt>
                <c:pt idx="4975">
                  <c:v>0.23111239027198158</c:v>
                </c:pt>
                <c:pt idx="4976">
                  <c:v>0.23082457907612605</c:v>
                </c:pt>
                <c:pt idx="4977">
                  <c:v>0.23068067347819829</c:v>
                </c:pt>
                <c:pt idx="4978">
                  <c:v>0.23068067347819829</c:v>
                </c:pt>
                <c:pt idx="4979">
                  <c:v>0.23053676788027055</c:v>
                </c:pt>
                <c:pt idx="4980">
                  <c:v>0.23039286228234279</c:v>
                </c:pt>
                <c:pt idx="4981">
                  <c:v>0.23024895668441503</c:v>
                </c:pt>
                <c:pt idx="4982">
                  <c:v>0.23024895668441503</c:v>
                </c:pt>
                <c:pt idx="4983">
                  <c:v>0.23010505108648727</c:v>
                </c:pt>
                <c:pt idx="4984">
                  <c:v>0.23010505108648727</c:v>
                </c:pt>
                <c:pt idx="4985">
                  <c:v>0.2299611454885595</c:v>
                </c:pt>
                <c:pt idx="4986">
                  <c:v>0.2299611454885595</c:v>
                </c:pt>
                <c:pt idx="4987">
                  <c:v>0.2299611454885595</c:v>
                </c:pt>
                <c:pt idx="4988">
                  <c:v>0.22981723989063174</c:v>
                </c:pt>
                <c:pt idx="4989">
                  <c:v>0.22981723989063174</c:v>
                </c:pt>
                <c:pt idx="4990">
                  <c:v>0.22981723989063174</c:v>
                </c:pt>
                <c:pt idx="4991">
                  <c:v>0.22967333429270398</c:v>
                </c:pt>
                <c:pt idx="4992">
                  <c:v>0.22967333429270398</c:v>
                </c:pt>
                <c:pt idx="4993">
                  <c:v>0.22952942869477622</c:v>
                </c:pt>
                <c:pt idx="4994">
                  <c:v>0.22938552309684845</c:v>
                </c:pt>
                <c:pt idx="4995">
                  <c:v>0.22924161749892072</c:v>
                </c:pt>
                <c:pt idx="4996">
                  <c:v>0.22924161749892072</c:v>
                </c:pt>
                <c:pt idx="4997">
                  <c:v>0.22909771190099296</c:v>
                </c:pt>
                <c:pt idx="4998">
                  <c:v>0.22909771190099296</c:v>
                </c:pt>
                <c:pt idx="4999">
                  <c:v>0.22895380630306519</c:v>
                </c:pt>
                <c:pt idx="5000">
                  <c:v>0.22895380630306519</c:v>
                </c:pt>
                <c:pt idx="5001">
                  <c:v>0.22880990070513743</c:v>
                </c:pt>
                <c:pt idx="5002">
                  <c:v>0.22866599510720967</c:v>
                </c:pt>
                <c:pt idx="5003">
                  <c:v>0.22866599510720967</c:v>
                </c:pt>
                <c:pt idx="5004">
                  <c:v>0.22866599510720967</c:v>
                </c:pt>
                <c:pt idx="5005">
                  <c:v>0.22837818391135414</c:v>
                </c:pt>
                <c:pt idx="5006">
                  <c:v>0.22837818391135414</c:v>
                </c:pt>
                <c:pt idx="5007">
                  <c:v>0.22823427831342638</c:v>
                </c:pt>
                <c:pt idx="5008">
                  <c:v>0.22780256151964312</c:v>
                </c:pt>
                <c:pt idx="5009">
                  <c:v>0.22780256151964312</c:v>
                </c:pt>
                <c:pt idx="5010">
                  <c:v>0.22765865592171536</c:v>
                </c:pt>
                <c:pt idx="5011">
                  <c:v>0.2275147503237876</c:v>
                </c:pt>
                <c:pt idx="5012">
                  <c:v>0.2275147503237876</c:v>
                </c:pt>
                <c:pt idx="5013">
                  <c:v>0.2275147503237876</c:v>
                </c:pt>
                <c:pt idx="5014">
                  <c:v>0.22737084472585983</c:v>
                </c:pt>
                <c:pt idx="5015">
                  <c:v>0.22737084472585983</c:v>
                </c:pt>
                <c:pt idx="5016">
                  <c:v>0.22722693912793207</c:v>
                </c:pt>
                <c:pt idx="5017">
                  <c:v>0.22722693912793207</c:v>
                </c:pt>
                <c:pt idx="5018">
                  <c:v>0.22722693912793207</c:v>
                </c:pt>
                <c:pt idx="5019">
                  <c:v>0.22708303353000431</c:v>
                </c:pt>
                <c:pt idx="5020">
                  <c:v>0.22693912793207655</c:v>
                </c:pt>
                <c:pt idx="5021">
                  <c:v>0.22679522233414881</c:v>
                </c:pt>
                <c:pt idx="5022">
                  <c:v>0.22665131673622105</c:v>
                </c:pt>
                <c:pt idx="5023">
                  <c:v>0.22665131673622105</c:v>
                </c:pt>
                <c:pt idx="5024">
                  <c:v>0.22650741113829329</c:v>
                </c:pt>
                <c:pt idx="5025">
                  <c:v>0.22636350554036552</c:v>
                </c:pt>
                <c:pt idx="5026">
                  <c:v>0.22621959994243776</c:v>
                </c:pt>
                <c:pt idx="5027">
                  <c:v>0.22621959994243776</c:v>
                </c:pt>
                <c:pt idx="5028">
                  <c:v>0.22621959994243776</c:v>
                </c:pt>
                <c:pt idx="5029">
                  <c:v>0.22607569434451</c:v>
                </c:pt>
                <c:pt idx="5030">
                  <c:v>0.22593178874658223</c:v>
                </c:pt>
                <c:pt idx="5031">
                  <c:v>0.22578788314865447</c:v>
                </c:pt>
                <c:pt idx="5032">
                  <c:v>0.22564397755072671</c:v>
                </c:pt>
                <c:pt idx="5033">
                  <c:v>0.22550007195279897</c:v>
                </c:pt>
                <c:pt idx="5034">
                  <c:v>0.22550007195279897</c:v>
                </c:pt>
                <c:pt idx="5035">
                  <c:v>0.22535616635487121</c:v>
                </c:pt>
                <c:pt idx="5036">
                  <c:v>0.22521226075694345</c:v>
                </c:pt>
                <c:pt idx="5037">
                  <c:v>0.22506835515901569</c:v>
                </c:pt>
                <c:pt idx="5038">
                  <c:v>0.22492444956108792</c:v>
                </c:pt>
                <c:pt idx="5039">
                  <c:v>0.22492444956108792</c:v>
                </c:pt>
                <c:pt idx="5040">
                  <c:v>0.22492444956108792</c:v>
                </c:pt>
                <c:pt idx="5041">
                  <c:v>0.2246366383652324</c:v>
                </c:pt>
                <c:pt idx="5042">
                  <c:v>0.2246366383652324</c:v>
                </c:pt>
                <c:pt idx="5043">
                  <c:v>0.22449273276730464</c:v>
                </c:pt>
                <c:pt idx="5044">
                  <c:v>0.22449273276730464</c:v>
                </c:pt>
                <c:pt idx="5045">
                  <c:v>0.22449273276730464</c:v>
                </c:pt>
                <c:pt idx="5046">
                  <c:v>0.2243488271693769</c:v>
                </c:pt>
                <c:pt idx="5047">
                  <c:v>0.2243488271693769</c:v>
                </c:pt>
                <c:pt idx="5048">
                  <c:v>0.22420492157144914</c:v>
                </c:pt>
                <c:pt idx="5049">
                  <c:v>0.22406101597352138</c:v>
                </c:pt>
                <c:pt idx="5050">
                  <c:v>0.22348539358181033</c:v>
                </c:pt>
                <c:pt idx="5051">
                  <c:v>0.2231975823859548</c:v>
                </c:pt>
                <c:pt idx="5052">
                  <c:v>0.2231975823859548</c:v>
                </c:pt>
                <c:pt idx="5053">
                  <c:v>0.2231975823859548</c:v>
                </c:pt>
                <c:pt idx="5054">
                  <c:v>0.2231975823859548</c:v>
                </c:pt>
                <c:pt idx="5055">
                  <c:v>0.2231975823859548</c:v>
                </c:pt>
                <c:pt idx="5056">
                  <c:v>0.22305367678802707</c:v>
                </c:pt>
                <c:pt idx="5057">
                  <c:v>0.22262195999424378</c:v>
                </c:pt>
                <c:pt idx="5058">
                  <c:v>0.22262195999424378</c:v>
                </c:pt>
                <c:pt idx="5059">
                  <c:v>0.22247805439631602</c:v>
                </c:pt>
                <c:pt idx="5060">
                  <c:v>0.22233414879838825</c:v>
                </c:pt>
                <c:pt idx="5061">
                  <c:v>0.22219024320046049</c:v>
                </c:pt>
                <c:pt idx="5062">
                  <c:v>0.22204633760253273</c:v>
                </c:pt>
                <c:pt idx="5063">
                  <c:v>0.22190243200460497</c:v>
                </c:pt>
                <c:pt idx="5064">
                  <c:v>0.22190243200460497</c:v>
                </c:pt>
                <c:pt idx="5065">
                  <c:v>0.22161462080874947</c:v>
                </c:pt>
                <c:pt idx="5066">
                  <c:v>0.22147071521082171</c:v>
                </c:pt>
                <c:pt idx="5067">
                  <c:v>0.22147071521082171</c:v>
                </c:pt>
                <c:pt idx="5068">
                  <c:v>0.22118290401496618</c:v>
                </c:pt>
                <c:pt idx="5069">
                  <c:v>0.22103899841703842</c:v>
                </c:pt>
                <c:pt idx="5070">
                  <c:v>0.22089509281911066</c:v>
                </c:pt>
                <c:pt idx="5071">
                  <c:v>0.22075118722118289</c:v>
                </c:pt>
                <c:pt idx="5072">
                  <c:v>0.22031947042739963</c:v>
                </c:pt>
                <c:pt idx="5073">
                  <c:v>0.22017556482947187</c:v>
                </c:pt>
                <c:pt idx="5074">
                  <c:v>0.22003165923154411</c:v>
                </c:pt>
                <c:pt idx="5075">
                  <c:v>0.22003165923154411</c:v>
                </c:pt>
                <c:pt idx="5076">
                  <c:v>0.22003165923154411</c:v>
                </c:pt>
                <c:pt idx="5077">
                  <c:v>0.21959994243776082</c:v>
                </c:pt>
                <c:pt idx="5078">
                  <c:v>0.21959994243776082</c:v>
                </c:pt>
                <c:pt idx="5079">
                  <c:v>0.21945603683983306</c:v>
                </c:pt>
                <c:pt idx="5080">
                  <c:v>0.21945603683983306</c:v>
                </c:pt>
                <c:pt idx="5081">
                  <c:v>0.21945603683983306</c:v>
                </c:pt>
                <c:pt idx="5082">
                  <c:v>0.21945603683983306</c:v>
                </c:pt>
                <c:pt idx="5083">
                  <c:v>0.21945603683983306</c:v>
                </c:pt>
                <c:pt idx="5084">
                  <c:v>0.21931213124190532</c:v>
                </c:pt>
                <c:pt idx="5085">
                  <c:v>0.21916822564397756</c:v>
                </c:pt>
                <c:pt idx="5086">
                  <c:v>0.21916822564397756</c:v>
                </c:pt>
                <c:pt idx="5087">
                  <c:v>0.21916822564397756</c:v>
                </c:pt>
                <c:pt idx="5088">
                  <c:v>0.21916822564397756</c:v>
                </c:pt>
                <c:pt idx="5089">
                  <c:v>0.21916822564397756</c:v>
                </c:pt>
                <c:pt idx="5090">
                  <c:v>0.21916822564397756</c:v>
                </c:pt>
                <c:pt idx="5091">
                  <c:v>0.2190243200460498</c:v>
                </c:pt>
                <c:pt idx="5092">
                  <c:v>0.2190243200460498</c:v>
                </c:pt>
                <c:pt idx="5093">
                  <c:v>0.2190243200460498</c:v>
                </c:pt>
                <c:pt idx="5094">
                  <c:v>0.21888041444812203</c:v>
                </c:pt>
                <c:pt idx="5095">
                  <c:v>0.21888041444812203</c:v>
                </c:pt>
                <c:pt idx="5096">
                  <c:v>0.21888041444812203</c:v>
                </c:pt>
                <c:pt idx="5097">
                  <c:v>0.21859260325226651</c:v>
                </c:pt>
                <c:pt idx="5098">
                  <c:v>0.21859260325226651</c:v>
                </c:pt>
                <c:pt idx="5099">
                  <c:v>0.21844869765433875</c:v>
                </c:pt>
                <c:pt idx="5100">
                  <c:v>0.21844869765433875</c:v>
                </c:pt>
                <c:pt idx="5101">
                  <c:v>0.21844869765433875</c:v>
                </c:pt>
                <c:pt idx="5102">
                  <c:v>0.21844869765433875</c:v>
                </c:pt>
                <c:pt idx="5103">
                  <c:v>0.21844869765433875</c:v>
                </c:pt>
                <c:pt idx="5104">
                  <c:v>0.21844869765433875</c:v>
                </c:pt>
                <c:pt idx="5105">
                  <c:v>0.21844869765433875</c:v>
                </c:pt>
                <c:pt idx="5106">
                  <c:v>0.21801698086055549</c:v>
                </c:pt>
                <c:pt idx="5107">
                  <c:v>0.21801698086055549</c:v>
                </c:pt>
                <c:pt idx="5108">
                  <c:v>0.21787307526262772</c:v>
                </c:pt>
                <c:pt idx="5109">
                  <c:v>0.21787307526262772</c:v>
                </c:pt>
                <c:pt idx="5110">
                  <c:v>0.21772916966469996</c:v>
                </c:pt>
                <c:pt idx="5111">
                  <c:v>0.21729745287091667</c:v>
                </c:pt>
                <c:pt idx="5112">
                  <c:v>0.21729745287091667</c:v>
                </c:pt>
                <c:pt idx="5113">
                  <c:v>0.21715354727298891</c:v>
                </c:pt>
                <c:pt idx="5114">
                  <c:v>0.21715354727298891</c:v>
                </c:pt>
                <c:pt idx="5115">
                  <c:v>0.21715354727298891</c:v>
                </c:pt>
                <c:pt idx="5116">
                  <c:v>0.21700964167506115</c:v>
                </c:pt>
                <c:pt idx="5117">
                  <c:v>0.21686573607713341</c:v>
                </c:pt>
                <c:pt idx="5118">
                  <c:v>0.21657792488127789</c:v>
                </c:pt>
                <c:pt idx="5119">
                  <c:v>0.21643401928335013</c:v>
                </c:pt>
                <c:pt idx="5120">
                  <c:v>0.21629011368542236</c:v>
                </c:pt>
                <c:pt idx="5121">
                  <c:v>0.21629011368542236</c:v>
                </c:pt>
                <c:pt idx="5122">
                  <c:v>0.2161462080874946</c:v>
                </c:pt>
                <c:pt idx="5123">
                  <c:v>0.21600230248956684</c:v>
                </c:pt>
                <c:pt idx="5124">
                  <c:v>0.21585839689163908</c:v>
                </c:pt>
                <c:pt idx="5125">
                  <c:v>0.21585839689163908</c:v>
                </c:pt>
                <c:pt idx="5126">
                  <c:v>0.21571449129371131</c:v>
                </c:pt>
                <c:pt idx="5127">
                  <c:v>0.21571449129371131</c:v>
                </c:pt>
                <c:pt idx="5128">
                  <c:v>0.21557058569578358</c:v>
                </c:pt>
                <c:pt idx="5129">
                  <c:v>0.21557058569578358</c:v>
                </c:pt>
                <c:pt idx="5130">
                  <c:v>0.21557058569578358</c:v>
                </c:pt>
                <c:pt idx="5131">
                  <c:v>0.21557058569578358</c:v>
                </c:pt>
                <c:pt idx="5132">
                  <c:v>0.21557058569578358</c:v>
                </c:pt>
                <c:pt idx="5133">
                  <c:v>0.21542668009785582</c:v>
                </c:pt>
                <c:pt idx="5134">
                  <c:v>0.21528277449992805</c:v>
                </c:pt>
                <c:pt idx="5135">
                  <c:v>0.21528277449992805</c:v>
                </c:pt>
                <c:pt idx="5136">
                  <c:v>0.21528277449992805</c:v>
                </c:pt>
                <c:pt idx="5137">
                  <c:v>0.21513886890200029</c:v>
                </c:pt>
                <c:pt idx="5138">
                  <c:v>0.21499496330407253</c:v>
                </c:pt>
                <c:pt idx="5139">
                  <c:v>0.21499496330407253</c:v>
                </c:pt>
                <c:pt idx="5140">
                  <c:v>0.21499496330407253</c:v>
                </c:pt>
                <c:pt idx="5141">
                  <c:v>0.21485105770614477</c:v>
                </c:pt>
                <c:pt idx="5142">
                  <c:v>0.21485105770614477</c:v>
                </c:pt>
                <c:pt idx="5143">
                  <c:v>0.214707152108217</c:v>
                </c:pt>
                <c:pt idx="5144">
                  <c:v>0.21456324651028924</c:v>
                </c:pt>
                <c:pt idx="5145">
                  <c:v>0.21441934091236148</c:v>
                </c:pt>
                <c:pt idx="5146">
                  <c:v>0.21441934091236148</c:v>
                </c:pt>
                <c:pt idx="5147">
                  <c:v>0.21427543531443374</c:v>
                </c:pt>
                <c:pt idx="5148">
                  <c:v>0.21413152971650598</c:v>
                </c:pt>
                <c:pt idx="5149">
                  <c:v>0.21413152971650598</c:v>
                </c:pt>
                <c:pt idx="5150">
                  <c:v>0.21398762411857822</c:v>
                </c:pt>
                <c:pt idx="5151">
                  <c:v>0.21398762411857822</c:v>
                </c:pt>
                <c:pt idx="5152">
                  <c:v>0.21398762411857822</c:v>
                </c:pt>
                <c:pt idx="5153">
                  <c:v>0.21369981292272269</c:v>
                </c:pt>
                <c:pt idx="5154">
                  <c:v>0.21369981292272269</c:v>
                </c:pt>
                <c:pt idx="5155">
                  <c:v>0.21369981292272269</c:v>
                </c:pt>
                <c:pt idx="5156">
                  <c:v>0.21355590732479493</c:v>
                </c:pt>
                <c:pt idx="5157">
                  <c:v>0.21341200172686717</c:v>
                </c:pt>
                <c:pt idx="5158">
                  <c:v>0.21341200172686717</c:v>
                </c:pt>
                <c:pt idx="5159">
                  <c:v>0.21326809612893941</c:v>
                </c:pt>
                <c:pt idx="5160">
                  <c:v>0.21326809612893941</c:v>
                </c:pt>
                <c:pt idx="5161">
                  <c:v>0.21312419053101167</c:v>
                </c:pt>
                <c:pt idx="5162">
                  <c:v>0.21312419053101167</c:v>
                </c:pt>
                <c:pt idx="5163">
                  <c:v>0.21298028493308391</c:v>
                </c:pt>
                <c:pt idx="5164">
                  <c:v>0.21298028493308391</c:v>
                </c:pt>
                <c:pt idx="5165">
                  <c:v>0.21298028493308391</c:v>
                </c:pt>
                <c:pt idx="5166">
                  <c:v>0.21283637933515615</c:v>
                </c:pt>
                <c:pt idx="5167">
                  <c:v>0.21283637933515615</c:v>
                </c:pt>
                <c:pt idx="5168">
                  <c:v>0.21269247373722838</c:v>
                </c:pt>
                <c:pt idx="5169">
                  <c:v>0.21254856813930062</c:v>
                </c:pt>
                <c:pt idx="5170">
                  <c:v>0.21254856813930062</c:v>
                </c:pt>
                <c:pt idx="5171">
                  <c:v>0.21254856813930062</c:v>
                </c:pt>
                <c:pt idx="5172">
                  <c:v>0.21240466254137286</c:v>
                </c:pt>
                <c:pt idx="5173">
                  <c:v>0.21240466254137286</c:v>
                </c:pt>
                <c:pt idx="5174">
                  <c:v>0.21240466254137286</c:v>
                </c:pt>
                <c:pt idx="5175">
                  <c:v>0.21240466254137286</c:v>
                </c:pt>
                <c:pt idx="5176">
                  <c:v>0.21240466254137286</c:v>
                </c:pt>
                <c:pt idx="5177">
                  <c:v>0.21226075694344509</c:v>
                </c:pt>
                <c:pt idx="5178">
                  <c:v>0.21226075694344509</c:v>
                </c:pt>
                <c:pt idx="5179">
                  <c:v>0.21226075694344509</c:v>
                </c:pt>
                <c:pt idx="5180">
                  <c:v>0.21211685134551733</c:v>
                </c:pt>
                <c:pt idx="5181">
                  <c:v>0.21211685134551733</c:v>
                </c:pt>
                <c:pt idx="5182">
                  <c:v>0.21211685134551733</c:v>
                </c:pt>
                <c:pt idx="5183">
                  <c:v>0.21197294574758957</c:v>
                </c:pt>
                <c:pt idx="5184">
                  <c:v>0.21182904014966183</c:v>
                </c:pt>
                <c:pt idx="5185">
                  <c:v>0.21182904014966183</c:v>
                </c:pt>
                <c:pt idx="5186">
                  <c:v>0.21154122895380631</c:v>
                </c:pt>
                <c:pt idx="5187">
                  <c:v>0.21154122895380631</c:v>
                </c:pt>
                <c:pt idx="5188">
                  <c:v>0.21154122895380631</c:v>
                </c:pt>
                <c:pt idx="5189">
                  <c:v>0.21139732335587855</c:v>
                </c:pt>
                <c:pt idx="5190">
                  <c:v>0.21139732335587855</c:v>
                </c:pt>
                <c:pt idx="5191">
                  <c:v>0.21125341775795078</c:v>
                </c:pt>
                <c:pt idx="5192">
                  <c:v>0.21125341775795078</c:v>
                </c:pt>
                <c:pt idx="5193">
                  <c:v>0.21125341775795078</c:v>
                </c:pt>
                <c:pt idx="5194">
                  <c:v>0.21096560656209526</c:v>
                </c:pt>
                <c:pt idx="5195">
                  <c:v>0.21096560656209526</c:v>
                </c:pt>
                <c:pt idx="5196">
                  <c:v>0.2108217009641675</c:v>
                </c:pt>
                <c:pt idx="5197">
                  <c:v>0.2108217009641675</c:v>
                </c:pt>
                <c:pt idx="5198">
                  <c:v>0.2108217009641675</c:v>
                </c:pt>
                <c:pt idx="5199">
                  <c:v>0.2108217009641675</c:v>
                </c:pt>
                <c:pt idx="5200">
                  <c:v>0.2108217009641675</c:v>
                </c:pt>
                <c:pt idx="5201">
                  <c:v>0.21067779536623973</c:v>
                </c:pt>
                <c:pt idx="5202">
                  <c:v>0.210533889768312</c:v>
                </c:pt>
                <c:pt idx="5203">
                  <c:v>0.210533889768312</c:v>
                </c:pt>
                <c:pt idx="5204">
                  <c:v>0.210533889768312</c:v>
                </c:pt>
                <c:pt idx="5205">
                  <c:v>0.210533889768312</c:v>
                </c:pt>
                <c:pt idx="5206">
                  <c:v>0.21038998417038424</c:v>
                </c:pt>
                <c:pt idx="5207">
                  <c:v>0.21038998417038424</c:v>
                </c:pt>
                <c:pt idx="5208">
                  <c:v>0.21024607857245647</c:v>
                </c:pt>
                <c:pt idx="5209">
                  <c:v>0.21024607857245647</c:v>
                </c:pt>
                <c:pt idx="5210">
                  <c:v>0.21024607857245647</c:v>
                </c:pt>
                <c:pt idx="5211">
                  <c:v>0.21010217297452871</c:v>
                </c:pt>
                <c:pt idx="5212">
                  <c:v>0.20995826737660095</c:v>
                </c:pt>
                <c:pt idx="5213">
                  <c:v>0.20995826737660095</c:v>
                </c:pt>
                <c:pt idx="5214">
                  <c:v>0.20995826737660095</c:v>
                </c:pt>
                <c:pt idx="5215">
                  <c:v>0.20981436177867319</c:v>
                </c:pt>
                <c:pt idx="5216">
                  <c:v>0.20967045618074542</c:v>
                </c:pt>
                <c:pt idx="5217">
                  <c:v>0.20952655058281766</c:v>
                </c:pt>
                <c:pt idx="5218">
                  <c:v>0.20952655058281766</c:v>
                </c:pt>
                <c:pt idx="5219">
                  <c:v>0.2093826449848899</c:v>
                </c:pt>
                <c:pt idx="5220">
                  <c:v>0.2090948337890344</c:v>
                </c:pt>
                <c:pt idx="5221">
                  <c:v>0.20895092819110664</c:v>
                </c:pt>
                <c:pt idx="5222">
                  <c:v>0.20866311699525111</c:v>
                </c:pt>
                <c:pt idx="5223">
                  <c:v>0.20866311699525111</c:v>
                </c:pt>
                <c:pt idx="5224">
                  <c:v>0.20837530579939559</c:v>
                </c:pt>
                <c:pt idx="5225">
                  <c:v>0.20823140020146783</c:v>
                </c:pt>
                <c:pt idx="5226">
                  <c:v>0.20823140020146783</c:v>
                </c:pt>
                <c:pt idx="5227">
                  <c:v>0.20794358900561233</c:v>
                </c:pt>
                <c:pt idx="5228">
                  <c:v>0.20794358900561233</c:v>
                </c:pt>
                <c:pt idx="5229">
                  <c:v>0.20779968340768457</c:v>
                </c:pt>
                <c:pt idx="5230">
                  <c:v>0.2076557778097568</c:v>
                </c:pt>
                <c:pt idx="5231">
                  <c:v>0.2076557778097568</c:v>
                </c:pt>
                <c:pt idx="5232">
                  <c:v>0.20751187221182904</c:v>
                </c:pt>
                <c:pt idx="5233">
                  <c:v>0.20751187221182904</c:v>
                </c:pt>
                <c:pt idx="5234">
                  <c:v>0.20736796661390128</c:v>
                </c:pt>
                <c:pt idx="5235">
                  <c:v>0.20722406101597352</c:v>
                </c:pt>
                <c:pt idx="5236">
                  <c:v>0.20708015541804575</c:v>
                </c:pt>
                <c:pt idx="5237">
                  <c:v>0.20679234422219026</c:v>
                </c:pt>
                <c:pt idx="5238">
                  <c:v>0.20664843862426249</c:v>
                </c:pt>
                <c:pt idx="5239">
                  <c:v>0.20636062742840697</c:v>
                </c:pt>
                <c:pt idx="5240">
                  <c:v>0.2062167218304792</c:v>
                </c:pt>
                <c:pt idx="5241">
                  <c:v>0.2062167218304792</c:v>
                </c:pt>
                <c:pt idx="5242">
                  <c:v>0.20607281623255144</c:v>
                </c:pt>
                <c:pt idx="5243">
                  <c:v>0.20607281623255144</c:v>
                </c:pt>
                <c:pt idx="5244">
                  <c:v>0.20607281623255144</c:v>
                </c:pt>
                <c:pt idx="5245">
                  <c:v>0.20607281623255144</c:v>
                </c:pt>
                <c:pt idx="5246">
                  <c:v>0.20607281623255144</c:v>
                </c:pt>
                <c:pt idx="5247">
                  <c:v>0.20607281623255144</c:v>
                </c:pt>
                <c:pt idx="5248">
                  <c:v>0.20578500503669592</c:v>
                </c:pt>
                <c:pt idx="5249">
                  <c:v>0.20564109943876815</c:v>
                </c:pt>
                <c:pt idx="5250">
                  <c:v>0.20549719384084042</c:v>
                </c:pt>
                <c:pt idx="5251">
                  <c:v>0.20549719384084042</c:v>
                </c:pt>
                <c:pt idx="5252">
                  <c:v>0.20535328824291266</c:v>
                </c:pt>
                <c:pt idx="5253">
                  <c:v>0.20535328824291266</c:v>
                </c:pt>
                <c:pt idx="5254">
                  <c:v>0.20506547704705713</c:v>
                </c:pt>
                <c:pt idx="5255">
                  <c:v>0.20506547704705713</c:v>
                </c:pt>
                <c:pt idx="5256">
                  <c:v>0.20477766585120161</c:v>
                </c:pt>
                <c:pt idx="5257">
                  <c:v>0.20477766585120161</c:v>
                </c:pt>
                <c:pt idx="5258">
                  <c:v>0.20477766585120161</c:v>
                </c:pt>
                <c:pt idx="5259">
                  <c:v>0.20463376025327384</c:v>
                </c:pt>
                <c:pt idx="5260">
                  <c:v>0.20463376025327384</c:v>
                </c:pt>
                <c:pt idx="5261">
                  <c:v>0.20448985465534608</c:v>
                </c:pt>
                <c:pt idx="5262">
                  <c:v>0.20434594905741835</c:v>
                </c:pt>
                <c:pt idx="5263">
                  <c:v>0.20434594905741835</c:v>
                </c:pt>
                <c:pt idx="5264">
                  <c:v>0.20405813786156282</c:v>
                </c:pt>
                <c:pt idx="5265">
                  <c:v>0.2037703266657073</c:v>
                </c:pt>
                <c:pt idx="5266">
                  <c:v>0.20362642106777953</c:v>
                </c:pt>
                <c:pt idx="5267">
                  <c:v>0.20348251546985177</c:v>
                </c:pt>
                <c:pt idx="5268">
                  <c:v>0.20333860987192401</c:v>
                </c:pt>
                <c:pt idx="5269">
                  <c:v>0.20333860987192401</c:v>
                </c:pt>
                <c:pt idx="5270">
                  <c:v>0.20319470427399625</c:v>
                </c:pt>
                <c:pt idx="5271">
                  <c:v>0.20319470427399625</c:v>
                </c:pt>
                <c:pt idx="5272">
                  <c:v>0.20305079867606851</c:v>
                </c:pt>
                <c:pt idx="5273">
                  <c:v>0.20305079867606851</c:v>
                </c:pt>
                <c:pt idx="5274">
                  <c:v>0.20305079867606851</c:v>
                </c:pt>
                <c:pt idx="5275">
                  <c:v>0.20290689307814075</c:v>
                </c:pt>
                <c:pt idx="5276">
                  <c:v>0.20290689307814075</c:v>
                </c:pt>
                <c:pt idx="5277">
                  <c:v>0.20290689307814075</c:v>
                </c:pt>
                <c:pt idx="5278">
                  <c:v>0.20290689307814075</c:v>
                </c:pt>
                <c:pt idx="5279">
                  <c:v>0.20290689307814075</c:v>
                </c:pt>
                <c:pt idx="5280">
                  <c:v>0.20290689307814075</c:v>
                </c:pt>
                <c:pt idx="5281">
                  <c:v>0.20276298748021299</c:v>
                </c:pt>
                <c:pt idx="5282">
                  <c:v>0.20276298748021299</c:v>
                </c:pt>
                <c:pt idx="5283">
                  <c:v>0.20276298748021299</c:v>
                </c:pt>
                <c:pt idx="5284">
                  <c:v>0.20261908188228522</c:v>
                </c:pt>
                <c:pt idx="5285">
                  <c:v>0.20261908188228522</c:v>
                </c:pt>
                <c:pt idx="5286">
                  <c:v>0.20247517628435746</c:v>
                </c:pt>
                <c:pt idx="5287">
                  <c:v>0.20218736508850194</c:v>
                </c:pt>
                <c:pt idx="5288">
                  <c:v>0.20204345949057417</c:v>
                </c:pt>
                <c:pt idx="5289">
                  <c:v>0.20189955389264641</c:v>
                </c:pt>
                <c:pt idx="5290">
                  <c:v>0.20189955389264641</c:v>
                </c:pt>
                <c:pt idx="5291">
                  <c:v>0.20175564829471868</c:v>
                </c:pt>
                <c:pt idx="5292">
                  <c:v>0.20175564829471868</c:v>
                </c:pt>
                <c:pt idx="5293">
                  <c:v>0.20175564829471868</c:v>
                </c:pt>
                <c:pt idx="5294">
                  <c:v>0.20175564829471868</c:v>
                </c:pt>
                <c:pt idx="5295">
                  <c:v>0.20175564829471868</c:v>
                </c:pt>
                <c:pt idx="5296">
                  <c:v>0.20175564829471868</c:v>
                </c:pt>
                <c:pt idx="5297">
                  <c:v>0.20161174269679091</c:v>
                </c:pt>
                <c:pt idx="5298">
                  <c:v>0.20161174269679091</c:v>
                </c:pt>
                <c:pt idx="5299">
                  <c:v>0.20161174269679091</c:v>
                </c:pt>
                <c:pt idx="5300">
                  <c:v>0.20146783709886315</c:v>
                </c:pt>
                <c:pt idx="5301">
                  <c:v>0.20146783709886315</c:v>
                </c:pt>
                <c:pt idx="5302">
                  <c:v>0.2008922147071521</c:v>
                </c:pt>
                <c:pt idx="5303">
                  <c:v>0.2008922147071521</c:v>
                </c:pt>
                <c:pt idx="5304">
                  <c:v>0.2008922147071521</c:v>
                </c:pt>
                <c:pt idx="5305">
                  <c:v>0.20046049791336884</c:v>
                </c:pt>
                <c:pt idx="5306">
                  <c:v>0.20046049791336884</c:v>
                </c:pt>
                <c:pt idx="5307">
                  <c:v>0.20046049791336884</c:v>
                </c:pt>
                <c:pt idx="5308">
                  <c:v>0.20046049791336884</c:v>
                </c:pt>
                <c:pt idx="5309">
                  <c:v>0.20046049791336884</c:v>
                </c:pt>
                <c:pt idx="5310">
                  <c:v>0.20031659231544108</c:v>
                </c:pt>
                <c:pt idx="5311">
                  <c:v>0.20017268671751332</c:v>
                </c:pt>
                <c:pt idx="5312">
                  <c:v>0.20017268671751332</c:v>
                </c:pt>
                <c:pt idx="5313">
                  <c:v>0.20017268671751332</c:v>
                </c:pt>
                <c:pt idx="5314">
                  <c:v>0.20017268671751332</c:v>
                </c:pt>
                <c:pt idx="5315">
                  <c:v>0.20017268671751332</c:v>
                </c:pt>
                <c:pt idx="5316">
                  <c:v>0.19988487552165779</c:v>
                </c:pt>
                <c:pt idx="5317">
                  <c:v>0.19988487552165779</c:v>
                </c:pt>
                <c:pt idx="5318">
                  <c:v>0.19974096992373003</c:v>
                </c:pt>
                <c:pt idx="5319">
                  <c:v>0.19974096992373003</c:v>
                </c:pt>
                <c:pt idx="5320">
                  <c:v>0.19974096992373003</c:v>
                </c:pt>
                <c:pt idx="5321">
                  <c:v>0.19974096992373003</c:v>
                </c:pt>
                <c:pt idx="5322">
                  <c:v>0.1994531587278745</c:v>
                </c:pt>
                <c:pt idx="5323">
                  <c:v>0.19930925312994677</c:v>
                </c:pt>
                <c:pt idx="5324">
                  <c:v>0.19930925312994677</c:v>
                </c:pt>
                <c:pt idx="5325">
                  <c:v>0.199165347532019</c:v>
                </c:pt>
                <c:pt idx="5326">
                  <c:v>0.199165347532019</c:v>
                </c:pt>
                <c:pt idx="5327">
                  <c:v>0.19902144193409124</c:v>
                </c:pt>
                <c:pt idx="5328">
                  <c:v>0.19902144193409124</c:v>
                </c:pt>
                <c:pt idx="5329">
                  <c:v>0.19902144193409124</c:v>
                </c:pt>
                <c:pt idx="5330">
                  <c:v>0.19902144193409124</c:v>
                </c:pt>
                <c:pt idx="5331">
                  <c:v>0.19873363073823572</c:v>
                </c:pt>
                <c:pt idx="5332">
                  <c:v>0.19858972514030795</c:v>
                </c:pt>
                <c:pt idx="5333">
                  <c:v>0.19858972514030795</c:v>
                </c:pt>
                <c:pt idx="5334">
                  <c:v>0.19858972514030795</c:v>
                </c:pt>
                <c:pt idx="5335">
                  <c:v>0.19858972514030795</c:v>
                </c:pt>
                <c:pt idx="5336">
                  <c:v>0.19844581954238019</c:v>
                </c:pt>
                <c:pt idx="5337">
                  <c:v>0.19830191394445243</c:v>
                </c:pt>
                <c:pt idx="5338">
                  <c:v>0.19830191394445243</c:v>
                </c:pt>
                <c:pt idx="5339">
                  <c:v>0.19801410274859693</c:v>
                </c:pt>
                <c:pt idx="5340">
                  <c:v>0.19787019715066917</c:v>
                </c:pt>
                <c:pt idx="5341">
                  <c:v>0.19787019715066917</c:v>
                </c:pt>
                <c:pt idx="5342">
                  <c:v>0.19787019715066917</c:v>
                </c:pt>
                <c:pt idx="5343">
                  <c:v>0.19787019715066917</c:v>
                </c:pt>
                <c:pt idx="5344">
                  <c:v>0.19787019715066917</c:v>
                </c:pt>
                <c:pt idx="5345">
                  <c:v>0.19758238595481364</c:v>
                </c:pt>
                <c:pt idx="5346">
                  <c:v>0.19758238595481364</c:v>
                </c:pt>
                <c:pt idx="5347">
                  <c:v>0.19715066916103036</c:v>
                </c:pt>
                <c:pt idx="5348">
                  <c:v>0.19715066916103036</c:v>
                </c:pt>
                <c:pt idx="5349">
                  <c:v>0.19715066916103036</c:v>
                </c:pt>
                <c:pt idx="5350">
                  <c:v>0.19700676356310259</c:v>
                </c:pt>
                <c:pt idx="5351">
                  <c:v>0.19700676356310259</c:v>
                </c:pt>
                <c:pt idx="5352">
                  <c:v>0.19700676356310259</c:v>
                </c:pt>
                <c:pt idx="5353">
                  <c:v>0.19643114117139157</c:v>
                </c:pt>
                <c:pt idx="5354">
                  <c:v>0.19628723557346381</c:v>
                </c:pt>
                <c:pt idx="5355">
                  <c:v>0.19614332997553605</c:v>
                </c:pt>
                <c:pt idx="5356">
                  <c:v>0.19585551877968052</c:v>
                </c:pt>
                <c:pt idx="5357">
                  <c:v>0.19585551877968052</c:v>
                </c:pt>
                <c:pt idx="5358">
                  <c:v>0.19556770758382502</c:v>
                </c:pt>
                <c:pt idx="5359">
                  <c:v>0.19556770758382502</c:v>
                </c:pt>
                <c:pt idx="5360">
                  <c:v>0.19556770758382502</c:v>
                </c:pt>
                <c:pt idx="5361">
                  <c:v>0.19542380198589726</c:v>
                </c:pt>
                <c:pt idx="5362">
                  <c:v>0.1952798963879695</c:v>
                </c:pt>
                <c:pt idx="5363">
                  <c:v>0.1952798963879695</c:v>
                </c:pt>
                <c:pt idx="5364">
                  <c:v>0.19513599079004174</c:v>
                </c:pt>
                <c:pt idx="5365">
                  <c:v>0.19513599079004174</c:v>
                </c:pt>
                <c:pt idx="5366">
                  <c:v>0.19499208519211397</c:v>
                </c:pt>
                <c:pt idx="5367">
                  <c:v>0.19484817959418621</c:v>
                </c:pt>
                <c:pt idx="5368">
                  <c:v>0.19470427399625845</c:v>
                </c:pt>
                <c:pt idx="5369">
                  <c:v>0.19470427399625845</c:v>
                </c:pt>
                <c:pt idx="5370">
                  <c:v>0.19470427399625845</c:v>
                </c:pt>
                <c:pt idx="5371">
                  <c:v>0.19456036839833069</c:v>
                </c:pt>
                <c:pt idx="5372">
                  <c:v>0.19456036839833069</c:v>
                </c:pt>
                <c:pt idx="5373">
                  <c:v>0.19441646280040292</c:v>
                </c:pt>
                <c:pt idx="5374">
                  <c:v>0.19441646280040292</c:v>
                </c:pt>
                <c:pt idx="5375">
                  <c:v>0.19427255720247519</c:v>
                </c:pt>
                <c:pt idx="5376">
                  <c:v>0.19427255720247519</c:v>
                </c:pt>
                <c:pt idx="5377">
                  <c:v>0.19412865160454743</c:v>
                </c:pt>
                <c:pt idx="5378">
                  <c:v>0.19412865160454743</c:v>
                </c:pt>
                <c:pt idx="5379">
                  <c:v>0.19412865160454743</c:v>
                </c:pt>
                <c:pt idx="5380">
                  <c:v>0.19412865160454743</c:v>
                </c:pt>
                <c:pt idx="5381">
                  <c:v>0.19340912361490861</c:v>
                </c:pt>
                <c:pt idx="5382">
                  <c:v>0.19340912361490861</c:v>
                </c:pt>
                <c:pt idx="5383">
                  <c:v>0.19340912361490861</c:v>
                </c:pt>
                <c:pt idx="5384">
                  <c:v>0.19340912361490861</c:v>
                </c:pt>
                <c:pt idx="5385">
                  <c:v>0.19326521801698085</c:v>
                </c:pt>
                <c:pt idx="5386">
                  <c:v>0.19326521801698085</c:v>
                </c:pt>
                <c:pt idx="5387">
                  <c:v>0.19312131241905311</c:v>
                </c:pt>
                <c:pt idx="5388">
                  <c:v>0.19297740682112535</c:v>
                </c:pt>
                <c:pt idx="5389">
                  <c:v>0.19283350122319759</c:v>
                </c:pt>
                <c:pt idx="5390">
                  <c:v>0.19268959562526983</c:v>
                </c:pt>
                <c:pt idx="5391">
                  <c:v>0.19268959562526983</c:v>
                </c:pt>
                <c:pt idx="5392">
                  <c:v>0.19268959562526983</c:v>
                </c:pt>
                <c:pt idx="5393">
                  <c:v>0.19254569002734206</c:v>
                </c:pt>
                <c:pt idx="5394">
                  <c:v>0.19254569002734206</c:v>
                </c:pt>
                <c:pt idx="5395">
                  <c:v>0.1924017844294143</c:v>
                </c:pt>
                <c:pt idx="5396">
                  <c:v>0.19225787883148654</c:v>
                </c:pt>
                <c:pt idx="5397">
                  <c:v>0.19225787883148654</c:v>
                </c:pt>
                <c:pt idx="5398">
                  <c:v>0.19225787883148654</c:v>
                </c:pt>
                <c:pt idx="5399">
                  <c:v>0.19197006763563101</c:v>
                </c:pt>
                <c:pt idx="5400">
                  <c:v>0.19197006763563101</c:v>
                </c:pt>
                <c:pt idx="5401">
                  <c:v>0.19197006763563101</c:v>
                </c:pt>
                <c:pt idx="5402">
                  <c:v>0.19168225643977552</c:v>
                </c:pt>
                <c:pt idx="5403">
                  <c:v>0.19153835084184775</c:v>
                </c:pt>
                <c:pt idx="5404">
                  <c:v>0.19125053964599223</c:v>
                </c:pt>
                <c:pt idx="5405">
                  <c:v>0.19110663404806447</c:v>
                </c:pt>
                <c:pt idx="5406">
                  <c:v>0.19110663404806447</c:v>
                </c:pt>
                <c:pt idx="5407">
                  <c:v>0.19110663404806447</c:v>
                </c:pt>
                <c:pt idx="5408">
                  <c:v>0.1909627284501367</c:v>
                </c:pt>
                <c:pt idx="5409">
                  <c:v>0.1909627284501367</c:v>
                </c:pt>
                <c:pt idx="5410">
                  <c:v>0.19081882285220894</c:v>
                </c:pt>
                <c:pt idx="5411">
                  <c:v>0.19067491725428118</c:v>
                </c:pt>
                <c:pt idx="5412">
                  <c:v>0.19067491725428118</c:v>
                </c:pt>
                <c:pt idx="5413">
                  <c:v>0.19053101165635344</c:v>
                </c:pt>
                <c:pt idx="5414">
                  <c:v>0.19053101165635344</c:v>
                </c:pt>
                <c:pt idx="5415">
                  <c:v>0.19038710605842568</c:v>
                </c:pt>
                <c:pt idx="5416">
                  <c:v>0.19038710605842568</c:v>
                </c:pt>
                <c:pt idx="5417">
                  <c:v>0.19024320046049792</c:v>
                </c:pt>
                <c:pt idx="5418">
                  <c:v>0.19009929486257016</c:v>
                </c:pt>
                <c:pt idx="5419">
                  <c:v>0.19009929486257016</c:v>
                </c:pt>
                <c:pt idx="5420">
                  <c:v>0.18995538926464239</c:v>
                </c:pt>
                <c:pt idx="5421">
                  <c:v>0.18995538926464239</c:v>
                </c:pt>
                <c:pt idx="5422">
                  <c:v>0.18981148366671463</c:v>
                </c:pt>
                <c:pt idx="5423">
                  <c:v>0.18966757806878687</c:v>
                </c:pt>
                <c:pt idx="5424">
                  <c:v>0.18952367247085911</c:v>
                </c:pt>
                <c:pt idx="5425">
                  <c:v>0.18952367247085911</c:v>
                </c:pt>
                <c:pt idx="5426">
                  <c:v>0.18937976687293134</c:v>
                </c:pt>
                <c:pt idx="5427">
                  <c:v>0.18937976687293134</c:v>
                </c:pt>
                <c:pt idx="5428">
                  <c:v>0.18937976687293134</c:v>
                </c:pt>
                <c:pt idx="5429">
                  <c:v>0.18937976687293134</c:v>
                </c:pt>
                <c:pt idx="5430">
                  <c:v>0.18937976687293134</c:v>
                </c:pt>
                <c:pt idx="5431">
                  <c:v>0.18923586127500361</c:v>
                </c:pt>
                <c:pt idx="5432">
                  <c:v>0.18923586127500361</c:v>
                </c:pt>
                <c:pt idx="5433">
                  <c:v>0.18909195567707585</c:v>
                </c:pt>
                <c:pt idx="5434">
                  <c:v>0.18909195567707585</c:v>
                </c:pt>
                <c:pt idx="5435">
                  <c:v>0.18894805007914808</c:v>
                </c:pt>
                <c:pt idx="5436">
                  <c:v>0.18894805007914808</c:v>
                </c:pt>
                <c:pt idx="5437">
                  <c:v>0.18894805007914808</c:v>
                </c:pt>
                <c:pt idx="5438">
                  <c:v>0.18894805007914808</c:v>
                </c:pt>
                <c:pt idx="5439">
                  <c:v>0.18894805007914808</c:v>
                </c:pt>
                <c:pt idx="5440">
                  <c:v>0.18880414448122032</c:v>
                </c:pt>
                <c:pt idx="5441">
                  <c:v>0.18880414448122032</c:v>
                </c:pt>
                <c:pt idx="5442">
                  <c:v>0.18880414448122032</c:v>
                </c:pt>
                <c:pt idx="5443">
                  <c:v>0.18880414448122032</c:v>
                </c:pt>
                <c:pt idx="5444">
                  <c:v>0.18866023888329256</c:v>
                </c:pt>
                <c:pt idx="5445">
                  <c:v>0.18866023888329256</c:v>
                </c:pt>
                <c:pt idx="5446">
                  <c:v>0.18866023888329256</c:v>
                </c:pt>
                <c:pt idx="5447">
                  <c:v>0.18866023888329256</c:v>
                </c:pt>
                <c:pt idx="5448">
                  <c:v>0.18866023888329256</c:v>
                </c:pt>
                <c:pt idx="5449">
                  <c:v>0.1885163332853648</c:v>
                </c:pt>
                <c:pt idx="5450">
                  <c:v>0.1885163332853648</c:v>
                </c:pt>
                <c:pt idx="5451">
                  <c:v>0.18837242768743703</c:v>
                </c:pt>
                <c:pt idx="5452">
                  <c:v>0.18822852208950927</c:v>
                </c:pt>
                <c:pt idx="5453">
                  <c:v>0.18822852208950927</c:v>
                </c:pt>
                <c:pt idx="5454">
                  <c:v>0.18794071089365377</c:v>
                </c:pt>
                <c:pt idx="5455">
                  <c:v>0.18765289969779825</c:v>
                </c:pt>
                <c:pt idx="5456">
                  <c:v>0.18750899409987049</c:v>
                </c:pt>
                <c:pt idx="5457">
                  <c:v>0.18750899409987049</c:v>
                </c:pt>
                <c:pt idx="5458">
                  <c:v>0.18736508850194272</c:v>
                </c:pt>
                <c:pt idx="5459">
                  <c:v>0.18736508850194272</c:v>
                </c:pt>
                <c:pt idx="5460">
                  <c:v>0.18722118290401496</c:v>
                </c:pt>
                <c:pt idx="5461">
                  <c:v>0.18722118290401496</c:v>
                </c:pt>
                <c:pt idx="5462">
                  <c:v>0.18693337170815943</c:v>
                </c:pt>
                <c:pt idx="5463">
                  <c:v>0.1867894661102317</c:v>
                </c:pt>
                <c:pt idx="5464">
                  <c:v>0.18664556051230394</c:v>
                </c:pt>
                <c:pt idx="5465">
                  <c:v>0.18635774931644841</c:v>
                </c:pt>
                <c:pt idx="5466">
                  <c:v>0.18621384371852065</c:v>
                </c:pt>
                <c:pt idx="5467">
                  <c:v>0.18606993812059289</c:v>
                </c:pt>
                <c:pt idx="5468">
                  <c:v>0.18592603252266512</c:v>
                </c:pt>
                <c:pt idx="5469">
                  <c:v>0.18578212692473736</c:v>
                </c:pt>
                <c:pt idx="5470">
                  <c:v>0.1856382213268096</c:v>
                </c:pt>
                <c:pt idx="5471">
                  <c:v>0.1856382213268096</c:v>
                </c:pt>
                <c:pt idx="5472">
                  <c:v>0.1856382213268096</c:v>
                </c:pt>
                <c:pt idx="5473">
                  <c:v>0.18549431572888186</c:v>
                </c:pt>
                <c:pt idx="5474">
                  <c:v>0.1853504101309541</c:v>
                </c:pt>
                <c:pt idx="5475">
                  <c:v>0.18520650453302634</c:v>
                </c:pt>
                <c:pt idx="5476">
                  <c:v>0.18520650453302634</c:v>
                </c:pt>
                <c:pt idx="5477">
                  <c:v>0.18491869333717081</c:v>
                </c:pt>
                <c:pt idx="5478">
                  <c:v>0.18491869333717081</c:v>
                </c:pt>
                <c:pt idx="5479">
                  <c:v>0.18477478773924305</c:v>
                </c:pt>
                <c:pt idx="5480">
                  <c:v>0.18477478773924305</c:v>
                </c:pt>
                <c:pt idx="5481">
                  <c:v>0.18477478773924305</c:v>
                </c:pt>
                <c:pt idx="5482">
                  <c:v>0.18477478773924305</c:v>
                </c:pt>
                <c:pt idx="5483">
                  <c:v>0.18463088214131529</c:v>
                </c:pt>
                <c:pt idx="5484">
                  <c:v>0.18448697654338753</c:v>
                </c:pt>
                <c:pt idx="5485">
                  <c:v>0.18448697654338753</c:v>
                </c:pt>
                <c:pt idx="5486">
                  <c:v>0.18448697654338753</c:v>
                </c:pt>
                <c:pt idx="5487">
                  <c:v>0.18434307094545979</c:v>
                </c:pt>
                <c:pt idx="5488">
                  <c:v>0.18434307094545979</c:v>
                </c:pt>
                <c:pt idx="5489">
                  <c:v>0.18419916534753203</c:v>
                </c:pt>
                <c:pt idx="5490">
                  <c:v>0.18405525974960427</c:v>
                </c:pt>
                <c:pt idx="5491">
                  <c:v>0.18405525974960427</c:v>
                </c:pt>
                <c:pt idx="5492">
                  <c:v>0.18405525974960427</c:v>
                </c:pt>
                <c:pt idx="5493">
                  <c:v>0.18405525974960427</c:v>
                </c:pt>
                <c:pt idx="5494">
                  <c:v>0.18405525974960427</c:v>
                </c:pt>
                <c:pt idx="5495">
                  <c:v>0.18405525974960427</c:v>
                </c:pt>
                <c:pt idx="5496">
                  <c:v>0.1839113541516765</c:v>
                </c:pt>
                <c:pt idx="5497">
                  <c:v>0.1839113541516765</c:v>
                </c:pt>
                <c:pt idx="5498">
                  <c:v>0.1839113541516765</c:v>
                </c:pt>
                <c:pt idx="5499">
                  <c:v>0.18376744855374874</c:v>
                </c:pt>
                <c:pt idx="5500">
                  <c:v>0.18376744855374874</c:v>
                </c:pt>
                <c:pt idx="5501">
                  <c:v>0.18362354295582098</c:v>
                </c:pt>
                <c:pt idx="5502">
                  <c:v>0.18362354295582098</c:v>
                </c:pt>
                <c:pt idx="5503">
                  <c:v>0.18347963735789322</c:v>
                </c:pt>
                <c:pt idx="5504">
                  <c:v>0.18290401496618219</c:v>
                </c:pt>
                <c:pt idx="5505">
                  <c:v>0.18276010936825443</c:v>
                </c:pt>
                <c:pt idx="5506">
                  <c:v>0.18276010936825443</c:v>
                </c:pt>
                <c:pt idx="5507">
                  <c:v>0.18261620377032667</c:v>
                </c:pt>
                <c:pt idx="5508">
                  <c:v>0.18261620377032667</c:v>
                </c:pt>
                <c:pt idx="5509">
                  <c:v>0.18247229817239891</c:v>
                </c:pt>
                <c:pt idx="5510">
                  <c:v>0.18232839257447114</c:v>
                </c:pt>
                <c:pt idx="5511">
                  <c:v>0.18232839257447114</c:v>
                </c:pt>
                <c:pt idx="5512">
                  <c:v>0.18232839257447114</c:v>
                </c:pt>
                <c:pt idx="5513">
                  <c:v>0.18232839257447114</c:v>
                </c:pt>
                <c:pt idx="5514">
                  <c:v>0.18218448697654338</c:v>
                </c:pt>
                <c:pt idx="5515">
                  <c:v>0.18218448697654338</c:v>
                </c:pt>
                <c:pt idx="5516">
                  <c:v>0.18204058137861562</c:v>
                </c:pt>
                <c:pt idx="5517">
                  <c:v>0.18189667578068786</c:v>
                </c:pt>
                <c:pt idx="5518">
                  <c:v>0.18189667578068786</c:v>
                </c:pt>
                <c:pt idx="5519">
                  <c:v>0.18189667578068786</c:v>
                </c:pt>
                <c:pt idx="5520">
                  <c:v>0.18175277018276012</c:v>
                </c:pt>
                <c:pt idx="5521">
                  <c:v>0.18175277018276012</c:v>
                </c:pt>
                <c:pt idx="5522">
                  <c:v>0.18175277018276012</c:v>
                </c:pt>
                <c:pt idx="5523">
                  <c:v>0.18175277018276012</c:v>
                </c:pt>
                <c:pt idx="5524">
                  <c:v>0.18175277018276012</c:v>
                </c:pt>
                <c:pt idx="5525">
                  <c:v>0.18175277018276012</c:v>
                </c:pt>
                <c:pt idx="5526">
                  <c:v>0.18175277018276012</c:v>
                </c:pt>
                <c:pt idx="5527">
                  <c:v>0.18175277018276012</c:v>
                </c:pt>
                <c:pt idx="5528">
                  <c:v>0.1814649589869046</c:v>
                </c:pt>
                <c:pt idx="5529">
                  <c:v>0.1814649589869046</c:v>
                </c:pt>
                <c:pt idx="5530">
                  <c:v>0.18132105338897683</c:v>
                </c:pt>
                <c:pt idx="5531">
                  <c:v>0.18132105338897683</c:v>
                </c:pt>
                <c:pt idx="5532">
                  <c:v>0.18117714779104907</c:v>
                </c:pt>
                <c:pt idx="5533">
                  <c:v>0.18117714779104907</c:v>
                </c:pt>
                <c:pt idx="5534">
                  <c:v>0.18117714779104907</c:v>
                </c:pt>
                <c:pt idx="5535">
                  <c:v>0.18117714779104907</c:v>
                </c:pt>
                <c:pt idx="5536">
                  <c:v>0.18088933659519355</c:v>
                </c:pt>
                <c:pt idx="5537">
                  <c:v>0.18074543099726578</c:v>
                </c:pt>
                <c:pt idx="5538">
                  <c:v>0.18074543099726578</c:v>
                </c:pt>
                <c:pt idx="5539">
                  <c:v>0.18074543099726578</c:v>
                </c:pt>
                <c:pt idx="5540">
                  <c:v>0.18074543099726578</c:v>
                </c:pt>
                <c:pt idx="5541">
                  <c:v>0.18060152539933805</c:v>
                </c:pt>
                <c:pt idx="5542">
                  <c:v>0.18045761980141029</c:v>
                </c:pt>
                <c:pt idx="5543">
                  <c:v>0.18045761980141029</c:v>
                </c:pt>
                <c:pt idx="5544">
                  <c:v>0.18031371420348252</c:v>
                </c:pt>
                <c:pt idx="5545">
                  <c:v>0.18031371420348252</c:v>
                </c:pt>
                <c:pt idx="5546">
                  <c:v>0.18031371420348252</c:v>
                </c:pt>
                <c:pt idx="5547">
                  <c:v>0.18031371420348252</c:v>
                </c:pt>
                <c:pt idx="5548">
                  <c:v>0.18016980860555476</c:v>
                </c:pt>
                <c:pt idx="5549">
                  <c:v>0.18016980860555476</c:v>
                </c:pt>
                <c:pt idx="5550">
                  <c:v>0.18016980860555476</c:v>
                </c:pt>
                <c:pt idx="5551">
                  <c:v>0.18016980860555476</c:v>
                </c:pt>
                <c:pt idx="5552">
                  <c:v>0.18016980860555476</c:v>
                </c:pt>
                <c:pt idx="5553">
                  <c:v>0.180025903007627</c:v>
                </c:pt>
                <c:pt idx="5554">
                  <c:v>0.180025903007627</c:v>
                </c:pt>
                <c:pt idx="5555">
                  <c:v>0.180025903007627</c:v>
                </c:pt>
                <c:pt idx="5556">
                  <c:v>0.180025903007627</c:v>
                </c:pt>
                <c:pt idx="5557">
                  <c:v>0.180025903007627</c:v>
                </c:pt>
                <c:pt idx="5558">
                  <c:v>0.180025903007627</c:v>
                </c:pt>
                <c:pt idx="5559">
                  <c:v>0.17988199740969923</c:v>
                </c:pt>
                <c:pt idx="5560">
                  <c:v>0.17988199740969923</c:v>
                </c:pt>
                <c:pt idx="5561">
                  <c:v>0.17973809181177147</c:v>
                </c:pt>
                <c:pt idx="5562">
                  <c:v>0.17973809181177147</c:v>
                </c:pt>
                <c:pt idx="5563">
                  <c:v>0.17973809181177147</c:v>
                </c:pt>
                <c:pt idx="5564">
                  <c:v>0.17973809181177147</c:v>
                </c:pt>
                <c:pt idx="5565">
                  <c:v>0.17959418621384371</c:v>
                </c:pt>
                <c:pt idx="5566">
                  <c:v>0.17959418621384371</c:v>
                </c:pt>
                <c:pt idx="5567">
                  <c:v>0.17945028061591595</c:v>
                </c:pt>
                <c:pt idx="5568">
                  <c:v>0.17945028061591595</c:v>
                </c:pt>
                <c:pt idx="5569">
                  <c:v>0.17930637501798821</c:v>
                </c:pt>
                <c:pt idx="5570">
                  <c:v>0.17916246942006045</c:v>
                </c:pt>
                <c:pt idx="5571">
                  <c:v>0.17916246942006045</c:v>
                </c:pt>
                <c:pt idx="5572">
                  <c:v>0.17916246942006045</c:v>
                </c:pt>
                <c:pt idx="5573">
                  <c:v>0.17916246942006045</c:v>
                </c:pt>
                <c:pt idx="5574">
                  <c:v>0.17887465822420492</c:v>
                </c:pt>
                <c:pt idx="5575">
                  <c:v>0.17873075262627716</c:v>
                </c:pt>
                <c:pt idx="5576">
                  <c:v>0.17873075262627716</c:v>
                </c:pt>
                <c:pt idx="5577">
                  <c:v>0.17873075262627716</c:v>
                </c:pt>
                <c:pt idx="5578">
                  <c:v>0.1785868470283494</c:v>
                </c:pt>
                <c:pt idx="5579">
                  <c:v>0.17844294143042164</c:v>
                </c:pt>
                <c:pt idx="5580">
                  <c:v>0.17829903583249387</c:v>
                </c:pt>
                <c:pt idx="5581">
                  <c:v>0.17829903583249387</c:v>
                </c:pt>
                <c:pt idx="5582">
                  <c:v>0.17829903583249387</c:v>
                </c:pt>
                <c:pt idx="5583">
                  <c:v>0.17829903583249387</c:v>
                </c:pt>
                <c:pt idx="5584">
                  <c:v>0.17815513023456611</c:v>
                </c:pt>
                <c:pt idx="5585">
                  <c:v>0.17815513023456611</c:v>
                </c:pt>
                <c:pt idx="5586">
                  <c:v>0.17815513023456611</c:v>
                </c:pt>
                <c:pt idx="5587">
                  <c:v>0.17801122463663838</c:v>
                </c:pt>
                <c:pt idx="5588">
                  <c:v>0.17801122463663838</c:v>
                </c:pt>
                <c:pt idx="5589">
                  <c:v>0.17801122463663838</c:v>
                </c:pt>
                <c:pt idx="5590">
                  <c:v>0.17801122463663838</c:v>
                </c:pt>
                <c:pt idx="5591">
                  <c:v>0.17786731903871061</c:v>
                </c:pt>
                <c:pt idx="5592">
                  <c:v>0.17786731903871061</c:v>
                </c:pt>
                <c:pt idx="5593">
                  <c:v>0.17786731903871061</c:v>
                </c:pt>
                <c:pt idx="5594">
                  <c:v>0.17786731903871061</c:v>
                </c:pt>
                <c:pt idx="5595">
                  <c:v>0.17786731903871061</c:v>
                </c:pt>
                <c:pt idx="5596">
                  <c:v>0.17772341344078285</c:v>
                </c:pt>
                <c:pt idx="5597">
                  <c:v>0.17772341344078285</c:v>
                </c:pt>
                <c:pt idx="5598">
                  <c:v>0.17757950784285509</c:v>
                </c:pt>
                <c:pt idx="5599">
                  <c:v>0.17757950784285509</c:v>
                </c:pt>
                <c:pt idx="5600">
                  <c:v>0.17757950784285509</c:v>
                </c:pt>
                <c:pt idx="5601">
                  <c:v>0.17743560224492733</c:v>
                </c:pt>
                <c:pt idx="5602">
                  <c:v>0.17729169664699956</c:v>
                </c:pt>
                <c:pt idx="5603">
                  <c:v>0.17729169664699956</c:v>
                </c:pt>
                <c:pt idx="5604">
                  <c:v>0.17729169664699956</c:v>
                </c:pt>
                <c:pt idx="5605">
                  <c:v>0.1771477910490718</c:v>
                </c:pt>
                <c:pt idx="5606">
                  <c:v>0.1771477910490718</c:v>
                </c:pt>
                <c:pt idx="5607">
                  <c:v>0.1771477910490718</c:v>
                </c:pt>
                <c:pt idx="5608">
                  <c:v>0.1771477910490718</c:v>
                </c:pt>
                <c:pt idx="5609">
                  <c:v>0.17700388545114404</c:v>
                </c:pt>
                <c:pt idx="5610">
                  <c:v>0.17700388545114404</c:v>
                </c:pt>
                <c:pt idx="5611">
                  <c:v>0.17671607425528854</c:v>
                </c:pt>
                <c:pt idx="5612">
                  <c:v>0.17671607425528854</c:v>
                </c:pt>
                <c:pt idx="5613">
                  <c:v>0.17657216865736078</c:v>
                </c:pt>
                <c:pt idx="5614">
                  <c:v>0.17657216865736078</c:v>
                </c:pt>
                <c:pt idx="5615">
                  <c:v>0.17657216865736078</c:v>
                </c:pt>
                <c:pt idx="5616">
                  <c:v>0.17657216865736078</c:v>
                </c:pt>
                <c:pt idx="5617">
                  <c:v>0.17642826305943302</c:v>
                </c:pt>
                <c:pt idx="5618">
                  <c:v>0.17642826305943302</c:v>
                </c:pt>
                <c:pt idx="5619">
                  <c:v>0.17628435746150525</c:v>
                </c:pt>
                <c:pt idx="5620">
                  <c:v>0.17614045186357749</c:v>
                </c:pt>
                <c:pt idx="5621">
                  <c:v>0.17614045186357749</c:v>
                </c:pt>
                <c:pt idx="5622">
                  <c:v>0.17599654626564973</c:v>
                </c:pt>
                <c:pt idx="5623">
                  <c:v>0.17585264066772197</c:v>
                </c:pt>
                <c:pt idx="5624">
                  <c:v>0.17585264066772197</c:v>
                </c:pt>
                <c:pt idx="5625">
                  <c:v>0.17556482947186647</c:v>
                </c:pt>
                <c:pt idx="5626">
                  <c:v>0.17556482947186647</c:v>
                </c:pt>
                <c:pt idx="5627">
                  <c:v>0.17556482947186647</c:v>
                </c:pt>
                <c:pt idx="5628">
                  <c:v>0.17556482947186647</c:v>
                </c:pt>
                <c:pt idx="5629">
                  <c:v>0.17542092387393871</c:v>
                </c:pt>
                <c:pt idx="5630">
                  <c:v>0.17542092387393871</c:v>
                </c:pt>
                <c:pt idx="5631">
                  <c:v>0.17513311267808318</c:v>
                </c:pt>
                <c:pt idx="5632">
                  <c:v>0.17513311267808318</c:v>
                </c:pt>
                <c:pt idx="5633">
                  <c:v>0.17513311267808318</c:v>
                </c:pt>
                <c:pt idx="5634">
                  <c:v>0.17498920708015542</c:v>
                </c:pt>
                <c:pt idx="5635">
                  <c:v>0.17484530148222766</c:v>
                </c:pt>
                <c:pt idx="5636">
                  <c:v>0.17484530148222766</c:v>
                </c:pt>
                <c:pt idx="5637">
                  <c:v>0.17484530148222766</c:v>
                </c:pt>
                <c:pt idx="5638">
                  <c:v>0.17470139588429989</c:v>
                </c:pt>
                <c:pt idx="5639">
                  <c:v>0.17455749028637213</c:v>
                </c:pt>
                <c:pt idx="5640">
                  <c:v>0.17441358468844437</c:v>
                </c:pt>
                <c:pt idx="5641">
                  <c:v>0.17426967909051663</c:v>
                </c:pt>
                <c:pt idx="5642">
                  <c:v>0.17412577349258887</c:v>
                </c:pt>
                <c:pt idx="5643">
                  <c:v>0.17412577349258887</c:v>
                </c:pt>
                <c:pt idx="5644">
                  <c:v>0.17398186789466111</c:v>
                </c:pt>
                <c:pt idx="5645">
                  <c:v>0.17383796229673334</c:v>
                </c:pt>
                <c:pt idx="5646">
                  <c:v>0.17383796229673334</c:v>
                </c:pt>
                <c:pt idx="5647">
                  <c:v>0.17369405669880558</c:v>
                </c:pt>
                <c:pt idx="5648">
                  <c:v>0.17369405669880558</c:v>
                </c:pt>
                <c:pt idx="5649">
                  <c:v>0.17355015110087782</c:v>
                </c:pt>
                <c:pt idx="5650">
                  <c:v>0.17355015110087782</c:v>
                </c:pt>
                <c:pt idx="5651">
                  <c:v>0.17355015110087782</c:v>
                </c:pt>
                <c:pt idx="5652">
                  <c:v>0.17340624550295006</c:v>
                </c:pt>
                <c:pt idx="5653">
                  <c:v>0.17340624550295006</c:v>
                </c:pt>
                <c:pt idx="5654">
                  <c:v>0.17311843430709456</c:v>
                </c:pt>
                <c:pt idx="5655">
                  <c:v>0.17311843430709456</c:v>
                </c:pt>
                <c:pt idx="5656">
                  <c:v>0.1729745287091668</c:v>
                </c:pt>
                <c:pt idx="5657">
                  <c:v>0.1729745287091668</c:v>
                </c:pt>
                <c:pt idx="5658">
                  <c:v>0.1729745287091668</c:v>
                </c:pt>
                <c:pt idx="5659">
                  <c:v>0.17283062311123903</c:v>
                </c:pt>
                <c:pt idx="5660">
                  <c:v>0.17283062311123903</c:v>
                </c:pt>
                <c:pt idx="5661">
                  <c:v>0.17268671751331127</c:v>
                </c:pt>
                <c:pt idx="5662">
                  <c:v>0.17268671751331127</c:v>
                </c:pt>
                <c:pt idx="5663">
                  <c:v>0.17268671751331127</c:v>
                </c:pt>
                <c:pt idx="5664">
                  <c:v>0.17254281191538351</c:v>
                </c:pt>
                <c:pt idx="5665">
                  <c:v>0.17254281191538351</c:v>
                </c:pt>
                <c:pt idx="5666">
                  <c:v>0.17239890631745575</c:v>
                </c:pt>
                <c:pt idx="5667">
                  <c:v>0.17239890631745575</c:v>
                </c:pt>
                <c:pt idx="5668">
                  <c:v>0.17225500071952798</c:v>
                </c:pt>
                <c:pt idx="5669">
                  <c:v>0.17225500071952798</c:v>
                </c:pt>
                <c:pt idx="5670">
                  <c:v>0.17211109512160022</c:v>
                </c:pt>
                <c:pt idx="5671">
                  <c:v>0.17211109512160022</c:v>
                </c:pt>
                <c:pt idx="5672">
                  <c:v>0.17211109512160022</c:v>
                </c:pt>
                <c:pt idx="5673">
                  <c:v>0.17211109512160022</c:v>
                </c:pt>
                <c:pt idx="5674">
                  <c:v>0.17196718952367246</c:v>
                </c:pt>
                <c:pt idx="5675">
                  <c:v>0.17182328392574472</c:v>
                </c:pt>
                <c:pt idx="5676">
                  <c:v>0.17182328392574472</c:v>
                </c:pt>
                <c:pt idx="5677">
                  <c:v>0.17167937832781696</c:v>
                </c:pt>
                <c:pt idx="5678">
                  <c:v>0.17167937832781696</c:v>
                </c:pt>
                <c:pt idx="5679">
                  <c:v>0.17167937832781696</c:v>
                </c:pt>
                <c:pt idx="5680">
                  <c:v>0.1715354727298892</c:v>
                </c:pt>
                <c:pt idx="5681">
                  <c:v>0.17139156713196144</c:v>
                </c:pt>
                <c:pt idx="5682">
                  <c:v>0.17124766153403367</c:v>
                </c:pt>
                <c:pt idx="5683">
                  <c:v>0.17124766153403367</c:v>
                </c:pt>
                <c:pt idx="5684">
                  <c:v>0.17110375593610591</c:v>
                </c:pt>
                <c:pt idx="5685">
                  <c:v>0.17110375593610591</c:v>
                </c:pt>
                <c:pt idx="5686">
                  <c:v>0.17110375593610591</c:v>
                </c:pt>
                <c:pt idx="5687">
                  <c:v>0.17095985033817815</c:v>
                </c:pt>
                <c:pt idx="5688">
                  <c:v>0.17095985033817815</c:v>
                </c:pt>
                <c:pt idx="5689">
                  <c:v>0.17095985033817815</c:v>
                </c:pt>
                <c:pt idx="5690">
                  <c:v>0.17081594474025039</c:v>
                </c:pt>
                <c:pt idx="5691">
                  <c:v>0.17081594474025039</c:v>
                </c:pt>
                <c:pt idx="5692">
                  <c:v>0.17067203914232262</c:v>
                </c:pt>
                <c:pt idx="5693">
                  <c:v>0.17067203914232262</c:v>
                </c:pt>
                <c:pt idx="5694">
                  <c:v>0.17067203914232262</c:v>
                </c:pt>
                <c:pt idx="5695">
                  <c:v>0.17052813354439489</c:v>
                </c:pt>
                <c:pt idx="5696">
                  <c:v>0.17052813354439489</c:v>
                </c:pt>
                <c:pt idx="5697">
                  <c:v>0.17038422794646713</c:v>
                </c:pt>
                <c:pt idx="5698">
                  <c:v>0.17024032234853936</c:v>
                </c:pt>
                <c:pt idx="5699">
                  <c:v>0.17024032234853936</c:v>
                </c:pt>
                <c:pt idx="5700">
                  <c:v>0.17024032234853936</c:v>
                </c:pt>
                <c:pt idx="5701">
                  <c:v>0.1700964167506116</c:v>
                </c:pt>
                <c:pt idx="5702">
                  <c:v>0.1700964167506116</c:v>
                </c:pt>
                <c:pt idx="5703">
                  <c:v>0.16995251115268384</c:v>
                </c:pt>
                <c:pt idx="5704">
                  <c:v>0.16980860555475608</c:v>
                </c:pt>
                <c:pt idx="5705">
                  <c:v>0.16980860555475608</c:v>
                </c:pt>
                <c:pt idx="5706">
                  <c:v>0.16980860555475608</c:v>
                </c:pt>
                <c:pt idx="5707">
                  <c:v>0.16952079435890055</c:v>
                </c:pt>
                <c:pt idx="5708">
                  <c:v>0.16952079435890055</c:v>
                </c:pt>
                <c:pt idx="5709">
                  <c:v>0.16937688876097279</c:v>
                </c:pt>
                <c:pt idx="5710">
                  <c:v>0.16937688876097279</c:v>
                </c:pt>
                <c:pt idx="5711">
                  <c:v>0.16937688876097279</c:v>
                </c:pt>
                <c:pt idx="5712">
                  <c:v>0.16923298316304505</c:v>
                </c:pt>
                <c:pt idx="5713">
                  <c:v>0.16908907756511729</c:v>
                </c:pt>
                <c:pt idx="5714">
                  <c:v>0.16894517196718953</c:v>
                </c:pt>
                <c:pt idx="5715">
                  <c:v>0.16880126636926177</c:v>
                </c:pt>
                <c:pt idx="5716">
                  <c:v>0.16880126636926177</c:v>
                </c:pt>
                <c:pt idx="5717">
                  <c:v>0.16880126636926177</c:v>
                </c:pt>
                <c:pt idx="5718">
                  <c:v>0.168657360771334</c:v>
                </c:pt>
                <c:pt idx="5719">
                  <c:v>0.168657360771334</c:v>
                </c:pt>
                <c:pt idx="5720">
                  <c:v>0.168657360771334</c:v>
                </c:pt>
                <c:pt idx="5721">
                  <c:v>0.168657360771334</c:v>
                </c:pt>
                <c:pt idx="5722">
                  <c:v>0.16851345517340624</c:v>
                </c:pt>
                <c:pt idx="5723">
                  <c:v>0.16851345517340624</c:v>
                </c:pt>
                <c:pt idx="5724">
                  <c:v>0.16851345517340624</c:v>
                </c:pt>
                <c:pt idx="5725">
                  <c:v>0.16836954957547848</c:v>
                </c:pt>
                <c:pt idx="5726">
                  <c:v>0.16836954957547848</c:v>
                </c:pt>
                <c:pt idx="5727">
                  <c:v>0.16836954957547848</c:v>
                </c:pt>
                <c:pt idx="5728">
                  <c:v>0.16836954957547848</c:v>
                </c:pt>
                <c:pt idx="5729">
                  <c:v>0.16836954957547848</c:v>
                </c:pt>
                <c:pt idx="5730">
                  <c:v>0.16822564397755072</c:v>
                </c:pt>
                <c:pt idx="5731">
                  <c:v>0.16808173837962298</c:v>
                </c:pt>
                <c:pt idx="5732">
                  <c:v>0.16808173837962298</c:v>
                </c:pt>
                <c:pt idx="5733">
                  <c:v>0.16808173837962298</c:v>
                </c:pt>
                <c:pt idx="5734">
                  <c:v>0.16808173837962298</c:v>
                </c:pt>
                <c:pt idx="5735">
                  <c:v>0.16808173837962298</c:v>
                </c:pt>
                <c:pt idx="5736">
                  <c:v>0.16793783278169522</c:v>
                </c:pt>
                <c:pt idx="5737">
                  <c:v>0.16750611598791193</c:v>
                </c:pt>
                <c:pt idx="5738">
                  <c:v>0.16736221038998417</c:v>
                </c:pt>
                <c:pt idx="5739">
                  <c:v>0.16736221038998417</c:v>
                </c:pt>
                <c:pt idx="5740">
                  <c:v>0.1672183047920564</c:v>
                </c:pt>
                <c:pt idx="5741">
                  <c:v>0.1672183047920564</c:v>
                </c:pt>
                <c:pt idx="5742">
                  <c:v>0.16693049359620088</c:v>
                </c:pt>
                <c:pt idx="5743">
                  <c:v>0.16678658799827314</c:v>
                </c:pt>
                <c:pt idx="5744">
                  <c:v>0.16664268240034538</c:v>
                </c:pt>
                <c:pt idx="5745">
                  <c:v>0.16649877680241762</c:v>
                </c:pt>
                <c:pt idx="5746">
                  <c:v>0.16635487120448986</c:v>
                </c:pt>
                <c:pt idx="5747">
                  <c:v>0.16635487120448986</c:v>
                </c:pt>
                <c:pt idx="5748">
                  <c:v>0.16635487120448986</c:v>
                </c:pt>
                <c:pt idx="5749">
                  <c:v>0.16621096560656209</c:v>
                </c:pt>
                <c:pt idx="5750">
                  <c:v>0.16621096560656209</c:v>
                </c:pt>
                <c:pt idx="5751">
                  <c:v>0.16621096560656209</c:v>
                </c:pt>
                <c:pt idx="5752">
                  <c:v>0.16621096560656209</c:v>
                </c:pt>
                <c:pt idx="5753">
                  <c:v>0.16606706000863433</c:v>
                </c:pt>
                <c:pt idx="5754">
                  <c:v>0.16592315441070657</c:v>
                </c:pt>
                <c:pt idx="5755">
                  <c:v>0.16577924881277881</c:v>
                </c:pt>
                <c:pt idx="5756">
                  <c:v>0.16563534321485104</c:v>
                </c:pt>
                <c:pt idx="5757">
                  <c:v>0.16563534321485104</c:v>
                </c:pt>
                <c:pt idx="5758">
                  <c:v>0.16563534321485104</c:v>
                </c:pt>
                <c:pt idx="5759">
                  <c:v>0.16563534321485104</c:v>
                </c:pt>
                <c:pt idx="5760">
                  <c:v>0.16549143761692331</c:v>
                </c:pt>
                <c:pt idx="5761">
                  <c:v>0.16534753201899555</c:v>
                </c:pt>
                <c:pt idx="5762">
                  <c:v>0.16534753201899555</c:v>
                </c:pt>
                <c:pt idx="5763">
                  <c:v>0.16520362642106778</c:v>
                </c:pt>
                <c:pt idx="5764">
                  <c:v>0.16505972082314002</c:v>
                </c:pt>
                <c:pt idx="5765">
                  <c:v>0.16505972082314002</c:v>
                </c:pt>
                <c:pt idx="5766">
                  <c:v>0.16505972082314002</c:v>
                </c:pt>
                <c:pt idx="5767">
                  <c:v>0.16505972082314002</c:v>
                </c:pt>
                <c:pt idx="5768">
                  <c:v>0.16491581522521226</c:v>
                </c:pt>
                <c:pt idx="5769">
                  <c:v>0.16491581522521226</c:v>
                </c:pt>
                <c:pt idx="5770">
                  <c:v>0.1647719096272845</c:v>
                </c:pt>
                <c:pt idx="5771">
                  <c:v>0.1647719096272845</c:v>
                </c:pt>
                <c:pt idx="5772">
                  <c:v>0.1647719096272845</c:v>
                </c:pt>
                <c:pt idx="5773">
                  <c:v>0.1647719096272845</c:v>
                </c:pt>
                <c:pt idx="5774">
                  <c:v>0.1647719096272845</c:v>
                </c:pt>
                <c:pt idx="5775">
                  <c:v>0.1647719096272845</c:v>
                </c:pt>
                <c:pt idx="5776">
                  <c:v>0.1647719096272845</c:v>
                </c:pt>
                <c:pt idx="5777">
                  <c:v>0.16462800402935673</c:v>
                </c:pt>
                <c:pt idx="5778">
                  <c:v>0.16448409843142897</c:v>
                </c:pt>
                <c:pt idx="5779">
                  <c:v>0.16448409843142897</c:v>
                </c:pt>
                <c:pt idx="5780">
                  <c:v>0.16434019283350124</c:v>
                </c:pt>
                <c:pt idx="5781">
                  <c:v>0.16434019283350124</c:v>
                </c:pt>
                <c:pt idx="5782">
                  <c:v>0.16434019283350124</c:v>
                </c:pt>
                <c:pt idx="5783">
                  <c:v>0.16419628723557347</c:v>
                </c:pt>
                <c:pt idx="5784">
                  <c:v>0.16419628723557347</c:v>
                </c:pt>
                <c:pt idx="5785">
                  <c:v>0.16419628723557347</c:v>
                </c:pt>
                <c:pt idx="5786">
                  <c:v>0.16405238163764571</c:v>
                </c:pt>
                <c:pt idx="5787">
                  <c:v>0.16405238163764571</c:v>
                </c:pt>
                <c:pt idx="5788">
                  <c:v>0.16390847603971795</c:v>
                </c:pt>
                <c:pt idx="5789">
                  <c:v>0.16390847603971795</c:v>
                </c:pt>
                <c:pt idx="5790">
                  <c:v>0.16390847603971795</c:v>
                </c:pt>
                <c:pt idx="5791">
                  <c:v>0.16376457044179019</c:v>
                </c:pt>
                <c:pt idx="5792">
                  <c:v>0.16362066484386242</c:v>
                </c:pt>
                <c:pt idx="5793">
                  <c:v>0.16362066484386242</c:v>
                </c:pt>
                <c:pt idx="5794">
                  <c:v>0.16362066484386242</c:v>
                </c:pt>
                <c:pt idx="5795">
                  <c:v>0.16347675924593466</c:v>
                </c:pt>
                <c:pt idx="5796">
                  <c:v>0.16347675924593466</c:v>
                </c:pt>
                <c:pt idx="5797">
                  <c:v>0.16347675924593466</c:v>
                </c:pt>
                <c:pt idx="5798">
                  <c:v>0.1633328536480069</c:v>
                </c:pt>
                <c:pt idx="5799">
                  <c:v>0.1633328536480069</c:v>
                </c:pt>
                <c:pt idx="5800">
                  <c:v>0.1633328536480069</c:v>
                </c:pt>
                <c:pt idx="5801">
                  <c:v>0.1630450424521514</c:v>
                </c:pt>
                <c:pt idx="5802">
                  <c:v>0.16290113685422364</c:v>
                </c:pt>
                <c:pt idx="5803">
                  <c:v>0.16290113685422364</c:v>
                </c:pt>
                <c:pt idx="5804">
                  <c:v>0.16290113685422364</c:v>
                </c:pt>
                <c:pt idx="5805">
                  <c:v>0.16290113685422364</c:v>
                </c:pt>
                <c:pt idx="5806">
                  <c:v>0.16290113685422364</c:v>
                </c:pt>
                <c:pt idx="5807">
                  <c:v>0.16275723125629588</c:v>
                </c:pt>
                <c:pt idx="5808">
                  <c:v>0.16261332565836811</c:v>
                </c:pt>
                <c:pt idx="5809">
                  <c:v>0.16246942006044035</c:v>
                </c:pt>
                <c:pt idx="5810">
                  <c:v>0.16246942006044035</c:v>
                </c:pt>
                <c:pt idx="5811">
                  <c:v>0.16246942006044035</c:v>
                </c:pt>
                <c:pt idx="5812">
                  <c:v>0.16232551446251259</c:v>
                </c:pt>
                <c:pt idx="5813">
                  <c:v>0.16232551446251259</c:v>
                </c:pt>
                <c:pt idx="5814">
                  <c:v>0.16218160886458483</c:v>
                </c:pt>
                <c:pt idx="5815">
                  <c:v>0.16203770326665706</c:v>
                </c:pt>
                <c:pt idx="5816">
                  <c:v>0.16203770326665706</c:v>
                </c:pt>
                <c:pt idx="5817">
                  <c:v>0.1618937976687293</c:v>
                </c:pt>
                <c:pt idx="5818">
                  <c:v>0.1618937976687293</c:v>
                </c:pt>
                <c:pt idx="5819">
                  <c:v>0.1618937976687293</c:v>
                </c:pt>
                <c:pt idx="5820">
                  <c:v>0.16174989207080157</c:v>
                </c:pt>
                <c:pt idx="5821">
                  <c:v>0.16174989207080157</c:v>
                </c:pt>
                <c:pt idx="5822">
                  <c:v>0.16174989207080157</c:v>
                </c:pt>
                <c:pt idx="5823">
                  <c:v>0.16174989207080157</c:v>
                </c:pt>
                <c:pt idx="5824">
                  <c:v>0.16146208087494604</c:v>
                </c:pt>
                <c:pt idx="5825">
                  <c:v>0.16131817527701828</c:v>
                </c:pt>
                <c:pt idx="5826">
                  <c:v>0.16131817527701828</c:v>
                </c:pt>
                <c:pt idx="5827">
                  <c:v>0.16131817527701828</c:v>
                </c:pt>
                <c:pt idx="5828">
                  <c:v>0.16117426967909051</c:v>
                </c:pt>
                <c:pt idx="5829">
                  <c:v>0.16117426967909051</c:v>
                </c:pt>
                <c:pt idx="5830">
                  <c:v>0.16103036408116275</c:v>
                </c:pt>
                <c:pt idx="5831">
                  <c:v>0.16103036408116275</c:v>
                </c:pt>
                <c:pt idx="5832">
                  <c:v>0.16088645848323499</c:v>
                </c:pt>
                <c:pt idx="5833">
                  <c:v>0.16088645848323499</c:v>
                </c:pt>
                <c:pt idx="5834">
                  <c:v>0.16074255288530723</c:v>
                </c:pt>
                <c:pt idx="5835">
                  <c:v>0.16074255288530723</c:v>
                </c:pt>
                <c:pt idx="5836">
                  <c:v>0.16074255288530723</c:v>
                </c:pt>
                <c:pt idx="5837">
                  <c:v>0.16074255288530723</c:v>
                </c:pt>
                <c:pt idx="5838">
                  <c:v>0.16045474168945173</c:v>
                </c:pt>
                <c:pt idx="5839">
                  <c:v>0.16045474168945173</c:v>
                </c:pt>
                <c:pt idx="5840">
                  <c:v>0.16031083609152397</c:v>
                </c:pt>
                <c:pt idx="5841">
                  <c:v>0.1601669304935962</c:v>
                </c:pt>
                <c:pt idx="5842">
                  <c:v>0.16002302489566844</c:v>
                </c:pt>
                <c:pt idx="5843">
                  <c:v>0.15987911929774068</c:v>
                </c:pt>
                <c:pt idx="5844">
                  <c:v>0.15987911929774068</c:v>
                </c:pt>
                <c:pt idx="5845">
                  <c:v>0.15973521369981292</c:v>
                </c:pt>
                <c:pt idx="5846">
                  <c:v>0.15959130810188515</c:v>
                </c:pt>
                <c:pt idx="5847">
                  <c:v>0.15959130810188515</c:v>
                </c:pt>
                <c:pt idx="5848">
                  <c:v>0.15959130810188515</c:v>
                </c:pt>
                <c:pt idx="5849">
                  <c:v>0.15959130810188515</c:v>
                </c:pt>
                <c:pt idx="5850">
                  <c:v>0.15944740250395739</c:v>
                </c:pt>
                <c:pt idx="5851">
                  <c:v>0.15930349690602966</c:v>
                </c:pt>
                <c:pt idx="5852">
                  <c:v>0.15930349690602966</c:v>
                </c:pt>
                <c:pt idx="5853">
                  <c:v>0.15915959130810189</c:v>
                </c:pt>
                <c:pt idx="5854">
                  <c:v>0.15901568571017413</c:v>
                </c:pt>
                <c:pt idx="5855">
                  <c:v>0.15901568571017413</c:v>
                </c:pt>
                <c:pt idx="5856">
                  <c:v>0.15901568571017413</c:v>
                </c:pt>
                <c:pt idx="5857">
                  <c:v>0.15901568571017413</c:v>
                </c:pt>
                <c:pt idx="5858">
                  <c:v>0.15887178011224637</c:v>
                </c:pt>
                <c:pt idx="5859">
                  <c:v>0.15887178011224637</c:v>
                </c:pt>
                <c:pt idx="5860">
                  <c:v>0.15872787451431861</c:v>
                </c:pt>
                <c:pt idx="5861">
                  <c:v>0.15872787451431861</c:v>
                </c:pt>
                <c:pt idx="5862">
                  <c:v>0.15872787451431861</c:v>
                </c:pt>
                <c:pt idx="5863">
                  <c:v>0.15858396891639084</c:v>
                </c:pt>
                <c:pt idx="5864">
                  <c:v>0.15858396891639084</c:v>
                </c:pt>
                <c:pt idx="5865">
                  <c:v>0.15844006331846308</c:v>
                </c:pt>
                <c:pt idx="5866">
                  <c:v>0.15844006331846308</c:v>
                </c:pt>
                <c:pt idx="5867">
                  <c:v>0.15829615772053532</c:v>
                </c:pt>
                <c:pt idx="5868">
                  <c:v>0.15815225212260756</c:v>
                </c:pt>
                <c:pt idx="5869">
                  <c:v>0.15815225212260756</c:v>
                </c:pt>
                <c:pt idx="5870">
                  <c:v>0.15800834652467982</c:v>
                </c:pt>
                <c:pt idx="5871">
                  <c:v>0.15800834652467982</c:v>
                </c:pt>
                <c:pt idx="5872">
                  <c:v>0.15786444092675206</c:v>
                </c:pt>
                <c:pt idx="5873">
                  <c:v>0.15786444092675206</c:v>
                </c:pt>
                <c:pt idx="5874">
                  <c:v>0.15786444092675206</c:v>
                </c:pt>
                <c:pt idx="5875">
                  <c:v>0.15786444092675206</c:v>
                </c:pt>
                <c:pt idx="5876">
                  <c:v>0.1577205353288243</c:v>
                </c:pt>
                <c:pt idx="5877">
                  <c:v>0.1577205353288243</c:v>
                </c:pt>
                <c:pt idx="5878">
                  <c:v>0.15757662973089653</c:v>
                </c:pt>
                <c:pt idx="5879">
                  <c:v>0.15757662973089653</c:v>
                </c:pt>
                <c:pt idx="5880">
                  <c:v>0.15757662973089653</c:v>
                </c:pt>
                <c:pt idx="5881">
                  <c:v>0.15743272413296877</c:v>
                </c:pt>
                <c:pt idx="5882">
                  <c:v>0.15728881853504101</c:v>
                </c:pt>
                <c:pt idx="5883">
                  <c:v>0.15714491293711325</c:v>
                </c:pt>
                <c:pt idx="5884">
                  <c:v>0.15714491293711325</c:v>
                </c:pt>
                <c:pt idx="5885">
                  <c:v>0.15714491293711325</c:v>
                </c:pt>
                <c:pt idx="5886">
                  <c:v>0.15714491293711325</c:v>
                </c:pt>
                <c:pt idx="5887">
                  <c:v>0.15714491293711325</c:v>
                </c:pt>
                <c:pt idx="5888">
                  <c:v>0.15714491293711325</c:v>
                </c:pt>
                <c:pt idx="5889">
                  <c:v>0.15700100733918548</c:v>
                </c:pt>
                <c:pt idx="5890">
                  <c:v>0.15685710174125775</c:v>
                </c:pt>
                <c:pt idx="5891">
                  <c:v>0.15671319614332999</c:v>
                </c:pt>
                <c:pt idx="5892">
                  <c:v>0.15671319614332999</c:v>
                </c:pt>
                <c:pt idx="5893">
                  <c:v>0.15656929054540222</c:v>
                </c:pt>
                <c:pt idx="5894">
                  <c:v>0.15656929054540222</c:v>
                </c:pt>
                <c:pt idx="5895">
                  <c:v>0.15656929054540222</c:v>
                </c:pt>
                <c:pt idx="5896">
                  <c:v>0.15642538494747446</c:v>
                </c:pt>
                <c:pt idx="5897">
                  <c:v>0.15642538494747446</c:v>
                </c:pt>
                <c:pt idx="5898">
                  <c:v>0.1562814793495467</c:v>
                </c:pt>
                <c:pt idx="5899">
                  <c:v>0.15613757375161894</c:v>
                </c:pt>
                <c:pt idx="5900">
                  <c:v>0.15613757375161894</c:v>
                </c:pt>
                <c:pt idx="5901">
                  <c:v>0.15599366815369117</c:v>
                </c:pt>
                <c:pt idx="5902">
                  <c:v>0.15599366815369117</c:v>
                </c:pt>
                <c:pt idx="5903">
                  <c:v>0.15570585695783565</c:v>
                </c:pt>
                <c:pt idx="5904">
                  <c:v>0.15570585695783565</c:v>
                </c:pt>
                <c:pt idx="5905">
                  <c:v>0.15556195135990791</c:v>
                </c:pt>
                <c:pt idx="5906">
                  <c:v>0.15556195135990791</c:v>
                </c:pt>
                <c:pt idx="5907">
                  <c:v>0.15541804576198015</c:v>
                </c:pt>
                <c:pt idx="5908">
                  <c:v>0.15541804576198015</c:v>
                </c:pt>
                <c:pt idx="5909">
                  <c:v>0.15541804576198015</c:v>
                </c:pt>
                <c:pt idx="5910">
                  <c:v>0.15541804576198015</c:v>
                </c:pt>
                <c:pt idx="5911">
                  <c:v>0.15541804576198015</c:v>
                </c:pt>
                <c:pt idx="5912">
                  <c:v>0.15527414016405239</c:v>
                </c:pt>
                <c:pt idx="5913">
                  <c:v>0.15527414016405239</c:v>
                </c:pt>
                <c:pt idx="5914">
                  <c:v>0.15527414016405239</c:v>
                </c:pt>
                <c:pt idx="5915">
                  <c:v>0.15513023456612463</c:v>
                </c:pt>
                <c:pt idx="5916">
                  <c:v>0.15498632896819686</c:v>
                </c:pt>
                <c:pt idx="5917">
                  <c:v>0.15498632896819686</c:v>
                </c:pt>
                <c:pt idx="5918">
                  <c:v>0.1548424233702691</c:v>
                </c:pt>
                <c:pt idx="5919">
                  <c:v>0.1548424233702691</c:v>
                </c:pt>
                <c:pt idx="5920">
                  <c:v>0.1548424233702691</c:v>
                </c:pt>
                <c:pt idx="5921">
                  <c:v>0.15469851777234134</c:v>
                </c:pt>
                <c:pt idx="5922">
                  <c:v>0.15469851777234134</c:v>
                </c:pt>
                <c:pt idx="5923">
                  <c:v>0.15455461217441357</c:v>
                </c:pt>
                <c:pt idx="5924">
                  <c:v>0.15455461217441357</c:v>
                </c:pt>
                <c:pt idx="5925">
                  <c:v>0.15455461217441357</c:v>
                </c:pt>
                <c:pt idx="5926">
                  <c:v>0.15455461217441357</c:v>
                </c:pt>
                <c:pt idx="5927">
                  <c:v>0.15441070657648581</c:v>
                </c:pt>
                <c:pt idx="5928">
                  <c:v>0.15441070657648581</c:v>
                </c:pt>
                <c:pt idx="5929">
                  <c:v>0.15426680097855808</c:v>
                </c:pt>
                <c:pt idx="5930">
                  <c:v>0.15412289538063031</c:v>
                </c:pt>
                <c:pt idx="5931">
                  <c:v>0.15412289538063031</c:v>
                </c:pt>
                <c:pt idx="5932">
                  <c:v>0.15412289538063031</c:v>
                </c:pt>
                <c:pt idx="5933">
                  <c:v>0.15412289538063031</c:v>
                </c:pt>
                <c:pt idx="5934">
                  <c:v>0.15412289538063031</c:v>
                </c:pt>
                <c:pt idx="5935">
                  <c:v>0.15397898978270255</c:v>
                </c:pt>
                <c:pt idx="5936">
                  <c:v>0.15397898978270255</c:v>
                </c:pt>
                <c:pt idx="5937">
                  <c:v>0.15383508418477479</c:v>
                </c:pt>
                <c:pt idx="5938">
                  <c:v>0.15383508418477479</c:v>
                </c:pt>
                <c:pt idx="5939">
                  <c:v>0.15383508418477479</c:v>
                </c:pt>
                <c:pt idx="5940">
                  <c:v>0.15383508418477479</c:v>
                </c:pt>
                <c:pt idx="5941">
                  <c:v>0.15369117858684703</c:v>
                </c:pt>
                <c:pt idx="5942">
                  <c:v>0.15369117858684703</c:v>
                </c:pt>
                <c:pt idx="5943">
                  <c:v>0.15369117858684703</c:v>
                </c:pt>
                <c:pt idx="5944">
                  <c:v>0.15354727298891926</c:v>
                </c:pt>
                <c:pt idx="5945">
                  <c:v>0.1534033673909915</c:v>
                </c:pt>
                <c:pt idx="5946">
                  <c:v>0.1534033673909915</c:v>
                </c:pt>
                <c:pt idx="5947">
                  <c:v>0.1534033673909915</c:v>
                </c:pt>
                <c:pt idx="5948">
                  <c:v>0.1534033673909915</c:v>
                </c:pt>
                <c:pt idx="5949">
                  <c:v>0.1534033673909915</c:v>
                </c:pt>
                <c:pt idx="5950">
                  <c:v>0.15325946179306374</c:v>
                </c:pt>
                <c:pt idx="5951">
                  <c:v>0.15325946179306374</c:v>
                </c:pt>
                <c:pt idx="5952">
                  <c:v>0.153115556195136</c:v>
                </c:pt>
                <c:pt idx="5953">
                  <c:v>0.153115556195136</c:v>
                </c:pt>
                <c:pt idx="5954">
                  <c:v>0.15297165059720824</c:v>
                </c:pt>
                <c:pt idx="5955">
                  <c:v>0.15282774499928048</c:v>
                </c:pt>
                <c:pt idx="5956">
                  <c:v>0.15268383940135272</c:v>
                </c:pt>
                <c:pt idx="5957">
                  <c:v>0.15268383940135272</c:v>
                </c:pt>
                <c:pt idx="5958">
                  <c:v>0.15268383940135272</c:v>
                </c:pt>
                <c:pt idx="5959">
                  <c:v>0.15253993380342495</c:v>
                </c:pt>
                <c:pt idx="5960">
                  <c:v>0.15253993380342495</c:v>
                </c:pt>
                <c:pt idx="5961">
                  <c:v>0.15239602820549719</c:v>
                </c:pt>
                <c:pt idx="5962">
                  <c:v>0.15239602820549719</c:v>
                </c:pt>
                <c:pt idx="5963">
                  <c:v>0.15239602820549719</c:v>
                </c:pt>
                <c:pt idx="5964">
                  <c:v>0.15210821700964167</c:v>
                </c:pt>
                <c:pt idx="5965">
                  <c:v>0.1519643114117139</c:v>
                </c:pt>
                <c:pt idx="5966">
                  <c:v>0.1519643114117139</c:v>
                </c:pt>
                <c:pt idx="5967">
                  <c:v>0.1519643114117139</c:v>
                </c:pt>
                <c:pt idx="5968">
                  <c:v>0.1519643114117139</c:v>
                </c:pt>
                <c:pt idx="5969">
                  <c:v>0.15182040581378617</c:v>
                </c:pt>
                <c:pt idx="5970">
                  <c:v>0.15167650021585841</c:v>
                </c:pt>
                <c:pt idx="5971">
                  <c:v>0.15167650021585841</c:v>
                </c:pt>
                <c:pt idx="5972">
                  <c:v>0.15167650021585841</c:v>
                </c:pt>
                <c:pt idx="5973">
                  <c:v>0.15153259461793064</c:v>
                </c:pt>
                <c:pt idx="5974">
                  <c:v>0.15153259461793064</c:v>
                </c:pt>
                <c:pt idx="5975">
                  <c:v>0.15153259461793064</c:v>
                </c:pt>
                <c:pt idx="5976">
                  <c:v>0.15138868902000288</c:v>
                </c:pt>
                <c:pt idx="5977">
                  <c:v>0.15138868902000288</c:v>
                </c:pt>
                <c:pt idx="5978">
                  <c:v>0.15124478342207512</c:v>
                </c:pt>
                <c:pt idx="5979">
                  <c:v>0.15124478342207512</c:v>
                </c:pt>
                <c:pt idx="5980">
                  <c:v>0.15110087782414736</c:v>
                </c:pt>
                <c:pt idx="5981">
                  <c:v>0.15110087782414736</c:v>
                </c:pt>
                <c:pt idx="5982">
                  <c:v>0.15110087782414736</c:v>
                </c:pt>
                <c:pt idx="5983">
                  <c:v>0.15110087782414736</c:v>
                </c:pt>
                <c:pt idx="5984">
                  <c:v>0.15081306662829183</c:v>
                </c:pt>
                <c:pt idx="5985">
                  <c:v>0.15052525543243633</c:v>
                </c:pt>
                <c:pt idx="5986">
                  <c:v>0.15052525543243633</c:v>
                </c:pt>
                <c:pt idx="5987">
                  <c:v>0.15038134983450857</c:v>
                </c:pt>
                <c:pt idx="5988">
                  <c:v>0.15023744423658081</c:v>
                </c:pt>
                <c:pt idx="5989">
                  <c:v>0.15009353863865305</c:v>
                </c:pt>
                <c:pt idx="5990">
                  <c:v>0.15009353863865305</c:v>
                </c:pt>
                <c:pt idx="5991">
                  <c:v>0.14994963304072528</c:v>
                </c:pt>
                <c:pt idx="5992">
                  <c:v>0.14994963304072528</c:v>
                </c:pt>
                <c:pt idx="5993">
                  <c:v>0.14994963304072528</c:v>
                </c:pt>
                <c:pt idx="5994">
                  <c:v>0.14980572744279752</c:v>
                </c:pt>
                <c:pt idx="5995">
                  <c:v>0.14980572744279752</c:v>
                </c:pt>
                <c:pt idx="5996">
                  <c:v>0.14980572744279752</c:v>
                </c:pt>
                <c:pt idx="5997">
                  <c:v>0.14966182184486976</c:v>
                </c:pt>
                <c:pt idx="5998">
                  <c:v>0.149517916246942</c:v>
                </c:pt>
                <c:pt idx="5999">
                  <c:v>0.149517916246942</c:v>
                </c:pt>
                <c:pt idx="6000">
                  <c:v>0.149517916246942</c:v>
                </c:pt>
                <c:pt idx="6001">
                  <c:v>0.149517916246942</c:v>
                </c:pt>
                <c:pt idx="6002">
                  <c:v>0.149517916246942</c:v>
                </c:pt>
                <c:pt idx="6003">
                  <c:v>0.14937401064901426</c:v>
                </c:pt>
                <c:pt idx="6004">
                  <c:v>0.14937401064901426</c:v>
                </c:pt>
                <c:pt idx="6005">
                  <c:v>0.1492301050510865</c:v>
                </c:pt>
                <c:pt idx="6006">
                  <c:v>0.14908619945315874</c:v>
                </c:pt>
                <c:pt idx="6007">
                  <c:v>0.14908619945315874</c:v>
                </c:pt>
                <c:pt idx="6008">
                  <c:v>0.14908619945315874</c:v>
                </c:pt>
                <c:pt idx="6009">
                  <c:v>0.14894229385523097</c:v>
                </c:pt>
                <c:pt idx="6010">
                  <c:v>0.14879838825730321</c:v>
                </c:pt>
                <c:pt idx="6011">
                  <c:v>0.14865448265937545</c:v>
                </c:pt>
                <c:pt idx="6012">
                  <c:v>0.14865448265937545</c:v>
                </c:pt>
                <c:pt idx="6013">
                  <c:v>0.14851057706144768</c:v>
                </c:pt>
                <c:pt idx="6014">
                  <c:v>0.14836667146351992</c:v>
                </c:pt>
                <c:pt idx="6015">
                  <c:v>0.14836667146351992</c:v>
                </c:pt>
                <c:pt idx="6016">
                  <c:v>0.14836667146351992</c:v>
                </c:pt>
                <c:pt idx="6017">
                  <c:v>0.14822276586559216</c:v>
                </c:pt>
                <c:pt idx="6018">
                  <c:v>0.14807886026766442</c:v>
                </c:pt>
                <c:pt idx="6019">
                  <c:v>0.14793495466973666</c:v>
                </c:pt>
                <c:pt idx="6020">
                  <c:v>0.14793495466973666</c:v>
                </c:pt>
                <c:pt idx="6021">
                  <c:v>0.1477910490718089</c:v>
                </c:pt>
                <c:pt idx="6022">
                  <c:v>0.1477910490718089</c:v>
                </c:pt>
                <c:pt idx="6023">
                  <c:v>0.1477910490718089</c:v>
                </c:pt>
                <c:pt idx="6024">
                  <c:v>0.1477910490718089</c:v>
                </c:pt>
                <c:pt idx="6025">
                  <c:v>0.1477910490718089</c:v>
                </c:pt>
                <c:pt idx="6026">
                  <c:v>0.14764714347388114</c:v>
                </c:pt>
                <c:pt idx="6027">
                  <c:v>0.14764714347388114</c:v>
                </c:pt>
                <c:pt idx="6028">
                  <c:v>0.14764714347388114</c:v>
                </c:pt>
                <c:pt idx="6029">
                  <c:v>0.14750323787595337</c:v>
                </c:pt>
                <c:pt idx="6030">
                  <c:v>0.14750323787595337</c:v>
                </c:pt>
                <c:pt idx="6031">
                  <c:v>0.14750323787595337</c:v>
                </c:pt>
                <c:pt idx="6032">
                  <c:v>0.14735933227802561</c:v>
                </c:pt>
                <c:pt idx="6033">
                  <c:v>0.14735933227802561</c:v>
                </c:pt>
                <c:pt idx="6034">
                  <c:v>0.14735933227802561</c:v>
                </c:pt>
                <c:pt idx="6035">
                  <c:v>0.14707152108217009</c:v>
                </c:pt>
                <c:pt idx="6036">
                  <c:v>0.14692761548424232</c:v>
                </c:pt>
                <c:pt idx="6037">
                  <c:v>0.14692761548424232</c:v>
                </c:pt>
                <c:pt idx="6038">
                  <c:v>0.14692761548424232</c:v>
                </c:pt>
                <c:pt idx="6039">
                  <c:v>0.14692761548424232</c:v>
                </c:pt>
                <c:pt idx="6040">
                  <c:v>0.14678370988631459</c:v>
                </c:pt>
                <c:pt idx="6041">
                  <c:v>0.14678370988631459</c:v>
                </c:pt>
                <c:pt idx="6042">
                  <c:v>0.14663980428838683</c:v>
                </c:pt>
                <c:pt idx="6043">
                  <c:v>0.14649589869045906</c:v>
                </c:pt>
                <c:pt idx="6044">
                  <c:v>0.14649589869045906</c:v>
                </c:pt>
                <c:pt idx="6045">
                  <c:v>0.14649589869045906</c:v>
                </c:pt>
                <c:pt idx="6046">
                  <c:v>0.14620808749460354</c:v>
                </c:pt>
                <c:pt idx="6047">
                  <c:v>0.14620808749460354</c:v>
                </c:pt>
                <c:pt idx="6048">
                  <c:v>0.14606418189667578</c:v>
                </c:pt>
                <c:pt idx="6049">
                  <c:v>0.14577637070082025</c:v>
                </c:pt>
                <c:pt idx="6050">
                  <c:v>0.14563246510289249</c:v>
                </c:pt>
                <c:pt idx="6051">
                  <c:v>0.14548855950496475</c:v>
                </c:pt>
                <c:pt idx="6052">
                  <c:v>0.14548855950496475</c:v>
                </c:pt>
                <c:pt idx="6053">
                  <c:v>0.14548855950496475</c:v>
                </c:pt>
                <c:pt idx="6054">
                  <c:v>0.14534465390703699</c:v>
                </c:pt>
                <c:pt idx="6055">
                  <c:v>0.14534465390703699</c:v>
                </c:pt>
                <c:pt idx="6056">
                  <c:v>0.14534465390703699</c:v>
                </c:pt>
                <c:pt idx="6057">
                  <c:v>0.14534465390703699</c:v>
                </c:pt>
                <c:pt idx="6058">
                  <c:v>0.14520074830910923</c:v>
                </c:pt>
                <c:pt idx="6059">
                  <c:v>0.14520074830910923</c:v>
                </c:pt>
                <c:pt idx="6060">
                  <c:v>0.14520074830910923</c:v>
                </c:pt>
                <c:pt idx="6061">
                  <c:v>0.14520074830910923</c:v>
                </c:pt>
                <c:pt idx="6062">
                  <c:v>0.14505684271118147</c:v>
                </c:pt>
                <c:pt idx="6063">
                  <c:v>0.14505684271118147</c:v>
                </c:pt>
                <c:pt idx="6064">
                  <c:v>0.1449129371132537</c:v>
                </c:pt>
                <c:pt idx="6065">
                  <c:v>0.1449129371132537</c:v>
                </c:pt>
                <c:pt idx="6066">
                  <c:v>0.1449129371132537</c:v>
                </c:pt>
                <c:pt idx="6067">
                  <c:v>0.14476903151532594</c:v>
                </c:pt>
                <c:pt idx="6068">
                  <c:v>0.14476903151532594</c:v>
                </c:pt>
                <c:pt idx="6069">
                  <c:v>0.14462512591739818</c:v>
                </c:pt>
                <c:pt idx="6070">
                  <c:v>0.14462512591739818</c:v>
                </c:pt>
                <c:pt idx="6071">
                  <c:v>0.14462512591739818</c:v>
                </c:pt>
                <c:pt idx="6072">
                  <c:v>0.14462512591739818</c:v>
                </c:pt>
                <c:pt idx="6073">
                  <c:v>0.14462512591739818</c:v>
                </c:pt>
                <c:pt idx="6074">
                  <c:v>0.14448122031947042</c:v>
                </c:pt>
                <c:pt idx="6075">
                  <c:v>0.14419340912361492</c:v>
                </c:pt>
                <c:pt idx="6076">
                  <c:v>0.14390559792775939</c:v>
                </c:pt>
                <c:pt idx="6077">
                  <c:v>0.14376169232983163</c:v>
                </c:pt>
                <c:pt idx="6078">
                  <c:v>0.14376169232983163</c:v>
                </c:pt>
                <c:pt idx="6079">
                  <c:v>0.14376169232983163</c:v>
                </c:pt>
                <c:pt idx="6080">
                  <c:v>0.14376169232983163</c:v>
                </c:pt>
                <c:pt idx="6081">
                  <c:v>0.14376169232983163</c:v>
                </c:pt>
                <c:pt idx="6082">
                  <c:v>0.14361778673190387</c:v>
                </c:pt>
                <c:pt idx="6083">
                  <c:v>0.14361778673190387</c:v>
                </c:pt>
                <c:pt idx="6084">
                  <c:v>0.14332997553604834</c:v>
                </c:pt>
                <c:pt idx="6085">
                  <c:v>0.14332997553604834</c:v>
                </c:pt>
                <c:pt idx="6086">
                  <c:v>0.14332997553604834</c:v>
                </c:pt>
                <c:pt idx="6087">
                  <c:v>0.14332997553604834</c:v>
                </c:pt>
                <c:pt idx="6088">
                  <c:v>0.14318606993812058</c:v>
                </c:pt>
                <c:pt idx="6089">
                  <c:v>0.14318606993812058</c:v>
                </c:pt>
                <c:pt idx="6090">
                  <c:v>0.14318606993812058</c:v>
                </c:pt>
                <c:pt idx="6091">
                  <c:v>0.14289825874226508</c:v>
                </c:pt>
                <c:pt idx="6092">
                  <c:v>0.14261044754640956</c:v>
                </c:pt>
                <c:pt idx="6093">
                  <c:v>0.14261044754640956</c:v>
                </c:pt>
                <c:pt idx="6094">
                  <c:v>0.14261044754640956</c:v>
                </c:pt>
                <c:pt idx="6095">
                  <c:v>0.14261044754640956</c:v>
                </c:pt>
                <c:pt idx="6096">
                  <c:v>0.1424665419484818</c:v>
                </c:pt>
                <c:pt idx="6097">
                  <c:v>0.1424665419484818</c:v>
                </c:pt>
                <c:pt idx="6098">
                  <c:v>0.1424665419484818</c:v>
                </c:pt>
                <c:pt idx="6099">
                  <c:v>0.14232263635055403</c:v>
                </c:pt>
                <c:pt idx="6100">
                  <c:v>0.14232263635055403</c:v>
                </c:pt>
                <c:pt idx="6101">
                  <c:v>0.14232263635055403</c:v>
                </c:pt>
                <c:pt idx="6102">
                  <c:v>0.14232263635055403</c:v>
                </c:pt>
                <c:pt idx="6103">
                  <c:v>0.14217873075262627</c:v>
                </c:pt>
                <c:pt idx="6104">
                  <c:v>0.14203482515469851</c:v>
                </c:pt>
                <c:pt idx="6105">
                  <c:v>0.14189091955677074</c:v>
                </c:pt>
                <c:pt idx="6106">
                  <c:v>0.14189091955677074</c:v>
                </c:pt>
                <c:pt idx="6107">
                  <c:v>0.14174701395884301</c:v>
                </c:pt>
                <c:pt idx="6108">
                  <c:v>0.14174701395884301</c:v>
                </c:pt>
                <c:pt idx="6109">
                  <c:v>0.14174701395884301</c:v>
                </c:pt>
                <c:pt idx="6110">
                  <c:v>0.14160310836091525</c:v>
                </c:pt>
                <c:pt idx="6111">
                  <c:v>0.14160310836091525</c:v>
                </c:pt>
                <c:pt idx="6112">
                  <c:v>0.14160310836091525</c:v>
                </c:pt>
                <c:pt idx="6113">
                  <c:v>0.14160310836091525</c:v>
                </c:pt>
                <c:pt idx="6114">
                  <c:v>0.14145920276298748</c:v>
                </c:pt>
                <c:pt idx="6115">
                  <c:v>0.14145920276298748</c:v>
                </c:pt>
                <c:pt idx="6116">
                  <c:v>0.14145920276298748</c:v>
                </c:pt>
                <c:pt idx="6117">
                  <c:v>0.14145920276298748</c:v>
                </c:pt>
                <c:pt idx="6118">
                  <c:v>0.14145920276298748</c:v>
                </c:pt>
                <c:pt idx="6119">
                  <c:v>0.14145920276298748</c:v>
                </c:pt>
                <c:pt idx="6120">
                  <c:v>0.14131529716505972</c:v>
                </c:pt>
                <c:pt idx="6121">
                  <c:v>0.14131529716505972</c:v>
                </c:pt>
                <c:pt idx="6122">
                  <c:v>0.14117139156713196</c:v>
                </c:pt>
                <c:pt idx="6123">
                  <c:v>0.1410274859692042</c:v>
                </c:pt>
                <c:pt idx="6124">
                  <c:v>0.1410274859692042</c:v>
                </c:pt>
                <c:pt idx="6125">
                  <c:v>0.14073967477334867</c:v>
                </c:pt>
                <c:pt idx="6126">
                  <c:v>0.14059576917542094</c:v>
                </c:pt>
                <c:pt idx="6127">
                  <c:v>0.14059576917542094</c:v>
                </c:pt>
                <c:pt idx="6128">
                  <c:v>0.14059576917542094</c:v>
                </c:pt>
                <c:pt idx="6129">
                  <c:v>0.14045186357749317</c:v>
                </c:pt>
                <c:pt idx="6130">
                  <c:v>0.14030795797956541</c:v>
                </c:pt>
                <c:pt idx="6131">
                  <c:v>0.14030795797956541</c:v>
                </c:pt>
                <c:pt idx="6132">
                  <c:v>0.14016405238163765</c:v>
                </c:pt>
                <c:pt idx="6133">
                  <c:v>0.14016405238163765</c:v>
                </c:pt>
                <c:pt idx="6134">
                  <c:v>0.14016405238163765</c:v>
                </c:pt>
                <c:pt idx="6135">
                  <c:v>0.14016405238163765</c:v>
                </c:pt>
                <c:pt idx="6136">
                  <c:v>0.14016405238163765</c:v>
                </c:pt>
                <c:pt idx="6137">
                  <c:v>0.14016405238163765</c:v>
                </c:pt>
                <c:pt idx="6138">
                  <c:v>0.14002014678370989</c:v>
                </c:pt>
                <c:pt idx="6139">
                  <c:v>0.14002014678370989</c:v>
                </c:pt>
                <c:pt idx="6140">
                  <c:v>0.14002014678370989</c:v>
                </c:pt>
                <c:pt idx="6141">
                  <c:v>0.14002014678370989</c:v>
                </c:pt>
                <c:pt idx="6142">
                  <c:v>0.14002014678370989</c:v>
                </c:pt>
                <c:pt idx="6143">
                  <c:v>0.13987624118578212</c:v>
                </c:pt>
                <c:pt idx="6144">
                  <c:v>0.13973233558785436</c:v>
                </c:pt>
                <c:pt idx="6145">
                  <c:v>0.13973233558785436</c:v>
                </c:pt>
                <c:pt idx="6146">
                  <c:v>0.13973233558785436</c:v>
                </c:pt>
                <c:pt idx="6147">
                  <c:v>0.13973233558785436</c:v>
                </c:pt>
                <c:pt idx="6148">
                  <c:v>0.13973233558785436</c:v>
                </c:pt>
                <c:pt idx="6149">
                  <c:v>0.1395884299899266</c:v>
                </c:pt>
                <c:pt idx="6150">
                  <c:v>0.1395884299899266</c:v>
                </c:pt>
                <c:pt idx="6151">
                  <c:v>0.13944452439199884</c:v>
                </c:pt>
                <c:pt idx="6152">
                  <c:v>0.13944452439199884</c:v>
                </c:pt>
                <c:pt idx="6153">
                  <c:v>0.13944452439199884</c:v>
                </c:pt>
                <c:pt idx="6154">
                  <c:v>0.13944452439199884</c:v>
                </c:pt>
                <c:pt idx="6155">
                  <c:v>0.13944452439199884</c:v>
                </c:pt>
                <c:pt idx="6156">
                  <c:v>0.1393006187940711</c:v>
                </c:pt>
                <c:pt idx="6157">
                  <c:v>0.1393006187940711</c:v>
                </c:pt>
                <c:pt idx="6158">
                  <c:v>0.13901280759821558</c:v>
                </c:pt>
                <c:pt idx="6159">
                  <c:v>0.13901280759821558</c:v>
                </c:pt>
                <c:pt idx="6160">
                  <c:v>0.13872499640236005</c:v>
                </c:pt>
                <c:pt idx="6161">
                  <c:v>0.13872499640236005</c:v>
                </c:pt>
                <c:pt idx="6162">
                  <c:v>0.13872499640236005</c:v>
                </c:pt>
                <c:pt idx="6163">
                  <c:v>0.13858109080443229</c:v>
                </c:pt>
                <c:pt idx="6164">
                  <c:v>0.13858109080443229</c:v>
                </c:pt>
                <c:pt idx="6165">
                  <c:v>0.13858109080443229</c:v>
                </c:pt>
                <c:pt idx="6166">
                  <c:v>0.13843718520650453</c:v>
                </c:pt>
                <c:pt idx="6167">
                  <c:v>0.13843718520650453</c:v>
                </c:pt>
                <c:pt idx="6168">
                  <c:v>0.13843718520650453</c:v>
                </c:pt>
                <c:pt idx="6169">
                  <c:v>0.13829327960857676</c:v>
                </c:pt>
                <c:pt idx="6170">
                  <c:v>0.13800546841272127</c:v>
                </c:pt>
                <c:pt idx="6171">
                  <c:v>0.13800546841272127</c:v>
                </c:pt>
                <c:pt idx="6172">
                  <c:v>0.13800546841272127</c:v>
                </c:pt>
                <c:pt idx="6173">
                  <c:v>0.13800546841272127</c:v>
                </c:pt>
                <c:pt idx="6174">
                  <c:v>0.1378615628147935</c:v>
                </c:pt>
                <c:pt idx="6175">
                  <c:v>0.1378615628147935</c:v>
                </c:pt>
                <c:pt idx="6176">
                  <c:v>0.1378615628147935</c:v>
                </c:pt>
                <c:pt idx="6177">
                  <c:v>0.13771765721686574</c:v>
                </c:pt>
                <c:pt idx="6178">
                  <c:v>0.13771765721686574</c:v>
                </c:pt>
                <c:pt idx="6179">
                  <c:v>0.13757375161893798</c:v>
                </c:pt>
                <c:pt idx="6180">
                  <c:v>0.13742984602101022</c:v>
                </c:pt>
                <c:pt idx="6181">
                  <c:v>0.13742984602101022</c:v>
                </c:pt>
                <c:pt idx="6182">
                  <c:v>0.13742984602101022</c:v>
                </c:pt>
                <c:pt idx="6183">
                  <c:v>0.13742984602101022</c:v>
                </c:pt>
                <c:pt idx="6184">
                  <c:v>0.13742984602101022</c:v>
                </c:pt>
                <c:pt idx="6185">
                  <c:v>0.13728594042308245</c:v>
                </c:pt>
                <c:pt idx="6186">
                  <c:v>0.13699812922722693</c:v>
                </c:pt>
                <c:pt idx="6187">
                  <c:v>0.13699812922722693</c:v>
                </c:pt>
                <c:pt idx="6188">
                  <c:v>0.13671031803137143</c:v>
                </c:pt>
                <c:pt idx="6189">
                  <c:v>0.13671031803137143</c:v>
                </c:pt>
                <c:pt idx="6190">
                  <c:v>0.13656641243344367</c:v>
                </c:pt>
                <c:pt idx="6191">
                  <c:v>0.13656641243344367</c:v>
                </c:pt>
                <c:pt idx="6192">
                  <c:v>0.13627860123758814</c:v>
                </c:pt>
                <c:pt idx="6193">
                  <c:v>0.13613469563966038</c:v>
                </c:pt>
                <c:pt idx="6194">
                  <c:v>0.13613469563966038</c:v>
                </c:pt>
                <c:pt idx="6195">
                  <c:v>0.13613469563966038</c:v>
                </c:pt>
                <c:pt idx="6196">
                  <c:v>0.13599079004173262</c:v>
                </c:pt>
                <c:pt idx="6197">
                  <c:v>0.13599079004173262</c:v>
                </c:pt>
                <c:pt idx="6198">
                  <c:v>0.13584688444380486</c:v>
                </c:pt>
                <c:pt idx="6199">
                  <c:v>0.13570297884587709</c:v>
                </c:pt>
                <c:pt idx="6200">
                  <c:v>0.13555907324794936</c:v>
                </c:pt>
                <c:pt idx="6201">
                  <c:v>0.13555907324794936</c:v>
                </c:pt>
                <c:pt idx="6202">
                  <c:v>0.13555907324794936</c:v>
                </c:pt>
                <c:pt idx="6203">
                  <c:v>0.13555907324794936</c:v>
                </c:pt>
                <c:pt idx="6204">
                  <c:v>0.13555907324794936</c:v>
                </c:pt>
                <c:pt idx="6205">
                  <c:v>0.1354151676500216</c:v>
                </c:pt>
                <c:pt idx="6206">
                  <c:v>0.1354151676500216</c:v>
                </c:pt>
                <c:pt idx="6207">
                  <c:v>0.13512735645416607</c:v>
                </c:pt>
                <c:pt idx="6208">
                  <c:v>0.13512735645416607</c:v>
                </c:pt>
                <c:pt idx="6209">
                  <c:v>0.13498345085623831</c:v>
                </c:pt>
                <c:pt idx="6210">
                  <c:v>0.13498345085623831</c:v>
                </c:pt>
                <c:pt idx="6211">
                  <c:v>0.13483954525831054</c:v>
                </c:pt>
                <c:pt idx="6212">
                  <c:v>0.13469563966038278</c:v>
                </c:pt>
                <c:pt idx="6213">
                  <c:v>0.13469563966038278</c:v>
                </c:pt>
                <c:pt idx="6214">
                  <c:v>0.13469563966038278</c:v>
                </c:pt>
                <c:pt idx="6215">
                  <c:v>0.13455173406245502</c:v>
                </c:pt>
                <c:pt idx="6216">
                  <c:v>0.13455173406245502</c:v>
                </c:pt>
                <c:pt idx="6217">
                  <c:v>0.13426392286659952</c:v>
                </c:pt>
                <c:pt idx="6218">
                  <c:v>0.13426392286659952</c:v>
                </c:pt>
                <c:pt idx="6219">
                  <c:v>0.13426392286659952</c:v>
                </c:pt>
                <c:pt idx="6220">
                  <c:v>0.13426392286659952</c:v>
                </c:pt>
                <c:pt idx="6221">
                  <c:v>0.13426392286659952</c:v>
                </c:pt>
                <c:pt idx="6222">
                  <c:v>0.13412001726867176</c:v>
                </c:pt>
                <c:pt idx="6223">
                  <c:v>0.13412001726867176</c:v>
                </c:pt>
                <c:pt idx="6224">
                  <c:v>0.13412001726867176</c:v>
                </c:pt>
                <c:pt idx="6225">
                  <c:v>0.13412001726867176</c:v>
                </c:pt>
                <c:pt idx="6226">
                  <c:v>0.133976111670744</c:v>
                </c:pt>
                <c:pt idx="6227">
                  <c:v>0.13383220607281623</c:v>
                </c:pt>
                <c:pt idx="6228">
                  <c:v>0.13383220607281623</c:v>
                </c:pt>
                <c:pt idx="6229">
                  <c:v>0.13383220607281623</c:v>
                </c:pt>
                <c:pt idx="6230">
                  <c:v>0.13368830047488847</c:v>
                </c:pt>
                <c:pt idx="6231">
                  <c:v>0.13368830047488847</c:v>
                </c:pt>
                <c:pt idx="6232">
                  <c:v>0.13368830047488847</c:v>
                </c:pt>
                <c:pt idx="6233">
                  <c:v>0.13354439487696071</c:v>
                </c:pt>
                <c:pt idx="6234">
                  <c:v>0.13340048927903295</c:v>
                </c:pt>
                <c:pt idx="6235">
                  <c:v>0.13340048927903295</c:v>
                </c:pt>
                <c:pt idx="6236">
                  <c:v>0.13340048927903295</c:v>
                </c:pt>
                <c:pt idx="6237">
                  <c:v>0.13340048927903295</c:v>
                </c:pt>
                <c:pt idx="6238">
                  <c:v>0.13325658368110518</c:v>
                </c:pt>
                <c:pt idx="6239">
                  <c:v>0.13311267808317745</c:v>
                </c:pt>
                <c:pt idx="6240">
                  <c:v>0.13311267808317745</c:v>
                </c:pt>
                <c:pt idx="6241">
                  <c:v>0.13311267808317745</c:v>
                </c:pt>
                <c:pt idx="6242">
                  <c:v>0.13311267808317745</c:v>
                </c:pt>
                <c:pt idx="6243">
                  <c:v>0.13311267808317745</c:v>
                </c:pt>
                <c:pt idx="6244">
                  <c:v>0.13296877248524969</c:v>
                </c:pt>
                <c:pt idx="6245">
                  <c:v>0.13296877248524969</c:v>
                </c:pt>
                <c:pt idx="6246">
                  <c:v>0.13296877248524969</c:v>
                </c:pt>
                <c:pt idx="6247">
                  <c:v>0.13296877248524969</c:v>
                </c:pt>
                <c:pt idx="6248">
                  <c:v>0.13296877248524969</c:v>
                </c:pt>
                <c:pt idx="6249">
                  <c:v>0.13296877248524969</c:v>
                </c:pt>
                <c:pt idx="6250">
                  <c:v>0.13282486688732192</c:v>
                </c:pt>
                <c:pt idx="6251">
                  <c:v>0.13282486688732192</c:v>
                </c:pt>
                <c:pt idx="6252">
                  <c:v>0.13282486688732192</c:v>
                </c:pt>
                <c:pt idx="6253">
                  <c:v>0.1325370556914664</c:v>
                </c:pt>
                <c:pt idx="6254">
                  <c:v>0.13224924449561087</c:v>
                </c:pt>
                <c:pt idx="6255">
                  <c:v>0.13224924449561087</c:v>
                </c:pt>
                <c:pt idx="6256">
                  <c:v>0.13224924449561087</c:v>
                </c:pt>
                <c:pt idx="6257">
                  <c:v>0.13210533889768311</c:v>
                </c:pt>
                <c:pt idx="6258">
                  <c:v>0.13210533889768311</c:v>
                </c:pt>
                <c:pt idx="6259">
                  <c:v>0.13196143329975535</c:v>
                </c:pt>
                <c:pt idx="6260">
                  <c:v>0.13196143329975535</c:v>
                </c:pt>
                <c:pt idx="6261">
                  <c:v>0.13196143329975535</c:v>
                </c:pt>
                <c:pt idx="6262">
                  <c:v>0.13181752770182761</c:v>
                </c:pt>
                <c:pt idx="6263">
                  <c:v>0.13167362210389985</c:v>
                </c:pt>
                <c:pt idx="6264">
                  <c:v>0.13167362210389985</c:v>
                </c:pt>
                <c:pt idx="6265">
                  <c:v>0.13167362210389985</c:v>
                </c:pt>
                <c:pt idx="6266">
                  <c:v>0.13152971650597209</c:v>
                </c:pt>
                <c:pt idx="6267">
                  <c:v>0.13152971650597209</c:v>
                </c:pt>
                <c:pt idx="6268">
                  <c:v>0.13138581090804433</c:v>
                </c:pt>
                <c:pt idx="6269">
                  <c:v>0.13138581090804433</c:v>
                </c:pt>
                <c:pt idx="6270">
                  <c:v>0.13138581090804433</c:v>
                </c:pt>
                <c:pt idx="6271">
                  <c:v>0.13124190531011656</c:v>
                </c:pt>
                <c:pt idx="6272">
                  <c:v>0.13124190531011656</c:v>
                </c:pt>
                <c:pt idx="6273">
                  <c:v>0.13124190531011656</c:v>
                </c:pt>
                <c:pt idx="6274">
                  <c:v>0.1310979997121888</c:v>
                </c:pt>
                <c:pt idx="6275">
                  <c:v>0.13095409411426104</c:v>
                </c:pt>
                <c:pt idx="6276">
                  <c:v>0.13095409411426104</c:v>
                </c:pt>
                <c:pt idx="6277">
                  <c:v>0.13095409411426104</c:v>
                </c:pt>
                <c:pt idx="6278">
                  <c:v>0.13081018851633328</c:v>
                </c:pt>
                <c:pt idx="6279">
                  <c:v>0.13066628291840551</c:v>
                </c:pt>
                <c:pt idx="6280">
                  <c:v>0.13066628291840551</c:v>
                </c:pt>
                <c:pt idx="6281">
                  <c:v>0.13066628291840551</c:v>
                </c:pt>
                <c:pt idx="6282">
                  <c:v>0.13052237732047778</c:v>
                </c:pt>
                <c:pt idx="6283">
                  <c:v>0.13052237732047778</c:v>
                </c:pt>
                <c:pt idx="6284">
                  <c:v>0.13052237732047778</c:v>
                </c:pt>
                <c:pt idx="6285">
                  <c:v>0.13052237732047778</c:v>
                </c:pt>
                <c:pt idx="6286">
                  <c:v>0.13052237732047778</c:v>
                </c:pt>
                <c:pt idx="6287">
                  <c:v>0.13037847172255002</c:v>
                </c:pt>
                <c:pt idx="6288">
                  <c:v>0.13023456612462225</c:v>
                </c:pt>
                <c:pt idx="6289">
                  <c:v>0.13023456612462225</c:v>
                </c:pt>
                <c:pt idx="6290">
                  <c:v>0.13023456612462225</c:v>
                </c:pt>
                <c:pt idx="6291">
                  <c:v>0.13023456612462225</c:v>
                </c:pt>
                <c:pt idx="6292">
                  <c:v>0.13023456612462225</c:v>
                </c:pt>
                <c:pt idx="6293">
                  <c:v>0.12994675492876673</c:v>
                </c:pt>
                <c:pt idx="6294">
                  <c:v>0.12980284933083897</c:v>
                </c:pt>
                <c:pt idx="6295">
                  <c:v>0.1296589437329112</c:v>
                </c:pt>
                <c:pt idx="6296">
                  <c:v>0.1296589437329112</c:v>
                </c:pt>
                <c:pt idx="6297">
                  <c:v>0.1296589437329112</c:v>
                </c:pt>
                <c:pt idx="6298">
                  <c:v>0.1296589437329112</c:v>
                </c:pt>
                <c:pt idx="6299">
                  <c:v>0.12951503813498344</c:v>
                </c:pt>
                <c:pt idx="6300">
                  <c:v>0.12951503813498344</c:v>
                </c:pt>
                <c:pt idx="6301">
                  <c:v>0.12951503813498344</c:v>
                </c:pt>
                <c:pt idx="6302">
                  <c:v>0.12951503813498344</c:v>
                </c:pt>
                <c:pt idx="6303">
                  <c:v>0.12937113253705571</c:v>
                </c:pt>
                <c:pt idx="6304">
                  <c:v>0.12937113253705571</c:v>
                </c:pt>
                <c:pt idx="6305">
                  <c:v>0.12937113253705571</c:v>
                </c:pt>
                <c:pt idx="6306">
                  <c:v>0.12922722693912794</c:v>
                </c:pt>
                <c:pt idx="6307">
                  <c:v>0.12922722693912794</c:v>
                </c:pt>
                <c:pt idx="6308">
                  <c:v>0.12908332134120018</c:v>
                </c:pt>
                <c:pt idx="6309">
                  <c:v>0.12908332134120018</c:v>
                </c:pt>
                <c:pt idx="6310">
                  <c:v>0.12893941574327242</c:v>
                </c:pt>
                <c:pt idx="6311">
                  <c:v>0.12893941574327242</c:v>
                </c:pt>
                <c:pt idx="6312">
                  <c:v>0.12893941574327242</c:v>
                </c:pt>
                <c:pt idx="6313">
                  <c:v>0.12879551014534465</c:v>
                </c:pt>
                <c:pt idx="6314">
                  <c:v>0.12879551014534465</c:v>
                </c:pt>
                <c:pt idx="6315">
                  <c:v>0.12865160454741689</c:v>
                </c:pt>
                <c:pt idx="6316">
                  <c:v>0.12865160454741689</c:v>
                </c:pt>
                <c:pt idx="6317">
                  <c:v>0.12850769894948913</c:v>
                </c:pt>
                <c:pt idx="6318">
                  <c:v>0.12850769894948913</c:v>
                </c:pt>
                <c:pt idx="6319">
                  <c:v>0.12850769894948913</c:v>
                </c:pt>
                <c:pt idx="6320">
                  <c:v>0.12850769894948913</c:v>
                </c:pt>
                <c:pt idx="6321">
                  <c:v>0.12836379335156137</c:v>
                </c:pt>
                <c:pt idx="6322">
                  <c:v>0.12836379335156137</c:v>
                </c:pt>
                <c:pt idx="6323">
                  <c:v>0.1282198877536336</c:v>
                </c:pt>
                <c:pt idx="6324">
                  <c:v>0.12778817095985034</c:v>
                </c:pt>
                <c:pt idx="6325">
                  <c:v>0.12778817095985034</c:v>
                </c:pt>
                <c:pt idx="6326">
                  <c:v>0.12778817095985034</c:v>
                </c:pt>
                <c:pt idx="6327">
                  <c:v>0.12778817095985034</c:v>
                </c:pt>
                <c:pt idx="6328">
                  <c:v>0.12764426536192258</c:v>
                </c:pt>
                <c:pt idx="6329">
                  <c:v>0.12764426536192258</c:v>
                </c:pt>
                <c:pt idx="6330">
                  <c:v>0.12764426536192258</c:v>
                </c:pt>
                <c:pt idx="6331">
                  <c:v>0.12764426536192258</c:v>
                </c:pt>
                <c:pt idx="6332">
                  <c:v>0.12764426536192258</c:v>
                </c:pt>
                <c:pt idx="6333">
                  <c:v>0.12735645416606706</c:v>
                </c:pt>
                <c:pt idx="6334">
                  <c:v>0.12735645416606706</c:v>
                </c:pt>
                <c:pt idx="6335">
                  <c:v>0.12735645416606706</c:v>
                </c:pt>
                <c:pt idx="6336">
                  <c:v>0.12721254856813929</c:v>
                </c:pt>
                <c:pt idx="6337">
                  <c:v>0.12706864297021153</c:v>
                </c:pt>
                <c:pt idx="6338">
                  <c:v>0.12692473737228377</c:v>
                </c:pt>
                <c:pt idx="6339">
                  <c:v>0.12678083177435603</c:v>
                </c:pt>
                <c:pt idx="6340">
                  <c:v>0.12678083177435603</c:v>
                </c:pt>
                <c:pt idx="6341">
                  <c:v>0.12678083177435603</c:v>
                </c:pt>
                <c:pt idx="6342">
                  <c:v>0.12663692617642827</c:v>
                </c:pt>
                <c:pt idx="6343">
                  <c:v>0.12663692617642827</c:v>
                </c:pt>
                <c:pt idx="6344">
                  <c:v>0.12663692617642827</c:v>
                </c:pt>
                <c:pt idx="6345">
                  <c:v>0.12649302057850051</c:v>
                </c:pt>
                <c:pt idx="6346">
                  <c:v>0.12634911498057275</c:v>
                </c:pt>
                <c:pt idx="6347">
                  <c:v>0.12634911498057275</c:v>
                </c:pt>
                <c:pt idx="6348">
                  <c:v>0.12634911498057275</c:v>
                </c:pt>
                <c:pt idx="6349">
                  <c:v>0.12620520938264498</c:v>
                </c:pt>
                <c:pt idx="6350">
                  <c:v>0.12606130378471722</c:v>
                </c:pt>
                <c:pt idx="6351">
                  <c:v>0.12606130378471722</c:v>
                </c:pt>
                <c:pt idx="6352">
                  <c:v>0.12591739818678946</c:v>
                </c:pt>
                <c:pt idx="6353">
                  <c:v>0.1257734925888617</c:v>
                </c:pt>
                <c:pt idx="6354">
                  <c:v>0.1257734925888617</c:v>
                </c:pt>
                <c:pt idx="6355">
                  <c:v>0.1257734925888617</c:v>
                </c:pt>
                <c:pt idx="6356">
                  <c:v>0.1257734925888617</c:v>
                </c:pt>
                <c:pt idx="6357">
                  <c:v>0.12562958699093393</c:v>
                </c:pt>
                <c:pt idx="6358">
                  <c:v>0.1254856813930062</c:v>
                </c:pt>
                <c:pt idx="6359">
                  <c:v>0.12534177579507844</c:v>
                </c:pt>
                <c:pt idx="6360">
                  <c:v>0.12534177579507844</c:v>
                </c:pt>
                <c:pt idx="6361">
                  <c:v>0.12534177579507844</c:v>
                </c:pt>
                <c:pt idx="6362">
                  <c:v>0.12519787019715067</c:v>
                </c:pt>
                <c:pt idx="6363">
                  <c:v>0.12505396459922291</c:v>
                </c:pt>
                <c:pt idx="6364">
                  <c:v>0.12491005900129515</c:v>
                </c:pt>
                <c:pt idx="6365">
                  <c:v>0.12491005900129515</c:v>
                </c:pt>
                <c:pt idx="6366">
                  <c:v>0.12491005900129515</c:v>
                </c:pt>
                <c:pt idx="6367">
                  <c:v>0.12476615340336739</c:v>
                </c:pt>
                <c:pt idx="6368">
                  <c:v>0.12476615340336739</c:v>
                </c:pt>
                <c:pt idx="6369">
                  <c:v>0.12476615340336739</c:v>
                </c:pt>
                <c:pt idx="6370">
                  <c:v>0.12476615340336739</c:v>
                </c:pt>
                <c:pt idx="6371">
                  <c:v>0.12476615340336739</c:v>
                </c:pt>
                <c:pt idx="6372">
                  <c:v>0.12476615340336739</c:v>
                </c:pt>
                <c:pt idx="6373">
                  <c:v>0.12462224780543964</c:v>
                </c:pt>
                <c:pt idx="6374">
                  <c:v>0.12462224780543964</c:v>
                </c:pt>
                <c:pt idx="6375">
                  <c:v>0.12462224780543964</c:v>
                </c:pt>
                <c:pt idx="6376">
                  <c:v>0.12462224780543964</c:v>
                </c:pt>
                <c:pt idx="6377">
                  <c:v>0.12462224780543964</c:v>
                </c:pt>
                <c:pt idx="6378">
                  <c:v>0.12462224780543964</c:v>
                </c:pt>
                <c:pt idx="6379">
                  <c:v>0.12447834220751187</c:v>
                </c:pt>
                <c:pt idx="6380">
                  <c:v>0.12447834220751187</c:v>
                </c:pt>
                <c:pt idx="6381">
                  <c:v>0.12433443660958411</c:v>
                </c:pt>
                <c:pt idx="6382">
                  <c:v>0.12419053101165635</c:v>
                </c:pt>
                <c:pt idx="6383">
                  <c:v>0.12419053101165635</c:v>
                </c:pt>
                <c:pt idx="6384">
                  <c:v>0.12419053101165635</c:v>
                </c:pt>
                <c:pt idx="6385">
                  <c:v>0.12419053101165635</c:v>
                </c:pt>
                <c:pt idx="6386">
                  <c:v>0.12419053101165635</c:v>
                </c:pt>
                <c:pt idx="6387">
                  <c:v>0.1240466254137286</c:v>
                </c:pt>
                <c:pt idx="6388">
                  <c:v>0.1240466254137286</c:v>
                </c:pt>
                <c:pt idx="6389">
                  <c:v>0.1240466254137286</c:v>
                </c:pt>
                <c:pt idx="6390">
                  <c:v>0.12390271981580084</c:v>
                </c:pt>
                <c:pt idx="6391">
                  <c:v>0.12375881421787308</c:v>
                </c:pt>
                <c:pt idx="6392">
                  <c:v>0.12361490861994531</c:v>
                </c:pt>
                <c:pt idx="6393">
                  <c:v>0.12361490861994531</c:v>
                </c:pt>
                <c:pt idx="6394">
                  <c:v>0.12347100302201755</c:v>
                </c:pt>
                <c:pt idx="6395">
                  <c:v>0.1233270974240898</c:v>
                </c:pt>
                <c:pt idx="6396">
                  <c:v>0.1233270974240898</c:v>
                </c:pt>
                <c:pt idx="6397">
                  <c:v>0.12318319182616204</c:v>
                </c:pt>
                <c:pt idx="6398">
                  <c:v>0.12318319182616204</c:v>
                </c:pt>
                <c:pt idx="6399">
                  <c:v>0.12303928622823428</c:v>
                </c:pt>
                <c:pt idx="6400">
                  <c:v>0.12289538063030651</c:v>
                </c:pt>
                <c:pt idx="6401">
                  <c:v>0.12289538063030651</c:v>
                </c:pt>
                <c:pt idx="6402">
                  <c:v>0.12289538063030651</c:v>
                </c:pt>
                <c:pt idx="6403">
                  <c:v>0.12289538063030651</c:v>
                </c:pt>
                <c:pt idx="6404">
                  <c:v>0.12289538063030651</c:v>
                </c:pt>
                <c:pt idx="6405">
                  <c:v>0.12289538063030651</c:v>
                </c:pt>
                <c:pt idx="6406">
                  <c:v>0.12275147503237877</c:v>
                </c:pt>
                <c:pt idx="6407">
                  <c:v>0.12275147503237877</c:v>
                </c:pt>
                <c:pt idx="6408">
                  <c:v>0.12275147503237877</c:v>
                </c:pt>
                <c:pt idx="6409">
                  <c:v>0.122607569434451</c:v>
                </c:pt>
                <c:pt idx="6410">
                  <c:v>0.122607569434451</c:v>
                </c:pt>
                <c:pt idx="6411">
                  <c:v>0.122607569434451</c:v>
                </c:pt>
                <c:pt idx="6412">
                  <c:v>0.122607569434451</c:v>
                </c:pt>
                <c:pt idx="6413">
                  <c:v>0.12246366383652324</c:v>
                </c:pt>
                <c:pt idx="6414">
                  <c:v>0.12246366383652324</c:v>
                </c:pt>
                <c:pt idx="6415">
                  <c:v>0.12246366383652324</c:v>
                </c:pt>
                <c:pt idx="6416">
                  <c:v>0.12246366383652324</c:v>
                </c:pt>
                <c:pt idx="6417">
                  <c:v>0.12217585264066773</c:v>
                </c:pt>
                <c:pt idx="6418">
                  <c:v>0.12217585264066773</c:v>
                </c:pt>
                <c:pt idx="6419">
                  <c:v>0.12217585264066773</c:v>
                </c:pt>
                <c:pt idx="6420">
                  <c:v>0.12217585264066773</c:v>
                </c:pt>
                <c:pt idx="6421">
                  <c:v>0.12217585264066773</c:v>
                </c:pt>
                <c:pt idx="6422">
                  <c:v>0.12203194704273997</c:v>
                </c:pt>
                <c:pt idx="6423">
                  <c:v>0.12203194704273997</c:v>
                </c:pt>
                <c:pt idx="6424">
                  <c:v>0.12203194704273997</c:v>
                </c:pt>
                <c:pt idx="6425">
                  <c:v>0.1218880414448122</c:v>
                </c:pt>
                <c:pt idx="6426">
                  <c:v>0.1218880414448122</c:v>
                </c:pt>
                <c:pt idx="6427">
                  <c:v>0.1218880414448122</c:v>
                </c:pt>
                <c:pt idx="6428">
                  <c:v>0.12174413584688444</c:v>
                </c:pt>
                <c:pt idx="6429">
                  <c:v>0.12174413584688444</c:v>
                </c:pt>
                <c:pt idx="6430">
                  <c:v>0.12174413584688444</c:v>
                </c:pt>
                <c:pt idx="6431">
                  <c:v>0.12160023024895668</c:v>
                </c:pt>
                <c:pt idx="6432">
                  <c:v>0.12160023024895668</c:v>
                </c:pt>
                <c:pt idx="6433">
                  <c:v>0.12160023024895668</c:v>
                </c:pt>
                <c:pt idx="6434">
                  <c:v>0.12160023024895668</c:v>
                </c:pt>
                <c:pt idx="6435">
                  <c:v>0.12145632465102893</c:v>
                </c:pt>
                <c:pt idx="6436">
                  <c:v>0.12145632465102893</c:v>
                </c:pt>
                <c:pt idx="6437">
                  <c:v>0.12131241905310117</c:v>
                </c:pt>
                <c:pt idx="6438">
                  <c:v>0.12131241905310117</c:v>
                </c:pt>
                <c:pt idx="6439">
                  <c:v>0.1211685134551734</c:v>
                </c:pt>
                <c:pt idx="6440">
                  <c:v>0.1211685134551734</c:v>
                </c:pt>
                <c:pt idx="6441">
                  <c:v>0.1211685134551734</c:v>
                </c:pt>
                <c:pt idx="6442">
                  <c:v>0.1211685134551734</c:v>
                </c:pt>
                <c:pt idx="6443">
                  <c:v>0.12102460785724564</c:v>
                </c:pt>
                <c:pt idx="6444">
                  <c:v>0.12102460785724564</c:v>
                </c:pt>
                <c:pt idx="6445">
                  <c:v>0.12102460785724564</c:v>
                </c:pt>
                <c:pt idx="6446">
                  <c:v>0.12102460785724564</c:v>
                </c:pt>
                <c:pt idx="6447">
                  <c:v>0.12088070225931789</c:v>
                </c:pt>
                <c:pt idx="6448">
                  <c:v>0.12088070225931789</c:v>
                </c:pt>
                <c:pt idx="6449">
                  <c:v>0.12073679666139013</c:v>
                </c:pt>
                <c:pt idx="6450">
                  <c:v>0.12073679666139013</c:v>
                </c:pt>
                <c:pt idx="6451">
                  <c:v>0.12073679666139013</c:v>
                </c:pt>
                <c:pt idx="6452">
                  <c:v>0.12073679666139013</c:v>
                </c:pt>
                <c:pt idx="6453">
                  <c:v>0.12073679666139013</c:v>
                </c:pt>
                <c:pt idx="6454">
                  <c:v>0.12059289106346237</c:v>
                </c:pt>
                <c:pt idx="6455">
                  <c:v>0.12059289106346237</c:v>
                </c:pt>
                <c:pt idx="6456">
                  <c:v>0.12044898546553461</c:v>
                </c:pt>
                <c:pt idx="6457">
                  <c:v>0.12044898546553461</c:v>
                </c:pt>
                <c:pt idx="6458">
                  <c:v>0.12030507986760686</c:v>
                </c:pt>
                <c:pt idx="6459">
                  <c:v>0.12016117426967909</c:v>
                </c:pt>
                <c:pt idx="6460">
                  <c:v>0.12016117426967909</c:v>
                </c:pt>
                <c:pt idx="6461">
                  <c:v>0.12001726867175133</c:v>
                </c:pt>
                <c:pt idx="6462">
                  <c:v>0.12001726867175133</c:v>
                </c:pt>
                <c:pt idx="6463">
                  <c:v>0.11972945747589581</c:v>
                </c:pt>
                <c:pt idx="6464">
                  <c:v>0.11972945747589581</c:v>
                </c:pt>
                <c:pt idx="6465">
                  <c:v>0.1194416462800403</c:v>
                </c:pt>
                <c:pt idx="6466">
                  <c:v>0.11929774068211253</c:v>
                </c:pt>
                <c:pt idx="6467">
                  <c:v>0.11929774068211253</c:v>
                </c:pt>
                <c:pt idx="6468">
                  <c:v>0.11929774068211253</c:v>
                </c:pt>
                <c:pt idx="6469">
                  <c:v>0.11929774068211253</c:v>
                </c:pt>
                <c:pt idx="6470">
                  <c:v>0.11915383508418477</c:v>
                </c:pt>
                <c:pt idx="6471">
                  <c:v>0.11900992948625702</c:v>
                </c:pt>
                <c:pt idx="6472">
                  <c:v>0.11900992948625702</c:v>
                </c:pt>
                <c:pt idx="6473">
                  <c:v>0.11886602388832926</c:v>
                </c:pt>
                <c:pt idx="6474">
                  <c:v>0.1187221182904015</c:v>
                </c:pt>
                <c:pt idx="6475">
                  <c:v>0.1187221182904015</c:v>
                </c:pt>
                <c:pt idx="6476">
                  <c:v>0.1187221182904015</c:v>
                </c:pt>
                <c:pt idx="6477">
                  <c:v>0.11857821269247373</c:v>
                </c:pt>
                <c:pt idx="6478">
                  <c:v>0.11857821269247373</c:v>
                </c:pt>
                <c:pt idx="6479">
                  <c:v>0.11857821269247373</c:v>
                </c:pt>
                <c:pt idx="6480">
                  <c:v>0.11843430709454598</c:v>
                </c:pt>
                <c:pt idx="6481">
                  <c:v>0.11829040149661822</c:v>
                </c:pt>
                <c:pt idx="6482">
                  <c:v>0.11814649589869046</c:v>
                </c:pt>
                <c:pt idx="6483">
                  <c:v>0.11814649589869046</c:v>
                </c:pt>
                <c:pt idx="6484">
                  <c:v>0.1180025903007627</c:v>
                </c:pt>
                <c:pt idx="6485">
                  <c:v>0.1180025903007627</c:v>
                </c:pt>
                <c:pt idx="6486">
                  <c:v>0.1180025903007627</c:v>
                </c:pt>
                <c:pt idx="6487">
                  <c:v>0.11785868470283493</c:v>
                </c:pt>
                <c:pt idx="6488">
                  <c:v>0.11785868470283493</c:v>
                </c:pt>
                <c:pt idx="6489">
                  <c:v>0.11771477910490719</c:v>
                </c:pt>
                <c:pt idx="6490">
                  <c:v>0.11771477910490719</c:v>
                </c:pt>
                <c:pt idx="6491">
                  <c:v>0.11757087350697942</c:v>
                </c:pt>
                <c:pt idx="6492">
                  <c:v>0.11742696790905166</c:v>
                </c:pt>
                <c:pt idx="6493">
                  <c:v>0.11742696790905166</c:v>
                </c:pt>
                <c:pt idx="6494">
                  <c:v>0.11742696790905166</c:v>
                </c:pt>
                <c:pt idx="6495">
                  <c:v>0.11742696790905166</c:v>
                </c:pt>
                <c:pt idx="6496">
                  <c:v>0.11742696790905166</c:v>
                </c:pt>
                <c:pt idx="6497">
                  <c:v>0.1172830623111239</c:v>
                </c:pt>
                <c:pt idx="6498">
                  <c:v>0.1172830623111239</c:v>
                </c:pt>
                <c:pt idx="6499">
                  <c:v>0.11713915671319615</c:v>
                </c:pt>
                <c:pt idx="6500">
                  <c:v>0.11699525111526839</c:v>
                </c:pt>
                <c:pt idx="6501">
                  <c:v>0.11699525111526839</c:v>
                </c:pt>
                <c:pt idx="6502">
                  <c:v>0.11685134551734062</c:v>
                </c:pt>
                <c:pt idx="6503">
                  <c:v>0.11685134551734062</c:v>
                </c:pt>
                <c:pt idx="6504">
                  <c:v>0.11670743991941286</c:v>
                </c:pt>
                <c:pt idx="6505">
                  <c:v>0.11670743991941286</c:v>
                </c:pt>
                <c:pt idx="6506">
                  <c:v>0.11670743991941286</c:v>
                </c:pt>
                <c:pt idx="6507">
                  <c:v>0.11670743991941286</c:v>
                </c:pt>
                <c:pt idx="6508">
                  <c:v>0.1165635343214851</c:v>
                </c:pt>
                <c:pt idx="6509">
                  <c:v>0.1165635343214851</c:v>
                </c:pt>
                <c:pt idx="6510">
                  <c:v>0.1165635343214851</c:v>
                </c:pt>
                <c:pt idx="6511">
                  <c:v>0.1165635343214851</c:v>
                </c:pt>
                <c:pt idx="6512">
                  <c:v>0.11641962872355735</c:v>
                </c:pt>
                <c:pt idx="6513">
                  <c:v>0.11641962872355735</c:v>
                </c:pt>
                <c:pt idx="6514">
                  <c:v>0.11641962872355735</c:v>
                </c:pt>
                <c:pt idx="6515">
                  <c:v>0.11641962872355735</c:v>
                </c:pt>
                <c:pt idx="6516">
                  <c:v>0.11641962872355735</c:v>
                </c:pt>
                <c:pt idx="6517">
                  <c:v>0.11641962872355735</c:v>
                </c:pt>
                <c:pt idx="6518">
                  <c:v>0.11613181752770182</c:v>
                </c:pt>
                <c:pt idx="6519">
                  <c:v>0.11613181752770182</c:v>
                </c:pt>
                <c:pt idx="6520">
                  <c:v>0.11613181752770182</c:v>
                </c:pt>
                <c:pt idx="6521">
                  <c:v>0.11598791192977406</c:v>
                </c:pt>
                <c:pt idx="6522">
                  <c:v>0.11598791192977406</c:v>
                </c:pt>
                <c:pt idx="6523">
                  <c:v>0.11598791192977406</c:v>
                </c:pt>
                <c:pt idx="6524">
                  <c:v>0.11584400633184631</c:v>
                </c:pt>
                <c:pt idx="6525">
                  <c:v>0.11584400633184631</c:v>
                </c:pt>
                <c:pt idx="6526">
                  <c:v>0.11570010073391855</c:v>
                </c:pt>
                <c:pt idx="6527">
                  <c:v>0.11570010073391855</c:v>
                </c:pt>
                <c:pt idx="6528">
                  <c:v>0.11570010073391855</c:v>
                </c:pt>
                <c:pt idx="6529">
                  <c:v>0.11555619513599079</c:v>
                </c:pt>
                <c:pt idx="6530">
                  <c:v>0.11555619513599079</c:v>
                </c:pt>
                <c:pt idx="6531">
                  <c:v>0.11555619513599079</c:v>
                </c:pt>
                <c:pt idx="6532">
                  <c:v>0.11555619513599079</c:v>
                </c:pt>
                <c:pt idx="6533">
                  <c:v>0.11541228953806303</c:v>
                </c:pt>
                <c:pt idx="6534">
                  <c:v>0.11526838394013528</c:v>
                </c:pt>
                <c:pt idx="6535">
                  <c:v>0.11526838394013528</c:v>
                </c:pt>
                <c:pt idx="6536">
                  <c:v>0.11526838394013528</c:v>
                </c:pt>
                <c:pt idx="6537">
                  <c:v>0.11526838394013528</c:v>
                </c:pt>
                <c:pt idx="6538">
                  <c:v>0.11526838394013528</c:v>
                </c:pt>
                <c:pt idx="6539">
                  <c:v>0.11512447834220751</c:v>
                </c:pt>
                <c:pt idx="6540">
                  <c:v>0.11512447834220751</c:v>
                </c:pt>
                <c:pt idx="6541">
                  <c:v>0.11512447834220751</c:v>
                </c:pt>
                <c:pt idx="6542">
                  <c:v>0.11512447834220751</c:v>
                </c:pt>
                <c:pt idx="6543">
                  <c:v>0.11512447834220751</c:v>
                </c:pt>
                <c:pt idx="6544">
                  <c:v>0.11498057274427975</c:v>
                </c:pt>
                <c:pt idx="6545">
                  <c:v>0.11498057274427975</c:v>
                </c:pt>
                <c:pt idx="6546">
                  <c:v>0.11483666714635199</c:v>
                </c:pt>
                <c:pt idx="6547">
                  <c:v>0.11483666714635199</c:v>
                </c:pt>
                <c:pt idx="6548">
                  <c:v>0.11469276154842423</c:v>
                </c:pt>
                <c:pt idx="6549">
                  <c:v>0.11454885595049648</c:v>
                </c:pt>
                <c:pt idx="6550">
                  <c:v>0.11454885595049648</c:v>
                </c:pt>
                <c:pt idx="6551">
                  <c:v>0.11454885595049648</c:v>
                </c:pt>
                <c:pt idx="6552">
                  <c:v>0.11440495035256872</c:v>
                </c:pt>
                <c:pt idx="6553">
                  <c:v>0.11440495035256872</c:v>
                </c:pt>
                <c:pt idx="6554">
                  <c:v>0.11440495035256872</c:v>
                </c:pt>
                <c:pt idx="6555">
                  <c:v>0.11426104475464095</c:v>
                </c:pt>
                <c:pt idx="6556">
                  <c:v>0.11426104475464095</c:v>
                </c:pt>
                <c:pt idx="6557">
                  <c:v>0.11411713915671319</c:v>
                </c:pt>
                <c:pt idx="6558">
                  <c:v>0.11411713915671319</c:v>
                </c:pt>
                <c:pt idx="6559">
                  <c:v>0.11411713915671319</c:v>
                </c:pt>
                <c:pt idx="6560">
                  <c:v>0.11411713915671319</c:v>
                </c:pt>
                <c:pt idx="6561">
                  <c:v>0.11411713915671319</c:v>
                </c:pt>
                <c:pt idx="6562">
                  <c:v>0.11411713915671319</c:v>
                </c:pt>
                <c:pt idx="6563">
                  <c:v>0.11397323355878544</c:v>
                </c:pt>
                <c:pt idx="6564">
                  <c:v>0.11397323355878544</c:v>
                </c:pt>
                <c:pt idx="6565">
                  <c:v>0.11382932796085768</c:v>
                </c:pt>
                <c:pt idx="6566">
                  <c:v>0.11368542236292992</c:v>
                </c:pt>
                <c:pt idx="6567">
                  <c:v>0.11354151676500215</c:v>
                </c:pt>
                <c:pt idx="6568">
                  <c:v>0.11354151676500215</c:v>
                </c:pt>
                <c:pt idx="6569">
                  <c:v>0.11354151676500215</c:v>
                </c:pt>
                <c:pt idx="6570">
                  <c:v>0.11354151676500215</c:v>
                </c:pt>
                <c:pt idx="6571">
                  <c:v>0.11354151676500215</c:v>
                </c:pt>
                <c:pt idx="6572">
                  <c:v>0.11339761116707441</c:v>
                </c:pt>
                <c:pt idx="6573">
                  <c:v>0.11339761116707441</c:v>
                </c:pt>
                <c:pt idx="6574">
                  <c:v>0.11325370556914664</c:v>
                </c:pt>
                <c:pt idx="6575">
                  <c:v>0.11310979997121888</c:v>
                </c:pt>
                <c:pt idx="6576">
                  <c:v>0.11296589437329112</c:v>
                </c:pt>
                <c:pt idx="6577">
                  <c:v>0.11296589437329112</c:v>
                </c:pt>
                <c:pt idx="6578">
                  <c:v>0.11296589437329112</c:v>
                </c:pt>
                <c:pt idx="6579">
                  <c:v>0.11282198877536335</c:v>
                </c:pt>
                <c:pt idx="6580">
                  <c:v>0.11282198877536335</c:v>
                </c:pt>
                <c:pt idx="6581">
                  <c:v>0.11267808317743561</c:v>
                </c:pt>
                <c:pt idx="6582">
                  <c:v>0.11267808317743561</c:v>
                </c:pt>
                <c:pt idx="6583">
                  <c:v>0.11267808317743561</c:v>
                </c:pt>
                <c:pt idx="6584">
                  <c:v>0.11267808317743561</c:v>
                </c:pt>
                <c:pt idx="6585">
                  <c:v>0.11253417757950784</c:v>
                </c:pt>
                <c:pt idx="6586">
                  <c:v>0.11253417757950784</c:v>
                </c:pt>
                <c:pt idx="6587">
                  <c:v>0.11239027198158008</c:v>
                </c:pt>
                <c:pt idx="6588">
                  <c:v>0.11239027198158008</c:v>
                </c:pt>
                <c:pt idx="6589">
                  <c:v>0.11224636638365232</c:v>
                </c:pt>
                <c:pt idx="6590">
                  <c:v>0.11224636638365232</c:v>
                </c:pt>
                <c:pt idx="6591">
                  <c:v>0.11224636638365232</c:v>
                </c:pt>
                <c:pt idx="6592">
                  <c:v>0.11224636638365232</c:v>
                </c:pt>
                <c:pt idx="6593">
                  <c:v>0.11210246078572457</c:v>
                </c:pt>
                <c:pt idx="6594">
                  <c:v>0.11210246078572457</c:v>
                </c:pt>
                <c:pt idx="6595">
                  <c:v>0.11210246078572457</c:v>
                </c:pt>
                <c:pt idx="6596">
                  <c:v>0.11210246078572457</c:v>
                </c:pt>
                <c:pt idx="6597">
                  <c:v>0.11195855518779681</c:v>
                </c:pt>
                <c:pt idx="6598">
                  <c:v>0.11195855518779681</c:v>
                </c:pt>
                <c:pt idx="6599">
                  <c:v>0.11195855518779681</c:v>
                </c:pt>
                <c:pt idx="6600">
                  <c:v>0.11195855518779681</c:v>
                </c:pt>
                <c:pt idx="6601">
                  <c:v>0.11181464958986904</c:v>
                </c:pt>
                <c:pt idx="6602">
                  <c:v>0.11181464958986904</c:v>
                </c:pt>
                <c:pt idx="6603">
                  <c:v>0.11181464958986904</c:v>
                </c:pt>
                <c:pt idx="6604">
                  <c:v>0.11181464958986904</c:v>
                </c:pt>
                <c:pt idx="6605">
                  <c:v>0.11181464958986904</c:v>
                </c:pt>
                <c:pt idx="6606">
                  <c:v>0.11181464958986904</c:v>
                </c:pt>
                <c:pt idx="6607">
                  <c:v>0.11181464958986904</c:v>
                </c:pt>
                <c:pt idx="6608">
                  <c:v>0.11167074399194128</c:v>
                </c:pt>
                <c:pt idx="6609">
                  <c:v>0.11167074399194128</c:v>
                </c:pt>
                <c:pt idx="6610">
                  <c:v>0.11167074399194128</c:v>
                </c:pt>
                <c:pt idx="6611">
                  <c:v>0.11152683839401353</c:v>
                </c:pt>
                <c:pt idx="6612">
                  <c:v>0.11152683839401353</c:v>
                </c:pt>
                <c:pt idx="6613">
                  <c:v>0.11152683839401353</c:v>
                </c:pt>
                <c:pt idx="6614">
                  <c:v>0.11152683839401353</c:v>
                </c:pt>
                <c:pt idx="6615">
                  <c:v>0.11138293279608577</c:v>
                </c:pt>
                <c:pt idx="6616">
                  <c:v>0.11138293279608577</c:v>
                </c:pt>
                <c:pt idx="6617">
                  <c:v>0.11138293279608577</c:v>
                </c:pt>
                <c:pt idx="6618">
                  <c:v>0.11123902719815801</c:v>
                </c:pt>
                <c:pt idx="6619">
                  <c:v>0.11109512160023025</c:v>
                </c:pt>
                <c:pt idx="6620">
                  <c:v>0.11109512160023025</c:v>
                </c:pt>
                <c:pt idx="6621">
                  <c:v>0.11109512160023025</c:v>
                </c:pt>
                <c:pt idx="6622">
                  <c:v>0.11095121600230248</c:v>
                </c:pt>
                <c:pt idx="6623">
                  <c:v>0.11080731040437473</c:v>
                </c:pt>
                <c:pt idx="6624">
                  <c:v>0.11066340480644697</c:v>
                </c:pt>
                <c:pt idx="6625">
                  <c:v>0.11066340480644697</c:v>
                </c:pt>
                <c:pt idx="6626">
                  <c:v>0.11066340480644697</c:v>
                </c:pt>
                <c:pt idx="6627">
                  <c:v>0.11051949920851921</c:v>
                </c:pt>
                <c:pt idx="6628">
                  <c:v>0.11051949920851921</c:v>
                </c:pt>
                <c:pt idx="6629">
                  <c:v>0.11037559361059145</c:v>
                </c:pt>
                <c:pt idx="6630">
                  <c:v>0.1102316880126637</c:v>
                </c:pt>
                <c:pt idx="6631">
                  <c:v>0.1102316880126637</c:v>
                </c:pt>
                <c:pt idx="6632">
                  <c:v>0.11008778241473594</c:v>
                </c:pt>
                <c:pt idx="6633">
                  <c:v>0.10994387681680817</c:v>
                </c:pt>
                <c:pt idx="6634">
                  <c:v>0.10994387681680817</c:v>
                </c:pt>
                <c:pt idx="6635">
                  <c:v>0.10994387681680817</c:v>
                </c:pt>
                <c:pt idx="6636">
                  <c:v>0.10979997121888041</c:v>
                </c:pt>
                <c:pt idx="6637">
                  <c:v>0.10965606562095266</c:v>
                </c:pt>
                <c:pt idx="6638">
                  <c:v>0.10965606562095266</c:v>
                </c:pt>
                <c:pt idx="6639">
                  <c:v>0.10965606562095266</c:v>
                </c:pt>
                <c:pt idx="6640">
                  <c:v>0.10965606562095266</c:v>
                </c:pt>
                <c:pt idx="6641">
                  <c:v>0.1095121600230249</c:v>
                </c:pt>
                <c:pt idx="6642">
                  <c:v>0.1095121600230249</c:v>
                </c:pt>
                <c:pt idx="6643">
                  <c:v>0.1095121600230249</c:v>
                </c:pt>
                <c:pt idx="6644">
                  <c:v>0.10936825442509714</c:v>
                </c:pt>
                <c:pt idx="6645">
                  <c:v>0.10922434882716937</c:v>
                </c:pt>
                <c:pt idx="6646">
                  <c:v>0.10908044322924161</c:v>
                </c:pt>
                <c:pt idx="6647">
                  <c:v>0.10908044322924161</c:v>
                </c:pt>
                <c:pt idx="6648">
                  <c:v>0.10893653763131386</c:v>
                </c:pt>
                <c:pt idx="6649">
                  <c:v>0.1087926320333861</c:v>
                </c:pt>
                <c:pt idx="6650">
                  <c:v>0.1087926320333861</c:v>
                </c:pt>
                <c:pt idx="6651">
                  <c:v>0.1087926320333861</c:v>
                </c:pt>
                <c:pt idx="6652">
                  <c:v>0.10864872643545834</c:v>
                </c:pt>
                <c:pt idx="6653">
                  <c:v>0.10864872643545834</c:v>
                </c:pt>
                <c:pt idx="6654">
                  <c:v>0.10850482083753057</c:v>
                </c:pt>
                <c:pt idx="6655">
                  <c:v>0.10850482083753057</c:v>
                </c:pt>
                <c:pt idx="6656">
                  <c:v>0.10850482083753057</c:v>
                </c:pt>
                <c:pt idx="6657">
                  <c:v>0.10850482083753057</c:v>
                </c:pt>
                <c:pt idx="6658">
                  <c:v>0.10836091523960283</c:v>
                </c:pt>
                <c:pt idx="6659">
                  <c:v>0.10836091523960283</c:v>
                </c:pt>
                <c:pt idx="6660">
                  <c:v>0.10821700964167506</c:v>
                </c:pt>
                <c:pt idx="6661">
                  <c:v>0.10821700964167506</c:v>
                </c:pt>
                <c:pt idx="6662">
                  <c:v>0.1080731040437473</c:v>
                </c:pt>
                <c:pt idx="6663">
                  <c:v>0.10792919844581954</c:v>
                </c:pt>
                <c:pt idx="6664">
                  <c:v>0.10792919844581954</c:v>
                </c:pt>
                <c:pt idx="6665">
                  <c:v>0.10792919844581954</c:v>
                </c:pt>
                <c:pt idx="6666">
                  <c:v>0.10778529284789179</c:v>
                </c:pt>
                <c:pt idx="6667">
                  <c:v>0.10778529284789179</c:v>
                </c:pt>
                <c:pt idx="6668">
                  <c:v>0.10764138724996403</c:v>
                </c:pt>
                <c:pt idx="6669">
                  <c:v>0.10764138724996403</c:v>
                </c:pt>
                <c:pt idx="6670">
                  <c:v>0.10764138724996403</c:v>
                </c:pt>
                <c:pt idx="6671">
                  <c:v>0.10764138724996403</c:v>
                </c:pt>
                <c:pt idx="6672">
                  <c:v>0.10749748165203626</c:v>
                </c:pt>
                <c:pt idx="6673">
                  <c:v>0.10749748165203626</c:v>
                </c:pt>
                <c:pt idx="6674">
                  <c:v>0.10749748165203626</c:v>
                </c:pt>
                <c:pt idx="6675">
                  <c:v>0.10706576485825299</c:v>
                </c:pt>
                <c:pt idx="6676">
                  <c:v>0.10692185926032523</c:v>
                </c:pt>
                <c:pt idx="6677">
                  <c:v>0.10692185926032523</c:v>
                </c:pt>
                <c:pt idx="6678">
                  <c:v>0.10692185926032523</c:v>
                </c:pt>
                <c:pt idx="6679">
                  <c:v>0.10677795366239747</c:v>
                </c:pt>
                <c:pt idx="6680">
                  <c:v>0.10677795366239747</c:v>
                </c:pt>
                <c:pt idx="6681">
                  <c:v>0.10677795366239747</c:v>
                </c:pt>
                <c:pt idx="6682">
                  <c:v>0.1066340480644697</c:v>
                </c:pt>
                <c:pt idx="6683">
                  <c:v>0.10649014246654195</c:v>
                </c:pt>
                <c:pt idx="6684">
                  <c:v>0.10649014246654195</c:v>
                </c:pt>
                <c:pt idx="6685">
                  <c:v>0.10649014246654195</c:v>
                </c:pt>
                <c:pt idx="6686">
                  <c:v>0.10649014246654195</c:v>
                </c:pt>
                <c:pt idx="6687">
                  <c:v>0.10634623686861419</c:v>
                </c:pt>
                <c:pt idx="6688">
                  <c:v>0.10634623686861419</c:v>
                </c:pt>
                <c:pt idx="6689">
                  <c:v>0.10634623686861419</c:v>
                </c:pt>
                <c:pt idx="6690">
                  <c:v>0.10634623686861419</c:v>
                </c:pt>
                <c:pt idx="6691">
                  <c:v>0.10620233127068643</c:v>
                </c:pt>
                <c:pt idx="6692">
                  <c:v>0.10620233127068643</c:v>
                </c:pt>
                <c:pt idx="6693">
                  <c:v>0.10620233127068643</c:v>
                </c:pt>
                <c:pt idx="6694">
                  <c:v>0.10591452007483092</c:v>
                </c:pt>
                <c:pt idx="6695">
                  <c:v>0.10591452007483092</c:v>
                </c:pt>
                <c:pt idx="6696">
                  <c:v>0.10591452007483092</c:v>
                </c:pt>
                <c:pt idx="6697">
                  <c:v>0.10577061447690315</c:v>
                </c:pt>
                <c:pt idx="6698">
                  <c:v>0.10577061447690315</c:v>
                </c:pt>
                <c:pt idx="6699">
                  <c:v>0.10577061447690315</c:v>
                </c:pt>
                <c:pt idx="6700">
                  <c:v>0.10577061447690315</c:v>
                </c:pt>
                <c:pt idx="6701">
                  <c:v>0.10577061447690315</c:v>
                </c:pt>
                <c:pt idx="6702">
                  <c:v>0.10562670887897539</c:v>
                </c:pt>
                <c:pt idx="6703">
                  <c:v>0.10562670887897539</c:v>
                </c:pt>
                <c:pt idx="6704">
                  <c:v>0.10562670887897539</c:v>
                </c:pt>
                <c:pt idx="6705">
                  <c:v>0.10562670887897539</c:v>
                </c:pt>
                <c:pt idx="6706">
                  <c:v>0.10548280328104763</c:v>
                </c:pt>
                <c:pt idx="6707">
                  <c:v>0.10548280328104763</c:v>
                </c:pt>
                <c:pt idx="6708">
                  <c:v>0.10548280328104763</c:v>
                </c:pt>
                <c:pt idx="6709">
                  <c:v>0.10548280328104763</c:v>
                </c:pt>
                <c:pt idx="6710">
                  <c:v>0.10548280328104763</c:v>
                </c:pt>
                <c:pt idx="6711">
                  <c:v>0.10548280328104763</c:v>
                </c:pt>
                <c:pt idx="6712">
                  <c:v>0.10548280328104763</c:v>
                </c:pt>
                <c:pt idx="6713">
                  <c:v>0.10548280328104763</c:v>
                </c:pt>
                <c:pt idx="6714">
                  <c:v>0.10533889768311987</c:v>
                </c:pt>
                <c:pt idx="6715">
                  <c:v>0.10519499208519212</c:v>
                </c:pt>
                <c:pt idx="6716">
                  <c:v>0.10519499208519212</c:v>
                </c:pt>
                <c:pt idx="6717">
                  <c:v>0.10519499208519212</c:v>
                </c:pt>
                <c:pt idx="6718">
                  <c:v>0.10505108648726436</c:v>
                </c:pt>
                <c:pt idx="6719">
                  <c:v>0.10505108648726436</c:v>
                </c:pt>
                <c:pt idx="6720">
                  <c:v>0.10505108648726436</c:v>
                </c:pt>
                <c:pt idx="6721">
                  <c:v>0.10505108648726436</c:v>
                </c:pt>
                <c:pt idx="6722">
                  <c:v>0.10505108648726436</c:v>
                </c:pt>
                <c:pt idx="6723">
                  <c:v>0.10490718088933659</c:v>
                </c:pt>
                <c:pt idx="6724">
                  <c:v>0.10490718088933659</c:v>
                </c:pt>
                <c:pt idx="6725">
                  <c:v>0.10490718088933659</c:v>
                </c:pt>
                <c:pt idx="6726">
                  <c:v>0.10476327529140883</c:v>
                </c:pt>
                <c:pt idx="6727">
                  <c:v>0.10476327529140883</c:v>
                </c:pt>
                <c:pt idx="6728">
                  <c:v>0.10476327529140883</c:v>
                </c:pt>
                <c:pt idx="6729">
                  <c:v>0.10476327529140883</c:v>
                </c:pt>
                <c:pt idx="6730">
                  <c:v>0.10461936969348108</c:v>
                </c:pt>
                <c:pt idx="6731">
                  <c:v>0.10461936969348108</c:v>
                </c:pt>
                <c:pt idx="6732">
                  <c:v>0.10461936969348108</c:v>
                </c:pt>
                <c:pt idx="6733">
                  <c:v>0.10461936969348108</c:v>
                </c:pt>
                <c:pt idx="6734">
                  <c:v>0.10461936969348108</c:v>
                </c:pt>
                <c:pt idx="6735">
                  <c:v>0.10461936969348108</c:v>
                </c:pt>
                <c:pt idx="6736">
                  <c:v>0.10461936969348108</c:v>
                </c:pt>
                <c:pt idx="6737">
                  <c:v>0.10447546409555332</c:v>
                </c:pt>
                <c:pt idx="6738">
                  <c:v>0.10447546409555332</c:v>
                </c:pt>
                <c:pt idx="6739">
                  <c:v>0.10433155849762556</c:v>
                </c:pt>
                <c:pt idx="6740">
                  <c:v>0.10433155849762556</c:v>
                </c:pt>
                <c:pt idx="6741">
                  <c:v>0.10433155849762556</c:v>
                </c:pt>
                <c:pt idx="6742">
                  <c:v>0.10418765289969779</c:v>
                </c:pt>
                <c:pt idx="6743">
                  <c:v>0.10418765289969779</c:v>
                </c:pt>
                <c:pt idx="6744">
                  <c:v>0.10418765289969779</c:v>
                </c:pt>
                <c:pt idx="6745">
                  <c:v>0.10404374730177005</c:v>
                </c:pt>
                <c:pt idx="6746">
                  <c:v>0.10404374730177005</c:v>
                </c:pt>
                <c:pt idx="6747">
                  <c:v>0.10404374730177005</c:v>
                </c:pt>
                <c:pt idx="6748">
                  <c:v>0.10375593610591452</c:v>
                </c:pt>
                <c:pt idx="6749">
                  <c:v>0.10375593610591452</c:v>
                </c:pt>
                <c:pt idx="6750">
                  <c:v>0.10375593610591452</c:v>
                </c:pt>
                <c:pt idx="6751">
                  <c:v>0.10361203050798676</c:v>
                </c:pt>
                <c:pt idx="6752">
                  <c:v>0.10361203050798676</c:v>
                </c:pt>
                <c:pt idx="6753">
                  <c:v>0.10361203050798676</c:v>
                </c:pt>
                <c:pt idx="6754">
                  <c:v>0.103468124910059</c:v>
                </c:pt>
                <c:pt idx="6755">
                  <c:v>0.103468124910059</c:v>
                </c:pt>
                <c:pt idx="6756">
                  <c:v>0.10332421931213125</c:v>
                </c:pt>
                <c:pt idx="6757">
                  <c:v>0.10332421931213125</c:v>
                </c:pt>
                <c:pt idx="6758">
                  <c:v>0.10318031371420348</c:v>
                </c:pt>
                <c:pt idx="6759">
                  <c:v>0.10303640811627572</c:v>
                </c:pt>
                <c:pt idx="6760">
                  <c:v>0.10289250251834796</c:v>
                </c:pt>
                <c:pt idx="6761">
                  <c:v>0.10289250251834796</c:v>
                </c:pt>
                <c:pt idx="6762">
                  <c:v>0.10289250251834796</c:v>
                </c:pt>
                <c:pt idx="6763">
                  <c:v>0.10289250251834796</c:v>
                </c:pt>
                <c:pt idx="6764">
                  <c:v>0.10289250251834796</c:v>
                </c:pt>
                <c:pt idx="6765">
                  <c:v>0.10274859692042021</c:v>
                </c:pt>
                <c:pt idx="6766">
                  <c:v>0.10274859692042021</c:v>
                </c:pt>
                <c:pt idx="6767">
                  <c:v>0.10260469132249245</c:v>
                </c:pt>
                <c:pt idx="6768">
                  <c:v>0.10260469132249245</c:v>
                </c:pt>
                <c:pt idx="6769">
                  <c:v>0.10260469132249245</c:v>
                </c:pt>
                <c:pt idx="6770">
                  <c:v>0.10260469132249245</c:v>
                </c:pt>
                <c:pt idx="6771">
                  <c:v>0.10246078572456468</c:v>
                </c:pt>
                <c:pt idx="6772">
                  <c:v>0.10246078572456468</c:v>
                </c:pt>
                <c:pt idx="6773">
                  <c:v>0.10246078572456468</c:v>
                </c:pt>
                <c:pt idx="6774">
                  <c:v>0.10246078572456468</c:v>
                </c:pt>
                <c:pt idx="6775">
                  <c:v>0.10246078572456468</c:v>
                </c:pt>
                <c:pt idx="6776">
                  <c:v>0.10246078572456468</c:v>
                </c:pt>
                <c:pt idx="6777">
                  <c:v>0.10231688012663692</c:v>
                </c:pt>
                <c:pt idx="6778">
                  <c:v>0.10217297452870917</c:v>
                </c:pt>
                <c:pt idx="6779">
                  <c:v>0.10202906893078141</c:v>
                </c:pt>
                <c:pt idx="6780">
                  <c:v>0.10202906893078141</c:v>
                </c:pt>
                <c:pt idx="6781">
                  <c:v>0.10202906893078141</c:v>
                </c:pt>
                <c:pt idx="6782">
                  <c:v>0.10188516333285365</c:v>
                </c:pt>
                <c:pt idx="6783">
                  <c:v>0.10188516333285365</c:v>
                </c:pt>
                <c:pt idx="6784">
                  <c:v>0.10174125773492589</c:v>
                </c:pt>
                <c:pt idx="6785">
                  <c:v>0.10174125773492589</c:v>
                </c:pt>
                <c:pt idx="6786">
                  <c:v>0.10174125773492589</c:v>
                </c:pt>
                <c:pt idx="6787">
                  <c:v>0.10145344653907037</c:v>
                </c:pt>
                <c:pt idx="6788">
                  <c:v>0.10130954094114261</c:v>
                </c:pt>
                <c:pt idx="6789">
                  <c:v>0.10130954094114261</c:v>
                </c:pt>
                <c:pt idx="6790">
                  <c:v>0.10116563534321485</c:v>
                </c:pt>
                <c:pt idx="6791">
                  <c:v>0.10116563534321485</c:v>
                </c:pt>
                <c:pt idx="6792">
                  <c:v>0.10116563534321485</c:v>
                </c:pt>
                <c:pt idx="6793">
                  <c:v>0.10116563534321485</c:v>
                </c:pt>
                <c:pt idx="6794">
                  <c:v>0.10116563534321485</c:v>
                </c:pt>
                <c:pt idx="6795">
                  <c:v>0.10102172974528709</c:v>
                </c:pt>
                <c:pt idx="6796">
                  <c:v>0.10102172974528709</c:v>
                </c:pt>
                <c:pt idx="6797">
                  <c:v>0.10087782414735934</c:v>
                </c:pt>
                <c:pt idx="6798">
                  <c:v>0.10087782414735934</c:v>
                </c:pt>
                <c:pt idx="6799">
                  <c:v>0.10087782414735934</c:v>
                </c:pt>
                <c:pt idx="6800">
                  <c:v>0.10087782414735934</c:v>
                </c:pt>
                <c:pt idx="6801">
                  <c:v>0.10073391854943158</c:v>
                </c:pt>
                <c:pt idx="6802">
                  <c:v>0.10073391854943158</c:v>
                </c:pt>
                <c:pt idx="6803">
                  <c:v>0.10059001295150381</c:v>
                </c:pt>
                <c:pt idx="6804">
                  <c:v>0.10044610735357605</c:v>
                </c:pt>
                <c:pt idx="6805">
                  <c:v>0.10044610735357605</c:v>
                </c:pt>
                <c:pt idx="6806">
                  <c:v>0.1003022017556483</c:v>
                </c:pt>
                <c:pt idx="6807">
                  <c:v>0.1003022017556483</c:v>
                </c:pt>
                <c:pt idx="6808">
                  <c:v>0.10015829615772054</c:v>
                </c:pt>
                <c:pt idx="6809">
                  <c:v>0.10015829615772054</c:v>
                </c:pt>
                <c:pt idx="6810">
                  <c:v>0.10015829615772054</c:v>
                </c:pt>
                <c:pt idx="6811">
                  <c:v>0.10001439055979278</c:v>
                </c:pt>
                <c:pt idx="6812">
                  <c:v>0.10001439055979278</c:v>
                </c:pt>
                <c:pt idx="6813">
                  <c:v>9.9726579363937251E-2</c:v>
                </c:pt>
                <c:pt idx="6814">
                  <c:v>9.9582673766009502E-2</c:v>
                </c:pt>
                <c:pt idx="6815">
                  <c:v>9.9582673766009502E-2</c:v>
                </c:pt>
                <c:pt idx="6816">
                  <c:v>9.9582673766009502E-2</c:v>
                </c:pt>
                <c:pt idx="6817">
                  <c:v>9.943876816808174E-2</c:v>
                </c:pt>
                <c:pt idx="6818">
                  <c:v>9.943876816808174E-2</c:v>
                </c:pt>
                <c:pt idx="6819">
                  <c:v>9.943876816808174E-2</c:v>
                </c:pt>
                <c:pt idx="6820">
                  <c:v>9.943876816808174E-2</c:v>
                </c:pt>
                <c:pt idx="6821">
                  <c:v>9.9150956972226215E-2</c:v>
                </c:pt>
                <c:pt idx="6822">
                  <c:v>9.9007051374298466E-2</c:v>
                </c:pt>
                <c:pt idx="6823">
                  <c:v>9.9007051374298466E-2</c:v>
                </c:pt>
                <c:pt idx="6824">
                  <c:v>9.8863145776370703E-2</c:v>
                </c:pt>
                <c:pt idx="6825">
                  <c:v>9.8863145776370703E-2</c:v>
                </c:pt>
                <c:pt idx="6826">
                  <c:v>9.8863145776370703E-2</c:v>
                </c:pt>
                <c:pt idx="6827">
                  <c:v>9.8863145776370703E-2</c:v>
                </c:pt>
                <c:pt idx="6828">
                  <c:v>9.8719240178442941E-2</c:v>
                </c:pt>
                <c:pt idx="6829">
                  <c:v>9.8719240178442941E-2</c:v>
                </c:pt>
                <c:pt idx="6830">
                  <c:v>9.8719240178442941E-2</c:v>
                </c:pt>
                <c:pt idx="6831">
                  <c:v>9.8719240178442941E-2</c:v>
                </c:pt>
                <c:pt idx="6832">
                  <c:v>9.8575334580515178E-2</c:v>
                </c:pt>
                <c:pt idx="6833">
                  <c:v>9.8431428982587429E-2</c:v>
                </c:pt>
                <c:pt idx="6834">
                  <c:v>9.8431428982587429E-2</c:v>
                </c:pt>
                <c:pt idx="6835">
                  <c:v>9.8431428982587429E-2</c:v>
                </c:pt>
                <c:pt idx="6836">
                  <c:v>9.8431428982587429E-2</c:v>
                </c:pt>
                <c:pt idx="6837">
                  <c:v>9.8287523384659667E-2</c:v>
                </c:pt>
                <c:pt idx="6838">
                  <c:v>9.8287523384659667E-2</c:v>
                </c:pt>
                <c:pt idx="6839">
                  <c:v>9.8143617786731904E-2</c:v>
                </c:pt>
                <c:pt idx="6840">
                  <c:v>9.8143617786731904E-2</c:v>
                </c:pt>
                <c:pt idx="6841">
                  <c:v>9.8143617786731904E-2</c:v>
                </c:pt>
                <c:pt idx="6842">
                  <c:v>9.8143617786731904E-2</c:v>
                </c:pt>
                <c:pt idx="6843">
                  <c:v>9.7999712188804142E-2</c:v>
                </c:pt>
                <c:pt idx="6844">
                  <c:v>9.7999712188804142E-2</c:v>
                </c:pt>
                <c:pt idx="6845">
                  <c:v>9.7855806590876379E-2</c:v>
                </c:pt>
                <c:pt idx="6846">
                  <c:v>9.7855806590876379E-2</c:v>
                </c:pt>
                <c:pt idx="6847">
                  <c:v>9.7855806590876379E-2</c:v>
                </c:pt>
                <c:pt idx="6848">
                  <c:v>9.7855806590876379E-2</c:v>
                </c:pt>
                <c:pt idx="6849">
                  <c:v>9.771190099294863E-2</c:v>
                </c:pt>
                <c:pt idx="6850">
                  <c:v>9.771190099294863E-2</c:v>
                </c:pt>
                <c:pt idx="6851">
                  <c:v>9.771190099294863E-2</c:v>
                </c:pt>
                <c:pt idx="6852">
                  <c:v>9.771190099294863E-2</c:v>
                </c:pt>
                <c:pt idx="6853">
                  <c:v>9.7567995395020868E-2</c:v>
                </c:pt>
                <c:pt idx="6854">
                  <c:v>9.7424089797093105E-2</c:v>
                </c:pt>
                <c:pt idx="6855">
                  <c:v>9.7424089797093105E-2</c:v>
                </c:pt>
                <c:pt idx="6856">
                  <c:v>9.7280184199165343E-2</c:v>
                </c:pt>
                <c:pt idx="6857">
                  <c:v>9.7280184199165343E-2</c:v>
                </c:pt>
                <c:pt idx="6858">
                  <c:v>9.7280184199165343E-2</c:v>
                </c:pt>
                <c:pt idx="6859">
                  <c:v>9.7280184199165343E-2</c:v>
                </c:pt>
                <c:pt idx="6860">
                  <c:v>9.7136278601237594E-2</c:v>
                </c:pt>
                <c:pt idx="6861">
                  <c:v>9.7136278601237594E-2</c:v>
                </c:pt>
                <c:pt idx="6862">
                  <c:v>9.7136278601237594E-2</c:v>
                </c:pt>
                <c:pt idx="6863">
                  <c:v>9.7136278601237594E-2</c:v>
                </c:pt>
                <c:pt idx="6864">
                  <c:v>9.7136278601237594E-2</c:v>
                </c:pt>
                <c:pt idx="6865">
                  <c:v>9.6992373003309831E-2</c:v>
                </c:pt>
                <c:pt idx="6866">
                  <c:v>9.6992373003309831E-2</c:v>
                </c:pt>
                <c:pt idx="6867">
                  <c:v>9.6992373003309831E-2</c:v>
                </c:pt>
                <c:pt idx="6868">
                  <c:v>9.6992373003309831E-2</c:v>
                </c:pt>
                <c:pt idx="6869">
                  <c:v>9.6848467405382069E-2</c:v>
                </c:pt>
                <c:pt idx="6870">
                  <c:v>9.6848467405382069E-2</c:v>
                </c:pt>
                <c:pt idx="6871">
                  <c:v>9.6848467405382069E-2</c:v>
                </c:pt>
                <c:pt idx="6872">
                  <c:v>9.6704561807454306E-2</c:v>
                </c:pt>
                <c:pt idx="6873">
                  <c:v>9.6704561807454306E-2</c:v>
                </c:pt>
                <c:pt idx="6874">
                  <c:v>9.6704561807454306E-2</c:v>
                </c:pt>
                <c:pt idx="6875">
                  <c:v>9.6704561807454306E-2</c:v>
                </c:pt>
                <c:pt idx="6876">
                  <c:v>9.6704561807454306E-2</c:v>
                </c:pt>
                <c:pt idx="6877">
                  <c:v>9.6560656209526557E-2</c:v>
                </c:pt>
                <c:pt idx="6878">
                  <c:v>9.6560656209526557E-2</c:v>
                </c:pt>
                <c:pt idx="6879">
                  <c:v>9.6560656209526557E-2</c:v>
                </c:pt>
                <c:pt idx="6880">
                  <c:v>9.6560656209526557E-2</c:v>
                </c:pt>
                <c:pt idx="6881">
                  <c:v>9.6416750611598795E-2</c:v>
                </c:pt>
                <c:pt idx="6882">
                  <c:v>9.6416750611598795E-2</c:v>
                </c:pt>
                <c:pt idx="6883">
                  <c:v>9.6272845013671032E-2</c:v>
                </c:pt>
                <c:pt idx="6884">
                  <c:v>9.612893941574327E-2</c:v>
                </c:pt>
                <c:pt idx="6885">
                  <c:v>9.612893941574327E-2</c:v>
                </c:pt>
                <c:pt idx="6886">
                  <c:v>9.612893941574327E-2</c:v>
                </c:pt>
                <c:pt idx="6887">
                  <c:v>9.612893941574327E-2</c:v>
                </c:pt>
                <c:pt idx="6888">
                  <c:v>9.612893941574327E-2</c:v>
                </c:pt>
                <c:pt idx="6889">
                  <c:v>9.5985033817815507E-2</c:v>
                </c:pt>
                <c:pt idx="6890">
                  <c:v>9.5985033817815507E-2</c:v>
                </c:pt>
                <c:pt idx="6891">
                  <c:v>9.5985033817815507E-2</c:v>
                </c:pt>
                <c:pt idx="6892">
                  <c:v>9.5985033817815507E-2</c:v>
                </c:pt>
                <c:pt idx="6893">
                  <c:v>9.5841128219887758E-2</c:v>
                </c:pt>
                <c:pt idx="6894">
                  <c:v>9.5841128219887758E-2</c:v>
                </c:pt>
                <c:pt idx="6895">
                  <c:v>9.5697222621959996E-2</c:v>
                </c:pt>
                <c:pt idx="6896">
                  <c:v>9.5697222621959996E-2</c:v>
                </c:pt>
                <c:pt idx="6897">
                  <c:v>9.5697222621959996E-2</c:v>
                </c:pt>
                <c:pt idx="6898">
                  <c:v>9.5697222621959996E-2</c:v>
                </c:pt>
                <c:pt idx="6899">
                  <c:v>9.5553317024032233E-2</c:v>
                </c:pt>
                <c:pt idx="6900">
                  <c:v>9.5409411426104471E-2</c:v>
                </c:pt>
                <c:pt idx="6901">
                  <c:v>9.5409411426104471E-2</c:v>
                </c:pt>
                <c:pt idx="6902">
                  <c:v>9.5409411426104471E-2</c:v>
                </c:pt>
                <c:pt idx="6903">
                  <c:v>9.5409411426104471E-2</c:v>
                </c:pt>
                <c:pt idx="6904">
                  <c:v>9.5265505828176722E-2</c:v>
                </c:pt>
                <c:pt idx="6905">
                  <c:v>9.5265505828176722E-2</c:v>
                </c:pt>
                <c:pt idx="6906">
                  <c:v>9.5265505828176722E-2</c:v>
                </c:pt>
                <c:pt idx="6907">
                  <c:v>9.5265505828176722E-2</c:v>
                </c:pt>
                <c:pt idx="6908">
                  <c:v>9.5265505828176722E-2</c:v>
                </c:pt>
                <c:pt idx="6909">
                  <c:v>9.5121600230248959E-2</c:v>
                </c:pt>
                <c:pt idx="6910">
                  <c:v>9.4977694632321197E-2</c:v>
                </c:pt>
                <c:pt idx="6911">
                  <c:v>9.4833789034393434E-2</c:v>
                </c:pt>
                <c:pt idx="6912">
                  <c:v>9.4833789034393434E-2</c:v>
                </c:pt>
                <c:pt idx="6913">
                  <c:v>9.4689883436465672E-2</c:v>
                </c:pt>
                <c:pt idx="6914">
                  <c:v>9.4545977838537923E-2</c:v>
                </c:pt>
                <c:pt idx="6915">
                  <c:v>9.4545977838537923E-2</c:v>
                </c:pt>
                <c:pt idx="6916">
                  <c:v>9.440207224061016E-2</c:v>
                </c:pt>
                <c:pt idx="6917">
                  <c:v>9.440207224061016E-2</c:v>
                </c:pt>
                <c:pt idx="6918">
                  <c:v>9.4258166642682398E-2</c:v>
                </c:pt>
                <c:pt idx="6919">
                  <c:v>9.4258166642682398E-2</c:v>
                </c:pt>
                <c:pt idx="6920">
                  <c:v>9.4114261044754635E-2</c:v>
                </c:pt>
                <c:pt idx="6921">
                  <c:v>9.4114261044754635E-2</c:v>
                </c:pt>
                <c:pt idx="6922">
                  <c:v>9.3970355446826886E-2</c:v>
                </c:pt>
                <c:pt idx="6923">
                  <c:v>9.3970355446826886E-2</c:v>
                </c:pt>
                <c:pt idx="6924">
                  <c:v>9.3970355446826886E-2</c:v>
                </c:pt>
                <c:pt idx="6925">
                  <c:v>9.3970355446826886E-2</c:v>
                </c:pt>
                <c:pt idx="6926">
                  <c:v>9.3970355446826886E-2</c:v>
                </c:pt>
                <c:pt idx="6927">
                  <c:v>9.3826449848899124E-2</c:v>
                </c:pt>
                <c:pt idx="6928">
                  <c:v>9.3682544250971361E-2</c:v>
                </c:pt>
                <c:pt idx="6929">
                  <c:v>9.3682544250971361E-2</c:v>
                </c:pt>
                <c:pt idx="6930">
                  <c:v>9.3682544250971361E-2</c:v>
                </c:pt>
                <c:pt idx="6931">
                  <c:v>9.3682544250971361E-2</c:v>
                </c:pt>
                <c:pt idx="6932">
                  <c:v>9.339473305511585E-2</c:v>
                </c:pt>
                <c:pt idx="6933">
                  <c:v>9.339473305511585E-2</c:v>
                </c:pt>
                <c:pt idx="6934">
                  <c:v>9.339473305511585E-2</c:v>
                </c:pt>
                <c:pt idx="6935">
                  <c:v>9.3250827457188087E-2</c:v>
                </c:pt>
                <c:pt idx="6936">
                  <c:v>9.3250827457188087E-2</c:v>
                </c:pt>
                <c:pt idx="6937">
                  <c:v>9.3106921859260325E-2</c:v>
                </c:pt>
                <c:pt idx="6938">
                  <c:v>9.3106921859260325E-2</c:v>
                </c:pt>
                <c:pt idx="6939">
                  <c:v>9.3106921859260325E-2</c:v>
                </c:pt>
                <c:pt idx="6940">
                  <c:v>9.2963016261332562E-2</c:v>
                </c:pt>
                <c:pt idx="6941">
                  <c:v>9.2963016261332562E-2</c:v>
                </c:pt>
                <c:pt idx="6942">
                  <c:v>9.28191106634048E-2</c:v>
                </c:pt>
                <c:pt idx="6943">
                  <c:v>9.28191106634048E-2</c:v>
                </c:pt>
                <c:pt idx="6944">
                  <c:v>9.2531299467549288E-2</c:v>
                </c:pt>
                <c:pt idx="6945">
                  <c:v>9.2387393869621526E-2</c:v>
                </c:pt>
                <c:pt idx="6946">
                  <c:v>9.2387393869621526E-2</c:v>
                </c:pt>
                <c:pt idx="6947">
                  <c:v>9.2243488271693763E-2</c:v>
                </c:pt>
                <c:pt idx="6948">
                  <c:v>9.2099582673766014E-2</c:v>
                </c:pt>
                <c:pt idx="6949">
                  <c:v>9.1955677075838252E-2</c:v>
                </c:pt>
                <c:pt idx="6950">
                  <c:v>9.1955677075838252E-2</c:v>
                </c:pt>
                <c:pt idx="6951">
                  <c:v>9.1955677075838252E-2</c:v>
                </c:pt>
                <c:pt idx="6952">
                  <c:v>9.1811771477910489E-2</c:v>
                </c:pt>
                <c:pt idx="6953">
                  <c:v>9.1811771477910489E-2</c:v>
                </c:pt>
                <c:pt idx="6954">
                  <c:v>9.1811771477910489E-2</c:v>
                </c:pt>
                <c:pt idx="6955">
                  <c:v>9.1811771477910489E-2</c:v>
                </c:pt>
                <c:pt idx="6956">
                  <c:v>9.1811771477910489E-2</c:v>
                </c:pt>
                <c:pt idx="6957">
                  <c:v>9.1667865879982727E-2</c:v>
                </c:pt>
                <c:pt idx="6958">
                  <c:v>9.1523960282054978E-2</c:v>
                </c:pt>
                <c:pt idx="6959">
                  <c:v>9.1523960282054978E-2</c:v>
                </c:pt>
                <c:pt idx="6960">
                  <c:v>9.1523960282054978E-2</c:v>
                </c:pt>
                <c:pt idx="6961">
                  <c:v>9.1523960282054978E-2</c:v>
                </c:pt>
                <c:pt idx="6962">
                  <c:v>9.1523960282054978E-2</c:v>
                </c:pt>
                <c:pt idx="6963">
                  <c:v>9.1380054684127215E-2</c:v>
                </c:pt>
                <c:pt idx="6964">
                  <c:v>9.1380054684127215E-2</c:v>
                </c:pt>
                <c:pt idx="6965">
                  <c:v>9.1380054684127215E-2</c:v>
                </c:pt>
                <c:pt idx="6966">
                  <c:v>9.1380054684127215E-2</c:v>
                </c:pt>
                <c:pt idx="6967">
                  <c:v>9.1236149086199453E-2</c:v>
                </c:pt>
                <c:pt idx="6968">
                  <c:v>9.1236149086199453E-2</c:v>
                </c:pt>
                <c:pt idx="6969">
                  <c:v>9.109224348827169E-2</c:v>
                </c:pt>
                <c:pt idx="6970">
                  <c:v>9.109224348827169E-2</c:v>
                </c:pt>
                <c:pt idx="6971">
                  <c:v>9.0948337890343928E-2</c:v>
                </c:pt>
                <c:pt idx="6972">
                  <c:v>9.0948337890343928E-2</c:v>
                </c:pt>
                <c:pt idx="6973">
                  <c:v>9.0804432292416179E-2</c:v>
                </c:pt>
                <c:pt idx="6974">
                  <c:v>9.0804432292416179E-2</c:v>
                </c:pt>
                <c:pt idx="6975">
                  <c:v>9.0804432292416179E-2</c:v>
                </c:pt>
                <c:pt idx="6976">
                  <c:v>9.0804432292416179E-2</c:v>
                </c:pt>
                <c:pt idx="6977">
                  <c:v>9.0516621096560654E-2</c:v>
                </c:pt>
                <c:pt idx="6978">
                  <c:v>9.0516621096560654E-2</c:v>
                </c:pt>
                <c:pt idx="6979">
                  <c:v>9.0516621096560654E-2</c:v>
                </c:pt>
                <c:pt idx="6980">
                  <c:v>9.0516621096560654E-2</c:v>
                </c:pt>
                <c:pt idx="6981">
                  <c:v>9.0372715498632891E-2</c:v>
                </c:pt>
                <c:pt idx="6982">
                  <c:v>9.0372715498632891E-2</c:v>
                </c:pt>
                <c:pt idx="6983">
                  <c:v>9.0228809900705143E-2</c:v>
                </c:pt>
                <c:pt idx="6984">
                  <c:v>9.0228809900705143E-2</c:v>
                </c:pt>
                <c:pt idx="6985">
                  <c:v>9.0228809900705143E-2</c:v>
                </c:pt>
                <c:pt idx="6986">
                  <c:v>9.008490430277738E-2</c:v>
                </c:pt>
                <c:pt idx="6987">
                  <c:v>8.9940998704849617E-2</c:v>
                </c:pt>
                <c:pt idx="6988">
                  <c:v>8.9940998704849617E-2</c:v>
                </c:pt>
                <c:pt idx="6989">
                  <c:v>8.9940998704849617E-2</c:v>
                </c:pt>
                <c:pt idx="6990">
                  <c:v>8.9797093106921855E-2</c:v>
                </c:pt>
                <c:pt idx="6991">
                  <c:v>8.9797093106921855E-2</c:v>
                </c:pt>
                <c:pt idx="6992">
                  <c:v>8.9797093106921855E-2</c:v>
                </c:pt>
                <c:pt idx="6993">
                  <c:v>8.9653187508994106E-2</c:v>
                </c:pt>
                <c:pt idx="6994">
                  <c:v>8.9509281911066343E-2</c:v>
                </c:pt>
                <c:pt idx="6995">
                  <c:v>8.9509281911066343E-2</c:v>
                </c:pt>
                <c:pt idx="6996">
                  <c:v>8.9509281911066343E-2</c:v>
                </c:pt>
                <c:pt idx="6997">
                  <c:v>8.9509281911066343E-2</c:v>
                </c:pt>
                <c:pt idx="6998">
                  <c:v>8.9365376313138581E-2</c:v>
                </c:pt>
                <c:pt idx="6999">
                  <c:v>8.9365376313138581E-2</c:v>
                </c:pt>
                <c:pt idx="7000">
                  <c:v>8.9221470715210818E-2</c:v>
                </c:pt>
                <c:pt idx="7001">
                  <c:v>8.9221470715210818E-2</c:v>
                </c:pt>
                <c:pt idx="7002">
                  <c:v>8.9077565117283056E-2</c:v>
                </c:pt>
                <c:pt idx="7003">
                  <c:v>8.8933659519355307E-2</c:v>
                </c:pt>
                <c:pt idx="7004">
                  <c:v>8.8933659519355307E-2</c:v>
                </c:pt>
                <c:pt idx="7005">
                  <c:v>8.8933659519355307E-2</c:v>
                </c:pt>
                <c:pt idx="7006">
                  <c:v>8.8933659519355307E-2</c:v>
                </c:pt>
                <c:pt idx="7007">
                  <c:v>8.8789753921427544E-2</c:v>
                </c:pt>
                <c:pt idx="7008">
                  <c:v>8.8789753921427544E-2</c:v>
                </c:pt>
                <c:pt idx="7009">
                  <c:v>8.8789753921427544E-2</c:v>
                </c:pt>
                <c:pt idx="7010">
                  <c:v>8.8645848323499782E-2</c:v>
                </c:pt>
                <c:pt idx="7011">
                  <c:v>8.8645848323499782E-2</c:v>
                </c:pt>
                <c:pt idx="7012">
                  <c:v>8.8645848323499782E-2</c:v>
                </c:pt>
                <c:pt idx="7013">
                  <c:v>8.8645848323499782E-2</c:v>
                </c:pt>
                <c:pt idx="7014">
                  <c:v>8.8645848323499782E-2</c:v>
                </c:pt>
                <c:pt idx="7015">
                  <c:v>8.8645848323499782E-2</c:v>
                </c:pt>
                <c:pt idx="7016">
                  <c:v>8.8501942725572019E-2</c:v>
                </c:pt>
                <c:pt idx="7017">
                  <c:v>8.8358037127644271E-2</c:v>
                </c:pt>
                <c:pt idx="7018">
                  <c:v>8.8214131529716508E-2</c:v>
                </c:pt>
                <c:pt idx="7019">
                  <c:v>8.8214131529716508E-2</c:v>
                </c:pt>
                <c:pt idx="7020">
                  <c:v>8.8214131529716508E-2</c:v>
                </c:pt>
                <c:pt idx="7021">
                  <c:v>8.8214131529716508E-2</c:v>
                </c:pt>
                <c:pt idx="7022">
                  <c:v>8.8214131529716508E-2</c:v>
                </c:pt>
                <c:pt idx="7023">
                  <c:v>8.8214131529716508E-2</c:v>
                </c:pt>
                <c:pt idx="7024">
                  <c:v>8.8214131529716508E-2</c:v>
                </c:pt>
                <c:pt idx="7025">
                  <c:v>8.8070225931788745E-2</c:v>
                </c:pt>
                <c:pt idx="7026">
                  <c:v>8.8070225931788745E-2</c:v>
                </c:pt>
                <c:pt idx="7027">
                  <c:v>8.7926320333860983E-2</c:v>
                </c:pt>
                <c:pt idx="7028">
                  <c:v>8.7926320333860983E-2</c:v>
                </c:pt>
                <c:pt idx="7029">
                  <c:v>8.7782414735933234E-2</c:v>
                </c:pt>
                <c:pt idx="7030">
                  <c:v>8.7782414735933234E-2</c:v>
                </c:pt>
                <c:pt idx="7031">
                  <c:v>8.7782414735933234E-2</c:v>
                </c:pt>
                <c:pt idx="7032">
                  <c:v>8.7782414735933234E-2</c:v>
                </c:pt>
                <c:pt idx="7033">
                  <c:v>8.7638509138005471E-2</c:v>
                </c:pt>
                <c:pt idx="7034">
                  <c:v>8.7638509138005471E-2</c:v>
                </c:pt>
                <c:pt idx="7035">
                  <c:v>8.7638509138005471E-2</c:v>
                </c:pt>
                <c:pt idx="7036">
                  <c:v>8.7638509138005471E-2</c:v>
                </c:pt>
                <c:pt idx="7037">
                  <c:v>8.7494603540077709E-2</c:v>
                </c:pt>
                <c:pt idx="7038">
                  <c:v>8.7494603540077709E-2</c:v>
                </c:pt>
                <c:pt idx="7039">
                  <c:v>8.7350697942149946E-2</c:v>
                </c:pt>
                <c:pt idx="7040">
                  <c:v>8.7350697942149946E-2</c:v>
                </c:pt>
                <c:pt idx="7041">
                  <c:v>8.7350697942149946E-2</c:v>
                </c:pt>
                <c:pt idx="7042">
                  <c:v>8.7206792344222184E-2</c:v>
                </c:pt>
                <c:pt idx="7043">
                  <c:v>8.7062886746294435E-2</c:v>
                </c:pt>
                <c:pt idx="7044">
                  <c:v>8.7062886746294435E-2</c:v>
                </c:pt>
                <c:pt idx="7045">
                  <c:v>8.7062886746294435E-2</c:v>
                </c:pt>
                <c:pt idx="7046">
                  <c:v>8.7062886746294435E-2</c:v>
                </c:pt>
                <c:pt idx="7047">
                  <c:v>8.7062886746294435E-2</c:v>
                </c:pt>
                <c:pt idx="7048">
                  <c:v>8.6918981148366672E-2</c:v>
                </c:pt>
                <c:pt idx="7049">
                  <c:v>8.6918981148366672E-2</c:v>
                </c:pt>
                <c:pt idx="7050">
                  <c:v>8.6918981148366672E-2</c:v>
                </c:pt>
                <c:pt idx="7051">
                  <c:v>8.6918981148366672E-2</c:v>
                </c:pt>
                <c:pt idx="7052">
                  <c:v>8.677507555043891E-2</c:v>
                </c:pt>
                <c:pt idx="7053">
                  <c:v>8.677507555043891E-2</c:v>
                </c:pt>
                <c:pt idx="7054">
                  <c:v>8.677507555043891E-2</c:v>
                </c:pt>
                <c:pt idx="7055">
                  <c:v>8.6631169952511147E-2</c:v>
                </c:pt>
                <c:pt idx="7056">
                  <c:v>8.6631169952511147E-2</c:v>
                </c:pt>
                <c:pt idx="7057">
                  <c:v>8.6631169952511147E-2</c:v>
                </c:pt>
                <c:pt idx="7058">
                  <c:v>8.6631169952511147E-2</c:v>
                </c:pt>
                <c:pt idx="7059">
                  <c:v>8.6487264354583399E-2</c:v>
                </c:pt>
                <c:pt idx="7060">
                  <c:v>8.6343358756655636E-2</c:v>
                </c:pt>
                <c:pt idx="7061">
                  <c:v>8.6343358756655636E-2</c:v>
                </c:pt>
                <c:pt idx="7062">
                  <c:v>8.6343358756655636E-2</c:v>
                </c:pt>
                <c:pt idx="7063">
                  <c:v>8.6343358756655636E-2</c:v>
                </c:pt>
                <c:pt idx="7064">
                  <c:v>8.6199453158727873E-2</c:v>
                </c:pt>
                <c:pt idx="7065">
                  <c:v>8.6199453158727873E-2</c:v>
                </c:pt>
                <c:pt idx="7066">
                  <c:v>8.6055547560800111E-2</c:v>
                </c:pt>
                <c:pt idx="7067">
                  <c:v>8.5911641962872362E-2</c:v>
                </c:pt>
                <c:pt idx="7068">
                  <c:v>8.5911641962872362E-2</c:v>
                </c:pt>
                <c:pt idx="7069">
                  <c:v>8.5911641962872362E-2</c:v>
                </c:pt>
                <c:pt idx="7070">
                  <c:v>8.57677363649446E-2</c:v>
                </c:pt>
                <c:pt idx="7071">
                  <c:v>8.57677363649446E-2</c:v>
                </c:pt>
                <c:pt idx="7072">
                  <c:v>8.57677363649446E-2</c:v>
                </c:pt>
                <c:pt idx="7073">
                  <c:v>8.57677363649446E-2</c:v>
                </c:pt>
                <c:pt idx="7074">
                  <c:v>8.57677363649446E-2</c:v>
                </c:pt>
                <c:pt idx="7075">
                  <c:v>8.5623830767016837E-2</c:v>
                </c:pt>
                <c:pt idx="7076">
                  <c:v>8.5623830767016837E-2</c:v>
                </c:pt>
                <c:pt idx="7077">
                  <c:v>8.5623830767016837E-2</c:v>
                </c:pt>
                <c:pt idx="7078">
                  <c:v>8.5623830767016837E-2</c:v>
                </c:pt>
                <c:pt idx="7079">
                  <c:v>8.5623830767016837E-2</c:v>
                </c:pt>
                <c:pt idx="7080">
                  <c:v>8.5479925169089074E-2</c:v>
                </c:pt>
                <c:pt idx="7081">
                  <c:v>8.5479925169089074E-2</c:v>
                </c:pt>
                <c:pt idx="7082">
                  <c:v>8.5336019571161312E-2</c:v>
                </c:pt>
                <c:pt idx="7083">
                  <c:v>8.5336019571161312E-2</c:v>
                </c:pt>
                <c:pt idx="7084">
                  <c:v>8.5336019571161312E-2</c:v>
                </c:pt>
                <c:pt idx="7085">
                  <c:v>8.5192113973233563E-2</c:v>
                </c:pt>
                <c:pt idx="7086">
                  <c:v>8.5192113973233563E-2</c:v>
                </c:pt>
                <c:pt idx="7087">
                  <c:v>8.5192113973233563E-2</c:v>
                </c:pt>
                <c:pt idx="7088">
                  <c:v>8.5192113973233563E-2</c:v>
                </c:pt>
                <c:pt idx="7089">
                  <c:v>8.50482083753058E-2</c:v>
                </c:pt>
                <c:pt idx="7090">
                  <c:v>8.4904302777378038E-2</c:v>
                </c:pt>
                <c:pt idx="7091">
                  <c:v>8.4904302777378038E-2</c:v>
                </c:pt>
                <c:pt idx="7092">
                  <c:v>8.4904302777378038E-2</c:v>
                </c:pt>
                <c:pt idx="7093">
                  <c:v>8.4904302777378038E-2</c:v>
                </c:pt>
                <c:pt idx="7094">
                  <c:v>8.4760397179450275E-2</c:v>
                </c:pt>
                <c:pt idx="7095">
                  <c:v>8.4616491581522527E-2</c:v>
                </c:pt>
                <c:pt idx="7096">
                  <c:v>8.4472585983594764E-2</c:v>
                </c:pt>
                <c:pt idx="7097">
                  <c:v>8.4472585983594764E-2</c:v>
                </c:pt>
                <c:pt idx="7098">
                  <c:v>8.4472585983594764E-2</c:v>
                </c:pt>
                <c:pt idx="7099">
                  <c:v>8.4472585983594764E-2</c:v>
                </c:pt>
                <c:pt idx="7100">
                  <c:v>8.4328680385667001E-2</c:v>
                </c:pt>
                <c:pt idx="7101">
                  <c:v>8.4184774787739239E-2</c:v>
                </c:pt>
                <c:pt idx="7102">
                  <c:v>8.4184774787739239E-2</c:v>
                </c:pt>
                <c:pt idx="7103">
                  <c:v>8.3896963591883728E-2</c:v>
                </c:pt>
                <c:pt idx="7104">
                  <c:v>8.3896963591883728E-2</c:v>
                </c:pt>
                <c:pt idx="7105">
                  <c:v>8.3896963591883728E-2</c:v>
                </c:pt>
                <c:pt idx="7106">
                  <c:v>8.3753057993955965E-2</c:v>
                </c:pt>
                <c:pt idx="7107">
                  <c:v>8.3609152396028202E-2</c:v>
                </c:pt>
                <c:pt idx="7108">
                  <c:v>8.3609152396028202E-2</c:v>
                </c:pt>
                <c:pt idx="7109">
                  <c:v>8.346524679810044E-2</c:v>
                </c:pt>
                <c:pt idx="7110">
                  <c:v>8.346524679810044E-2</c:v>
                </c:pt>
                <c:pt idx="7111">
                  <c:v>8.3321341200172691E-2</c:v>
                </c:pt>
                <c:pt idx="7112">
                  <c:v>8.3321341200172691E-2</c:v>
                </c:pt>
                <c:pt idx="7113">
                  <c:v>8.3321341200172691E-2</c:v>
                </c:pt>
                <c:pt idx="7114">
                  <c:v>8.3321341200172691E-2</c:v>
                </c:pt>
                <c:pt idx="7115">
                  <c:v>8.3321341200172691E-2</c:v>
                </c:pt>
                <c:pt idx="7116">
                  <c:v>8.3177435602244928E-2</c:v>
                </c:pt>
                <c:pt idx="7117">
                  <c:v>8.3177435602244928E-2</c:v>
                </c:pt>
                <c:pt idx="7118">
                  <c:v>8.3177435602244928E-2</c:v>
                </c:pt>
                <c:pt idx="7119">
                  <c:v>8.3033530004317166E-2</c:v>
                </c:pt>
                <c:pt idx="7120">
                  <c:v>8.3033530004317166E-2</c:v>
                </c:pt>
                <c:pt idx="7121">
                  <c:v>8.3033530004317166E-2</c:v>
                </c:pt>
                <c:pt idx="7122">
                  <c:v>8.2889624406389403E-2</c:v>
                </c:pt>
                <c:pt idx="7123">
                  <c:v>8.2745718808461655E-2</c:v>
                </c:pt>
                <c:pt idx="7124">
                  <c:v>8.2745718808461655E-2</c:v>
                </c:pt>
                <c:pt idx="7125">
                  <c:v>8.2601813210533892E-2</c:v>
                </c:pt>
                <c:pt idx="7126">
                  <c:v>8.2601813210533892E-2</c:v>
                </c:pt>
                <c:pt idx="7127">
                  <c:v>8.2601813210533892E-2</c:v>
                </c:pt>
                <c:pt idx="7128">
                  <c:v>8.2601813210533892E-2</c:v>
                </c:pt>
                <c:pt idx="7129">
                  <c:v>8.2601813210533892E-2</c:v>
                </c:pt>
                <c:pt idx="7130">
                  <c:v>8.2457907612606129E-2</c:v>
                </c:pt>
                <c:pt idx="7131">
                  <c:v>8.2457907612606129E-2</c:v>
                </c:pt>
                <c:pt idx="7132">
                  <c:v>8.2457907612606129E-2</c:v>
                </c:pt>
                <c:pt idx="7133">
                  <c:v>8.2457907612606129E-2</c:v>
                </c:pt>
                <c:pt idx="7134">
                  <c:v>8.2457907612606129E-2</c:v>
                </c:pt>
                <c:pt idx="7135">
                  <c:v>8.2457907612606129E-2</c:v>
                </c:pt>
                <c:pt idx="7136">
                  <c:v>8.2457907612606129E-2</c:v>
                </c:pt>
                <c:pt idx="7137">
                  <c:v>8.2314002014678367E-2</c:v>
                </c:pt>
                <c:pt idx="7138">
                  <c:v>8.2314002014678367E-2</c:v>
                </c:pt>
                <c:pt idx="7139">
                  <c:v>8.2314002014678367E-2</c:v>
                </c:pt>
                <c:pt idx="7140">
                  <c:v>8.2170096416750618E-2</c:v>
                </c:pt>
                <c:pt idx="7141">
                  <c:v>8.2170096416750618E-2</c:v>
                </c:pt>
                <c:pt idx="7142">
                  <c:v>8.2026190818822856E-2</c:v>
                </c:pt>
                <c:pt idx="7143">
                  <c:v>8.2026190818822856E-2</c:v>
                </c:pt>
                <c:pt idx="7144">
                  <c:v>8.2026190818822856E-2</c:v>
                </c:pt>
                <c:pt idx="7145">
                  <c:v>8.2026190818822856E-2</c:v>
                </c:pt>
                <c:pt idx="7146">
                  <c:v>8.1882285220895093E-2</c:v>
                </c:pt>
                <c:pt idx="7147">
                  <c:v>8.1882285220895093E-2</c:v>
                </c:pt>
                <c:pt idx="7148">
                  <c:v>8.1882285220895093E-2</c:v>
                </c:pt>
                <c:pt idx="7149">
                  <c:v>8.1882285220895093E-2</c:v>
                </c:pt>
                <c:pt idx="7150">
                  <c:v>8.173837962296733E-2</c:v>
                </c:pt>
                <c:pt idx="7151">
                  <c:v>8.173837962296733E-2</c:v>
                </c:pt>
                <c:pt idx="7152">
                  <c:v>8.173837962296733E-2</c:v>
                </c:pt>
                <c:pt idx="7153">
                  <c:v>8.173837962296733E-2</c:v>
                </c:pt>
                <c:pt idx="7154">
                  <c:v>8.1594474025039568E-2</c:v>
                </c:pt>
                <c:pt idx="7155">
                  <c:v>8.1594474025039568E-2</c:v>
                </c:pt>
                <c:pt idx="7156">
                  <c:v>8.1450568427111819E-2</c:v>
                </c:pt>
                <c:pt idx="7157">
                  <c:v>8.1450568427111819E-2</c:v>
                </c:pt>
                <c:pt idx="7158">
                  <c:v>8.1450568427111819E-2</c:v>
                </c:pt>
                <c:pt idx="7159">
                  <c:v>8.1450568427111819E-2</c:v>
                </c:pt>
                <c:pt idx="7160">
                  <c:v>8.1450568427111819E-2</c:v>
                </c:pt>
                <c:pt idx="7161">
                  <c:v>8.1450568427111819E-2</c:v>
                </c:pt>
                <c:pt idx="7162">
                  <c:v>8.1306662829184057E-2</c:v>
                </c:pt>
                <c:pt idx="7163">
                  <c:v>8.1306662829184057E-2</c:v>
                </c:pt>
                <c:pt idx="7164">
                  <c:v>8.1306662829184057E-2</c:v>
                </c:pt>
                <c:pt idx="7165">
                  <c:v>8.1306662829184057E-2</c:v>
                </c:pt>
                <c:pt idx="7166">
                  <c:v>8.1306662829184057E-2</c:v>
                </c:pt>
                <c:pt idx="7167">
                  <c:v>8.1162757231256294E-2</c:v>
                </c:pt>
                <c:pt idx="7168">
                  <c:v>8.1162757231256294E-2</c:v>
                </c:pt>
                <c:pt idx="7169">
                  <c:v>8.1162757231256294E-2</c:v>
                </c:pt>
                <c:pt idx="7170">
                  <c:v>8.1162757231256294E-2</c:v>
                </c:pt>
                <c:pt idx="7171">
                  <c:v>8.1018851633328531E-2</c:v>
                </c:pt>
                <c:pt idx="7172">
                  <c:v>8.1018851633328531E-2</c:v>
                </c:pt>
                <c:pt idx="7173">
                  <c:v>8.1018851633328531E-2</c:v>
                </c:pt>
                <c:pt idx="7174">
                  <c:v>8.1018851633328531E-2</c:v>
                </c:pt>
                <c:pt idx="7175">
                  <c:v>8.0874946035400783E-2</c:v>
                </c:pt>
                <c:pt idx="7176">
                  <c:v>8.0874946035400783E-2</c:v>
                </c:pt>
                <c:pt idx="7177">
                  <c:v>8.073104043747302E-2</c:v>
                </c:pt>
                <c:pt idx="7178">
                  <c:v>8.073104043747302E-2</c:v>
                </c:pt>
                <c:pt idx="7179">
                  <c:v>8.073104043747302E-2</c:v>
                </c:pt>
                <c:pt idx="7180">
                  <c:v>8.0443229241617495E-2</c:v>
                </c:pt>
                <c:pt idx="7181">
                  <c:v>8.0443229241617495E-2</c:v>
                </c:pt>
                <c:pt idx="7182">
                  <c:v>8.0443229241617495E-2</c:v>
                </c:pt>
                <c:pt idx="7183">
                  <c:v>8.0443229241617495E-2</c:v>
                </c:pt>
                <c:pt idx="7184">
                  <c:v>8.0299323643689746E-2</c:v>
                </c:pt>
                <c:pt idx="7185">
                  <c:v>8.0299323643689746E-2</c:v>
                </c:pt>
                <c:pt idx="7186">
                  <c:v>8.0299323643689746E-2</c:v>
                </c:pt>
                <c:pt idx="7187">
                  <c:v>8.0299323643689746E-2</c:v>
                </c:pt>
                <c:pt idx="7188">
                  <c:v>8.0299323643689746E-2</c:v>
                </c:pt>
                <c:pt idx="7189">
                  <c:v>8.0155418045761984E-2</c:v>
                </c:pt>
                <c:pt idx="7190">
                  <c:v>8.0011512447834221E-2</c:v>
                </c:pt>
                <c:pt idx="7191">
                  <c:v>8.0011512447834221E-2</c:v>
                </c:pt>
                <c:pt idx="7192">
                  <c:v>7.9867606849906458E-2</c:v>
                </c:pt>
                <c:pt idx="7193">
                  <c:v>7.9867606849906458E-2</c:v>
                </c:pt>
                <c:pt idx="7194">
                  <c:v>7.9867606849906458E-2</c:v>
                </c:pt>
                <c:pt idx="7195">
                  <c:v>7.9867606849906458E-2</c:v>
                </c:pt>
                <c:pt idx="7196">
                  <c:v>7.9723701251978696E-2</c:v>
                </c:pt>
                <c:pt idx="7197">
                  <c:v>7.9723701251978696E-2</c:v>
                </c:pt>
                <c:pt idx="7198">
                  <c:v>7.9579795654050947E-2</c:v>
                </c:pt>
                <c:pt idx="7199">
                  <c:v>7.9435890056123185E-2</c:v>
                </c:pt>
                <c:pt idx="7200">
                  <c:v>7.9435890056123185E-2</c:v>
                </c:pt>
                <c:pt idx="7201">
                  <c:v>7.9291984458195422E-2</c:v>
                </c:pt>
                <c:pt idx="7202">
                  <c:v>7.9291984458195422E-2</c:v>
                </c:pt>
                <c:pt idx="7203">
                  <c:v>7.9291984458195422E-2</c:v>
                </c:pt>
                <c:pt idx="7204">
                  <c:v>7.9148078860267659E-2</c:v>
                </c:pt>
                <c:pt idx="7205">
                  <c:v>7.9148078860267659E-2</c:v>
                </c:pt>
                <c:pt idx="7206">
                  <c:v>7.9004173262339911E-2</c:v>
                </c:pt>
                <c:pt idx="7207">
                  <c:v>7.9004173262339911E-2</c:v>
                </c:pt>
                <c:pt idx="7208">
                  <c:v>7.8860267664412148E-2</c:v>
                </c:pt>
                <c:pt idx="7209">
                  <c:v>7.8860267664412148E-2</c:v>
                </c:pt>
                <c:pt idx="7210">
                  <c:v>7.8716362066484385E-2</c:v>
                </c:pt>
                <c:pt idx="7211">
                  <c:v>7.8716362066484385E-2</c:v>
                </c:pt>
                <c:pt idx="7212">
                  <c:v>7.8716362066484385E-2</c:v>
                </c:pt>
                <c:pt idx="7213">
                  <c:v>7.8572456468556623E-2</c:v>
                </c:pt>
                <c:pt idx="7214">
                  <c:v>7.8572456468556623E-2</c:v>
                </c:pt>
                <c:pt idx="7215">
                  <c:v>7.8572456468556623E-2</c:v>
                </c:pt>
                <c:pt idx="7216">
                  <c:v>7.8572456468556623E-2</c:v>
                </c:pt>
                <c:pt idx="7217">
                  <c:v>7.8428550870628874E-2</c:v>
                </c:pt>
                <c:pt idx="7218">
                  <c:v>7.8428550870628874E-2</c:v>
                </c:pt>
                <c:pt idx="7219">
                  <c:v>7.8284645272701112E-2</c:v>
                </c:pt>
                <c:pt idx="7220">
                  <c:v>7.8284645272701112E-2</c:v>
                </c:pt>
                <c:pt idx="7221">
                  <c:v>7.8284645272701112E-2</c:v>
                </c:pt>
                <c:pt idx="7222">
                  <c:v>7.8140739674773349E-2</c:v>
                </c:pt>
                <c:pt idx="7223">
                  <c:v>7.8140739674773349E-2</c:v>
                </c:pt>
                <c:pt idx="7224">
                  <c:v>7.8140739674773349E-2</c:v>
                </c:pt>
                <c:pt idx="7225">
                  <c:v>7.7996834076845586E-2</c:v>
                </c:pt>
                <c:pt idx="7226">
                  <c:v>7.7996834076845586E-2</c:v>
                </c:pt>
                <c:pt idx="7227">
                  <c:v>7.7996834076845586E-2</c:v>
                </c:pt>
                <c:pt idx="7228">
                  <c:v>7.7996834076845586E-2</c:v>
                </c:pt>
                <c:pt idx="7229">
                  <c:v>7.7996834076845586E-2</c:v>
                </c:pt>
                <c:pt idx="7230">
                  <c:v>7.7852928478917824E-2</c:v>
                </c:pt>
                <c:pt idx="7231">
                  <c:v>7.7709022880990075E-2</c:v>
                </c:pt>
                <c:pt idx="7232">
                  <c:v>7.7709022880990075E-2</c:v>
                </c:pt>
                <c:pt idx="7233">
                  <c:v>7.7709022880990075E-2</c:v>
                </c:pt>
                <c:pt idx="7234">
                  <c:v>7.7565117283062313E-2</c:v>
                </c:pt>
                <c:pt idx="7235">
                  <c:v>7.7565117283062313E-2</c:v>
                </c:pt>
                <c:pt idx="7236">
                  <c:v>7.7565117283062313E-2</c:v>
                </c:pt>
                <c:pt idx="7237">
                  <c:v>7.742121168513455E-2</c:v>
                </c:pt>
                <c:pt idx="7238">
                  <c:v>7.742121168513455E-2</c:v>
                </c:pt>
                <c:pt idx="7239">
                  <c:v>7.742121168513455E-2</c:v>
                </c:pt>
                <c:pt idx="7240">
                  <c:v>7.742121168513455E-2</c:v>
                </c:pt>
                <c:pt idx="7241">
                  <c:v>7.742121168513455E-2</c:v>
                </c:pt>
                <c:pt idx="7242">
                  <c:v>7.7277306087206787E-2</c:v>
                </c:pt>
                <c:pt idx="7243">
                  <c:v>7.7277306087206787E-2</c:v>
                </c:pt>
                <c:pt idx="7244">
                  <c:v>7.7277306087206787E-2</c:v>
                </c:pt>
                <c:pt idx="7245">
                  <c:v>7.7133400489279039E-2</c:v>
                </c:pt>
                <c:pt idx="7246">
                  <c:v>7.7133400489279039E-2</c:v>
                </c:pt>
                <c:pt idx="7247">
                  <c:v>7.7133400489279039E-2</c:v>
                </c:pt>
                <c:pt idx="7248">
                  <c:v>7.6989494891351276E-2</c:v>
                </c:pt>
                <c:pt idx="7249">
                  <c:v>7.6989494891351276E-2</c:v>
                </c:pt>
                <c:pt idx="7250">
                  <c:v>7.6989494891351276E-2</c:v>
                </c:pt>
                <c:pt idx="7251">
                  <c:v>7.6845589293423514E-2</c:v>
                </c:pt>
                <c:pt idx="7252">
                  <c:v>7.6845589293423514E-2</c:v>
                </c:pt>
                <c:pt idx="7253">
                  <c:v>7.6701683695495751E-2</c:v>
                </c:pt>
                <c:pt idx="7254">
                  <c:v>7.6701683695495751E-2</c:v>
                </c:pt>
                <c:pt idx="7255">
                  <c:v>7.6701683695495751E-2</c:v>
                </c:pt>
                <c:pt idx="7256">
                  <c:v>7.6701683695495751E-2</c:v>
                </c:pt>
                <c:pt idx="7257">
                  <c:v>7.6701683695495751E-2</c:v>
                </c:pt>
                <c:pt idx="7258">
                  <c:v>7.6701683695495751E-2</c:v>
                </c:pt>
                <c:pt idx="7259">
                  <c:v>7.6557778097568002E-2</c:v>
                </c:pt>
                <c:pt idx="7260">
                  <c:v>7.6557778097568002E-2</c:v>
                </c:pt>
                <c:pt idx="7261">
                  <c:v>7.641387249964024E-2</c:v>
                </c:pt>
                <c:pt idx="7262">
                  <c:v>7.641387249964024E-2</c:v>
                </c:pt>
                <c:pt idx="7263">
                  <c:v>7.641387249964024E-2</c:v>
                </c:pt>
                <c:pt idx="7264">
                  <c:v>7.641387249964024E-2</c:v>
                </c:pt>
                <c:pt idx="7265">
                  <c:v>7.6269966901712477E-2</c:v>
                </c:pt>
                <c:pt idx="7266">
                  <c:v>7.6269966901712477E-2</c:v>
                </c:pt>
                <c:pt idx="7267">
                  <c:v>7.6126061303784714E-2</c:v>
                </c:pt>
                <c:pt idx="7268">
                  <c:v>7.6126061303784714E-2</c:v>
                </c:pt>
                <c:pt idx="7269">
                  <c:v>7.6126061303784714E-2</c:v>
                </c:pt>
                <c:pt idx="7270">
                  <c:v>7.6126061303784714E-2</c:v>
                </c:pt>
                <c:pt idx="7271">
                  <c:v>7.6126061303784714E-2</c:v>
                </c:pt>
                <c:pt idx="7272">
                  <c:v>7.5982155705856952E-2</c:v>
                </c:pt>
                <c:pt idx="7273">
                  <c:v>7.5982155705856952E-2</c:v>
                </c:pt>
                <c:pt idx="7274">
                  <c:v>7.5982155705856952E-2</c:v>
                </c:pt>
                <c:pt idx="7275">
                  <c:v>7.5982155705856952E-2</c:v>
                </c:pt>
                <c:pt idx="7276">
                  <c:v>7.5838250107929203E-2</c:v>
                </c:pt>
                <c:pt idx="7277">
                  <c:v>7.5838250107929203E-2</c:v>
                </c:pt>
                <c:pt idx="7278">
                  <c:v>7.5838250107929203E-2</c:v>
                </c:pt>
                <c:pt idx="7279">
                  <c:v>7.5550438912073678E-2</c:v>
                </c:pt>
                <c:pt idx="7280">
                  <c:v>7.5550438912073678E-2</c:v>
                </c:pt>
                <c:pt idx="7281">
                  <c:v>7.5550438912073678E-2</c:v>
                </c:pt>
                <c:pt idx="7282">
                  <c:v>7.5550438912073678E-2</c:v>
                </c:pt>
                <c:pt idx="7283">
                  <c:v>7.5550438912073678E-2</c:v>
                </c:pt>
                <c:pt idx="7284">
                  <c:v>7.5406533314145915E-2</c:v>
                </c:pt>
                <c:pt idx="7285">
                  <c:v>7.5262627716218167E-2</c:v>
                </c:pt>
                <c:pt idx="7286">
                  <c:v>7.5262627716218167E-2</c:v>
                </c:pt>
                <c:pt idx="7287">
                  <c:v>7.5262627716218167E-2</c:v>
                </c:pt>
                <c:pt idx="7288">
                  <c:v>7.5262627716218167E-2</c:v>
                </c:pt>
                <c:pt idx="7289">
                  <c:v>7.5118722118290404E-2</c:v>
                </c:pt>
                <c:pt idx="7290">
                  <c:v>7.5118722118290404E-2</c:v>
                </c:pt>
                <c:pt idx="7291">
                  <c:v>7.5118722118290404E-2</c:v>
                </c:pt>
                <c:pt idx="7292">
                  <c:v>7.5118722118290404E-2</c:v>
                </c:pt>
                <c:pt idx="7293">
                  <c:v>7.5118722118290404E-2</c:v>
                </c:pt>
                <c:pt idx="7294">
                  <c:v>7.5118722118290404E-2</c:v>
                </c:pt>
                <c:pt idx="7295">
                  <c:v>7.5118722118290404E-2</c:v>
                </c:pt>
                <c:pt idx="7296">
                  <c:v>7.4974816520362642E-2</c:v>
                </c:pt>
                <c:pt idx="7297">
                  <c:v>7.4974816520362642E-2</c:v>
                </c:pt>
                <c:pt idx="7298">
                  <c:v>7.4974816520362642E-2</c:v>
                </c:pt>
                <c:pt idx="7299">
                  <c:v>7.4974816520362642E-2</c:v>
                </c:pt>
                <c:pt idx="7300">
                  <c:v>7.4830910922434879E-2</c:v>
                </c:pt>
                <c:pt idx="7301">
                  <c:v>7.4830910922434879E-2</c:v>
                </c:pt>
                <c:pt idx="7302">
                  <c:v>7.4830910922434879E-2</c:v>
                </c:pt>
                <c:pt idx="7303">
                  <c:v>7.468700532450713E-2</c:v>
                </c:pt>
                <c:pt idx="7304">
                  <c:v>7.468700532450713E-2</c:v>
                </c:pt>
                <c:pt idx="7305">
                  <c:v>7.468700532450713E-2</c:v>
                </c:pt>
                <c:pt idx="7306">
                  <c:v>7.468700532450713E-2</c:v>
                </c:pt>
                <c:pt idx="7307">
                  <c:v>7.468700532450713E-2</c:v>
                </c:pt>
                <c:pt idx="7308">
                  <c:v>7.4543099726579368E-2</c:v>
                </c:pt>
                <c:pt idx="7309">
                  <c:v>7.4543099726579368E-2</c:v>
                </c:pt>
                <c:pt idx="7310">
                  <c:v>7.4543099726579368E-2</c:v>
                </c:pt>
                <c:pt idx="7311">
                  <c:v>7.4399194128651605E-2</c:v>
                </c:pt>
                <c:pt idx="7312">
                  <c:v>7.4399194128651605E-2</c:v>
                </c:pt>
                <c:pt idx="7313">
                  <c:v>7.4255288530723842E-2</c:v>
                </c:pt>
                <c:pt idx="7314">
                  <c:v>7.411138293279608E-2</c:v>
                </c:pt>
                <c:pt idx="7315">
                  <c:v>7.3967477334868331E-2</c:v>
                </c:pt>
                <c:pt idx="7316">
                  <c:v>7.3967477334868331E-2</c:v>
                </c:pt>
                <c:pt idx="7317">
                  <c:v>7.3967477334868331E-2</c:v>
                </c:pt>
                <c:pt idx="7318">
                  <c:v>7.3967477334868331E-2</c:v>
                </c:pt>
                <c:pt idx="7319">
                  <c:v>7.3967477334868331E-2</c:v>
                </c:pt>
                <c:pt idx="7320">
                  <c:v>7.3823571736940569E-2</c:v>
                </c:pt>
                <c:pt idx="7321">
                  <c:v>7.3823571736940569E-2</c:v>
                </c:pt>
                <c:pt idx="7322">
                  <c:v>7.3823571736940569E-2</c:v>
                </c:pt>
                <c:pt idx="7323">
                  <c:v>7.3823571736940569E-2</c:v>
                </c:pt>
                <c:pt idx="7324">
                  <c:v>7.3679666139012806E-2</c:v>
                </c:pt>
                <c:pt idx="7325">
                  <c:v>7.3679666139012806E-2</c:v>
                </c:pt>
                <c:pt idx="7326">
                  <c:v>7.3535760541085043E-2</c:v>
                </c:pt>
                <c:pt idx="7327">
                  <c:v>7.3535760541085043E-2</c:v>
                </c:pt>
                <c:pt idx="7328">
                  <c:v>7.3391854943157295E-2</c:v>
                </c:pt>
                <c:pt idx="7329">
                  <c:v>7.3391854943157295E-2</c:v>
                </c:pt>
                <c:pt idx="7330">
                  <c:v>7.3391854943157295E-2</c:v>
                </c:pt>
                <c:pt idx="7331">
                  <c:v>7.3391854943157295E-2</c:v>
                </c:pt>
                <c:pt idx="7332">
                  <c:v>7.3247949345229532E-2</c:v>
                </c:pt>
                <c:pt idx="7333">
                  <c:v>7.3247949345229532E-2</c:v>
                </c:pt>
                <c:pt idx="7334">
                  <c:v>7.2960138149374007E-2</c:v>
                </c:pt>
                <c:pt idx="7335">
                  <c:v>7.2960138149374007E-2</c:v>
                </c:pt>
                <c:pt idx="7336">
                  <c:v>7.2960138149374007E-2</c:v>
                </c:pt>
                <c:pt idx="7337">
                  <c:v>7.2960138149374007E-2</c:v>
                </c:pt>
                <c:pt idx="7338">
                  <c:v>7.2816232551446244E-2</c:v>
                </c:pt>
                <c:pt idx="7339">
                  <c:v>7.2816232551446244E-2</c:v>
                </c:pt>
                <c:pt idx="7340">
                  <c:v>7.2816232551446244E-2</c:v>
                </c:pt>
                <c:pt idx="7341">
                  <c:v>7.2672326953518496E-2</c:v>
                </c:pt>
                <c:pt idx="7342">
                  <c:v>7.2672326953518496E-2</c:v>
                </c:pt>
                <c:pt idx="7343">
                  <c:v>7.2528421355590733E-2</c:v>
                </c:pt>
                <c:pt idx="7344">
                  <c:v>7.2528421355590733E-2</c:v>
                </c:pt>
                <c:pt idx="7345">
                  <c:v>7.2528421355590733E-2</c:v>
                </c:pt>
                <c:pt idx="7346">
                  <c:v>7.2384515757662971E-2</c:v>
                </c:pt>
                <c:pt idx="7347">
                  <c:v>7.2384515757662971E-2</c:v>
                </c:pt>
                <c:pt idx="7348">
                  <c:v>7.2384515757662971E-2</c:v>
                </c:pt>
                <c:pt idx="7349">
                  <c:v>7.2240610159735208E-2</c:v>
                </c:pt>
                <c:pt idx="7350">
                  <c:v>7.2096704561807459E-2</c:v>
                </c:pt>
                <c:pt idx="7351">
                  <c:v>7.2096704561807459E-2</c:v>
                </c:pt>
                <c:pt idx="7352">
                  <c:v>7.1952798963879697E-2</c:v>
                </c:pt>
                <c:pt idx="7353">
                  <c:v>7.1952798963879697E-2</c:v>
                </c:pt>
                <c:pt idx="7354">
                  <c:v>7.1952798963879697E-2</c:v>
                </c:pt>
                <c:pt idx="7355">
                  <c:v>7.1952798963879697E-2</c:v>
                </c:pt>
                <c:pt idx="7356">
                  <c:v>7.1952798963879697E-2</c:v>
                </c:pt>
                <c:pt idx="7357">
                  <c:v>7.1808893365951934E-2</c:v>
                </c:pt>
                <c:pt idx="7358">
                  <c:v>7.1664987768024171E-2</c:v>
                </c:pt>
                <c:pt idx="7359">
                  <c:v>7.1664987768024171E-2</c:v>
                </c:pt>
                <c:pt idx="7360">
                  <c:v>7.1521082170096423E-2</c:v>
                </c:pt>
                <c:pt idx="7361">
                  <c:v>7.1521082170096423E-2</c:v>
                </c:pt>
                <c:pt idx="7362">
                  <c:v>7.1521082170096423E-2</c:v>
                </c:pt>
                <c:pt idx="7363">
                  <c:v>7.1521082170096423E-2</c:v>
                </c:pt>
                <c:pt idx="7364">
                  <c:v>7.1521082170096423E-2</c:v>
                </c:pt>
                <c:pt idx="7365">
                  <c:v>7.137717657216866E-2</c:v>
                </c:pt>
                <c:pt idx="7366">
                  <c:v>7.137717657216866E-2</c:v>
                </c:pt>
                <c:pt idx="7367">
                  <c:v>7.1233270974240898E-2</c:v>
                </c:pt>
                <c:pt idx="7368">
                  <c:v>7.1233270974240898E-2</c:v>
                </c:pt>
                <c:pt idx="7369">
                  <c:v>7.1233270974240898E-2</c:v>
                </c:pt>
                <c:pt idx="7370">
                  <c:v>7.1233270974240898E-2</c:v>
                </c:pt>
                <c:pt idx="7371">
                  <c:v>7.1233270974240898E-2</c:v>
                </c:pt>
                <c:pt idx="7372">
                  <c:v>7.1089365376313135E-2</c:v>
                </c:pt>
                <c:pt idx="7373">
                  <c:v>7.1089365376313135E-2</c:v>
                </c:pt>
                <c:pt idx="7374">
                  <c:v>7.1089365376313135E-2</c:v>
                </c:pt>
                <c:pt idx="7375">
                  <c:v>7.0801554180457624E-2</c:v>
                </c:pt>
                <c:pt idx="7376">
                  <c:v>7.0801554180457624E-2</c:v>
                </c:pt>
                <c:pt idx="7377">
                  <c:v>7.0801554180457624E-2</c:v>
                </c:pt>
                <c:pt idx="7378">
                  <c:v>7.0801554180457624E-2</c:v>
                </c:pt>
                <c:pt idx="7379">
                  <c:v>7.0801554180457624E-2</c:v>
                </c:pt>
                <c:pt idx="7380">
                  <c:v>7.0657648582529861E-2</c:v>
                </c:pt>
                <c:pt idx="7381">
                  <c:v>7.0513742984602099E-2</c:v>
                </c:pt>
                <c:pt idx="7382">
                  <c:v>7.0513742984602099E-2</c:v>
                </c:pt>
                <c:pt idx="7383">
                  <c:v>7.0369837386674336E-2</c:v>
                </c:pt>
                <c:pt idx="7384">
                  <c:v>7.0369837386674336E-2</c:v>
                </c:pt>
                <c:pt idx="7385">
                  <c:v>7.0369837386674336E-2</c:v>
                </c:pt>
                <c:pt idx="7386">
                  <c:v>7.0369837386674336E-2</c:v>
                </c:pt>
                <c:pt idx="7387">
                  <c:v>7.0369837386674336E-2</c:v>
                </c:pt>
                <c:pt idx="7388">
                  <c:v>7.0225931788746587E-2</c:v>
                </c:pt>
                <c:pt idx="7389">
                  <c:v>7.0225931788746587E-2</c:v>
                </c:pt>
                <c:pt idx="7390">
                  <c:v>7.0225931788746587E-2</c:v>
                </c:pt>
                <c:pt idx="7391">
                  <c:v>7.0082026190818825E-2</c:v>
                </c:pt>
                <c:pt idx="7392">
                  <c:v>7.0082026190818825E-2</c:v>
                </c:pt>
                <c:pt idx="7393">
                  <c:v>7.0082026190818825E-2</c:v>
                </c:pt>
                <c:pt idx="7394">
                  <c:v>6.9938120592891062E-2</c:v>
                </c:pt>
                <c:pt idx="7395">
                  <c:v>6.9938120592891062E-2</c:v>
                </c:pt>
                <c:pt idx="7396">
                  <c:v>6.9938120592891062E-2</c:v>
                </c:pt>
                <c:pt idx="7397">
                  <c:v>6.97942149949633E-2</c:v>
                </c:pt>
                <c:pt idx="7398">
                  <c:v>6.97942149949633E-2</c:v>
                </c:pt>
                <c:pt idx="7399">
                  <c:v>6.97942149949633E-2</c:v>
                </c:pt>
                <c:pt idx="7400">
                  <c:v>6.97942149949633E-2</c:v>
                </c:pt>
                <c:pt idx="7401">
                  <c:v>6.9650309397035551E-2</c:v>
                </c:pt>
                <c:pt idx="7402">
                  <c:v>6.9650309397035551E-2</c:v>
                </c:pt>
                <c:pt idx="7403">
                  <c:v>6.9650309397035551E-2</c:v>
                </c:pt>
                <c:pt idx="7404">
                  <c:v>6.9650309397035551E-2</c:v>
                </c:pt>
                <c:pt idx="7405">
                  <c:v>6.9650309397035551E-2</c:v>
                </c:pt>
                <c:pt idx="7406">
                  <c:v>6.9650309397035551E-2</c:v>
                </c:pt>
                <c:pt idx="7407">
                  <c:v>6.9362498201180026E-2</c:v>
                </c:pt>
                <c:pt idx="7408">
                  <c:v>6.9362498201180026E-2</c:v>
                </c:pt>
                <c:pt idx="7409">
                  <c:v>6.9362498201180026E-2</c:v>
                </c:pt>
                <c:pt idx="7410">
                  <c:v>6.9362498201180026E-2</c:v>
                </c:pt>
                <c:pt idx="7411">
                  <c:v>6.9218592603252263E-2</c:v>
                </c:pt>
                <c:pt idx="7412">
                  <c:v>6.9218592603252263E-2</c:v>
                </c:pt>
                <c:pt idx="7413">
                  <c:v>6.9218592603252263E-2</c:v>
                </c:pt>
                <c:pt idx="7414">
                  <c:v>6.9218592603252263E-2</c:v>
                </c:pt>
                <c:pt idx="7415">
                  <c:v>6.9218592603252263E-2</c:v>
                </c:pt>
                <c:pt idx="7416">
                  <c:v>6.90746870053245E-2</c:v>
                </c:pt>
                <c:pt idx="7417">
                  <c:v>6.90746870053245E-2</c:v>
                </c:pt>
                <c:pt idx="7418">
                  <c:v>6.90746870053245E-2</c:v>
                </c:pt>
                <c:pt idx="7419">
                  <c:v>6.90746870053245E-2</c:v>
                </c:pt>
                <c:pt idx="7420">
                  <c:v>6.90746870053245E-2</c:v>
                </c:pt>
                <c:pt idx="7421">
                  <c:v>6.8930781407396752E-2</c:v>
                </c:pt>
                <c:pt idx="7422">
                  <c:v>6.8930781407396752E-2</c:v>
                </c:pt>
                <c:pt idx="7423">
                  <c:v>6.8930781407396752E-2</c:v>
                </c:pt>
                <c:pt idx="7424">
                  <c:v>6.8930781407396752E-2</c:v>
                </c:pt>
                <c:pt idx="7425">
                  <c:v>6.8786875809468989E-2</c:v>
                </c:pt>
                <c:pt idx="7426">
                  <c:v>6.8786875809468989E-2</c:v>
                </c:pt>
                <c:pt idx="7427">
                  <c:v>6.8786875809468989E-2</c:v>
                </c:pt>
                <c:pt idx="7428">
                  <c:v>6.8786875809468989E-2</c:v>
                </c:pt>
                <c:pt idx="7429">
                  <c:v>6.8786875809468989E-2</c:v>
                </c:pt>
                <c:pt idx="7430">
                  <c:v>6.8642970211541227E-2</c:v>
                </c:pt>
                <c:pt idx="7431">
                  <c:v>6.8642970211541227E-2</c:v>
                </c:pt>
                <c:pt idx="7432">
                  <c:v>6.8355159015685715E-2</c:v>
                </c:pt>
                <c:pt idx="7433">
                  <c:v>6.8355159015685715E-2</c:v>
                </c:pt>
                <c:pt idx="7434">
                  <c:v>6.8355159015685715E-2</c:v>
                </c:pt>
                <c:pt idx="7435">
                  <c:v>6.8211253417757953E-2</c:v>
                </c:pt>
                <c:pt idx="7436">
                  <c:v>6.7923442221902428E-2</c:v>
                </c:pt>
                <c:pt idx="7437">
                  <c:v>6.7923442221902428E-2</c:v>
                </c:pt>
                <c:pt idx="7438">
                  <c:v>6.7923442221902428E-2</c:v>
                </c:pt>
                <c:pt idx="7439">
                  <c:v>6.7779536623974679E-2</c:v>
                </c:pt>
                <c:pt idx="7440">
                  <c:v>6.7635631026046916E-2</c:v>
                </c:pt>
                <c:pt idx="7441">
                  <c:v>6.7635631026046916E-2</c:v>
                </c:pt>
                <c:pt idx="7442">
                  <c:v>6.7491725428119154E-2</c:v>
                </c:pt>
                <c:pt idx="7443">
                  <c:v>6.7491725428119154E-2</c:v>
                </c:pt>
                <c:pt idx="7444">
                  <c:v>6.7347819830191391E-2</c:v>
                </c:pt>
                <c:pt idx="7445">
                  <c:v>6.7347819830191391E-2</c:v>
                </c:pt>
                <c:pt idx="7446">
                  <c:v>6.7347819830191391E-2</c:v>
                </c:pt>
                <c:pt idx="7447">
                  <c:v>6.7347819830191391E-2</c:v>
                </c:pt>
                <c:pt idx="7448">
                  <c:v>6.7347819830191391E-2</c:v>
                </c:pt>
                <c:pt idx="7449">
                  <c:v>6.7347819830191391E-2</c:v>
                </c:pt>
                <c:pt idx="7450">
                  <c:v>6.7203914232263628E-2</c:v>
                </c:pt>
                <c:pt idx="7451">
                  <c:v>6.7203914232263628E-2</c:v>
                </c:pt>
                <c:pt idx="7452">
                  <c:v>6.7203914232263628E-2</c:v>
                </c:pt>
                <c:pt idx="7453">
                  <c:v>6.7203914232263628E-2</c:v>
                </c:pt>
                <c:pt idx="7454">
                  <c:v>6.7203914232263628E-2</c:v>
                </c:pt>
                <c:pt idx="7455">
                  <c:v>6.706000863433588E-2</c:v>
                </c:pt>
                <c:pt idx="7456">
                  <c:v>6.6772197438480355E-2</c:v>
                </c:pt>
                <c:pt idx="7457">
                  <c:v>6.6772197438480355E-2</c:v>
                </c:pt>
                <c:pt idx="7458">
                  <c:v>6.6772197438480355E-2</c:v>
                </c:pt>
                <c:pt idx="7459">
                  <c:v>6.6772197438480355E-2</c:v>
                </c:pt>
                <c:pt idx="7460">
                  <c:v>6.6772197438480355E-2</c:v>
                </c:pt>
                <c:pt idx="7461">
                  <c:v>6.6628291840552592E-2</c:v>
                </c:pt>
                <c:pt idx="7462">
                  <c:v>6.6628291840552592E-2</c:v>
                </c:pt>
                <c:pt idx="7463">
                  <c:v>6.6484386242624843E-2</c:v>
                </c:pt>
                <c:pt idx="7464">
                  <c:v>6.6484386242624843E-2</c:v>
                </c:pt>
                <c:pt idx="7465">
                  <c:v>6.6340480644697081E-2</c:v>
                </c:pt>
                <c:pt idx="7466">
                  <c:v>6.6340480644697081E-2</c:v>
                </c:pt>
                <c:pt idx="7467">
                  <c:v>6.6196575046769318E-2</c:v>
                </c:pt>
                <c:pt idx="7468">
                  <c:v>6.6196575046769318E-2</c:v>
                </c:pt>
                <c:pt idx="7469">
                  <c:v>6.6196575046769318E-2</c:v>
                </c:pt>
                <c:pt idx="7470">
                  <c:v>6.6196575046769318E-2</c:v>
                </c:pt>
                <c:pt idx="7471">
                  <c:v>6.6052669448841556E-2</c:v>
                </c:pt>
                <c:pt idx="7472">
                  <c:v>6.6052669448841556E-2</c:v>
                </c:pt>
                <c:pt idx="7473">
                  <c:v>6.6052669448841556E-2</c:v>
                </c:pt>
                <c:pt idx="7474">
                  <c:v>6.6052669448841556E-2</c:v>
                </c:pt>
                <c:pt idx="7475">
                  <c:v>6.6052669448841556E-2</c:v>
                </c:pt>
                <c:pt idx="7476">
                  <c:v>6.6052669448841556E-2</c:v>
                </c:pt>
                <c:pt idx="7477">
                  <c:v>6.6052669448841556E-2</c:v>
                </c:pt>
                <c:pt idx="7478">
                  <c:v>6.5908763850913807E-2</c:v>
                </c:pt>
                <c:pt idx="7479">
                  <c:v>6.5908763850913807E-2</c:v>
                </c:pt>
                <c:pt idx="7480">
                  <c:v>6.5908763850913807E-2</c:v>
                </c:pt>
                <c:pt idx="7481">
                  <c:v>6.5620952655058282E-2</c:v>
                </c:pt>
                <c:pt idx="7482">
                  <c:v>6.5477047057130519E-2</c:v>
                </c:pt>
                <c:pt idx="7483">
                  <c:v>6.5477047057130519E-2</c:v>
                </c:pt>
                <c:pt idx="7484">
                  <c:v>6.5333141459202757E-2</c:v>
                </c:pt>
                <c:pt idx="7485">
                  <c:v>6.5333141459202757E-2</c:v>
                </c:pt>
                <c:pt idx="7486">
                  <c:v>6.5189235861275008E-2</c:v>
                </c:pt>
                <c:pt idx="7487">
                  <c:v>6.5189235861275008E-2</c:v>
                </c:pt>
                <c:pt idx="7488">
                  <c:v>6.5189235861275008E-2</c:v>
                </c:pt>
                <c:pt idx="7489">
                  <c:v>6.5189235861275008E-2</c:v>
                </c:pt>
                <c:pt idx="7490">
                  <c:v>6.5189235861275008E-2</c:v>
                </c:pt>
                <c:pt idx="7491">
                  <c:v>6.5045330263347245E-2</c:v>
                </c:pt>
                <c:pt idx="7492">
                  <c:v>6.5045330263347245E-2</c:v>
                </c:pt>
                <c:pt idx="7493">
                  <c:v>6.4901424665419483E-2</c:v>
                </c:pt>
                <c:pt idx="7494">
                  <c:v>6.4901424665419483E-2</c:v>
                </c:pt>
                <c:pt idx="7495">
                  <c:v>6.4901424665419483E-2</c:v>
                </c:pt>
                <c:pt idx="7496">
                  <c:v>6.4901424665419483E-2</c:v>
                </c:pt>
                <c:pt idx="7497">
                  <c:v>6.4613613469563971E-2</c:v>
                </c:pt>
                <c:pt idx="7498">
                  <c:v>6.4613613469563971E-2</c:v>
                </c:pt>
                <c:pt idx="7499">
                  <c:v>6.4469707871636209E-2</c:v>
                </c:pt>
                <c:pt idx="7500">
                  <c:v>6.4469707871636209E-2</c:v>
                </c:pt>
                <c:pt idx="7501">
                  <c:v>6.4469707871636209E-2</c:v>
                </c:pt>
                <c:pt idx="7502">
                  <c:v>6.4469707871636209E-2</c:v>
                </c:pt>
                <c:pt idx="7503">
                  <c:v>6.4469707871636209E-2</c:v>
                </c:pt>
                <c:pt idx="7504">
                  <c:v>6.4325802273708446E-2</c:v>
                </c:pt>
                <c:pt idx="7505">
                  <c:v>6.4325802273708446E-2</c:v>
                </c:pt>
                <c:pt idx="7506">
                  <c:v>6.4325802273708446E-2</c:v>
                </c:pt>
                <c:pt idx="7507">
                  <c:v>6.4325802273708446E-2</c:v>
                </c:pt>
                <c:pt idx="7508">
                  <c:v>6.4325802273708446E-2</c:v>
                </c:pt>
                <c:pt idx="7509">
                  <c:v>6.4325802273708446E-2</c:v>
                </c:pt>
                <c:pt idx="7510">
                  <c:v>6.4325802273708446E-2</c:v>
                </c:pt>
                <c:pt idx="7511">
                  <c:v>6.4325802273708446E-2</c:v>
                </c:pt>
                <c:pt idx="7512">
                  <c:v>6.4181896675780684E-2</c:v>
                </c:pt>
                <c:pt idx="7513">
                  <c:v>6.4037991077852935E-2</c:v>
                </c:pt>
                <c:pt idx="7514">
                  <c:v>6.3894085479925172E-2</c:v>
                </c:pt>
                <c:pt idx="7515">
                  <c:v>6.3894085479925172E-2</c:v>
                </c:pt>
                <c:pt idx="7516">
                  <c:v>6.3894085479925172E-2</c:v>
                </c:pt>
                <c:pt idx="7517">
                  <c:v>6.3894085479925172E-2</c:v>
                </c:pt>
                <c:pt idx="7518">
                  <c:v>6.3894085479925172E-2</c:v>
                </c:pt>
                <c:pt idx="7519">
                  <c:v>6.375017988199741E-2</c:v>
                </c:pt>
                <c:pt idx="7520">
                  <c:v>6.3606274284069647E-2</c:v>
                </c:pt>
                <c:pt idx="7521">
                  <c:v>6.3606274284069647E-2</c:v>
                </c:pt>
                <c:pt idx="7522">
                  <c:v>6.3462368686141885E-2</c:v>
                </c:pt>
                <c:pt idx="7523">
                  <c:v>6.3462368686141885E-2</c:v>
                </c:pt>
                <c:pt idx="7524">
                  <c:v>6.3462368686141885E-2</c:v>
                </c:pt>
                <c:pt idx="7525">
                  <c:v>6.3462368686141885E-2</c:v>
                </c:pt>
                <c:pt idx="7526">
                  <c:v>6.3318463088214136E-2</c:v>
                </c:pt>
                <c:pt idx="7527">
                  <c:v>6.3318463088214136E-2</c:v>
                </c:pt>
                <c:pt idx="7528">
                  <c:v>6.3174557490286373E-2</c:v>
                </c:pt>
                <c:pt idx="7529">
                  <c:v>6.3030651892358611E-2</c:v>
                </c:pt>
                <c:pt idx="7530">
                  <c:v>6.3030651892358611E-2</c:v>
                </c:pt>
                <c:pt idx="7531">
                  <c:v>6.3030651892358611E-2</c:v>
                </c:pt>
                <c:pt idx="7532">
                  <c:v>6.3030651892358611E-2</c:v>
                </c:pt>
                <c:pt idx="7533">
                  <c:v>6.3030651892358611E-2</c:v>
                </c:pt>
                <c:pt idx="7534">
                  <c:v>6.2886746294430848E-2</c:v>
                </c:pt>
                <c:pt idx="7535">
                  <c:v>6.2886746294430848E-2</c:v>
                </c:pt>
                <c:pt idx="7536">
                  <c:v>6.2886746294430848E-2</c:v>
                </c:pt>
                <c:pt idx="7537">
                  <c:v>6.2742840696503099E-2</c:v>
                </c:pt>
                <c:pt idx="7538">
                  <c:v>6.2742840696503099E-2</c:v>
                </c:pt>
                <c:pt idx="7539">
                  <c:v>6.2598935098575337E-2</c:v>
                </c:pt>
                <c:pt idx="7540">
                  <c:v>6.2598935098575337E-2</c:v>
                </c:pt>
                <c:pt idx="7541">
                  <c:v>6.2455029500647574E-2</c:v>
                </c:pt>
                <c:pt idx="7542">
                  <c:v>6.2455029500647574E-2</c:v>
                </c:pt>
                <c:pt idx="7543">
                  <c:v>6.2311123902719819E-2</c:v>
                </c:pt>
                <c:pt idx="7544">
                  <c:v>6.2311123902719819E-2</c:v>
                </c:pt>
                <c:pt idx="7545">
                  <c:v>6.2311123902719819E-2</c:v>
                </c:pt>
                <c:pt idx="7546">
                  <c:v>6.2167218304792056E-2</c:v>
                </c:pt>
                <c:pt idx="7547">
                  <c:v>6.20233127068643E-2</c:v>
                </c:pt>
                <c:pt idx="7548">
                  <c:v>6.20233127068643E-2</c:v>
                </c:pt>
                <c:pt idx="7549">
                  <c:v>6.1591595913081019E-2</c:v>
                </c:pt>
                <c:pt idx="7550">
                  <c:v>6.1591595913081019E-2</c:v>
                </c:pt>
                <c:pt idx="7551">
                  <c:v>6.1591595913081019E-2</c:v>
                </c:pt>
                <c:pt idx="7552">
                  <c:v>6.1591595913081019E-2</c:v>
                </c:pt>
                <c:pt idx="7553">
                  <c:v>6.1591595913081019E-2</c:v>
                </c:pt>
                <c:pt idx="7554">
                  <c:v>6.1447690315153257E-2</c:v>
                </c:pt>
                <c:pt idx="7555">
                  <c:v>6.1447690315153257E-2</c:v>
                </c:pt>
                <c:pt idx="7556">
                  <c:v>6.1447690315153257E-2</c:v>
                </c:pt>
                <c:pt idx="7557">
                  <c:v>6.1303784717225501E-2</c:v>
                </c:pt>
                <c:pt idx="7558">
                  <c:v>6.1303784717225501E-2</c:v>
                </c:pt>
                <c:pt idx="7559">
                  <c:v>6.1303784717225501E-2</c:v>
                </c:pt>
                <c:pt idx="7560">
                  <c:v>6.1159879119297739E-2</c:v>
                </c:pt>
                <c:pt idx="7561">
                  <c:v>6.1159879119297739E-2</c:v>
                </c:pt>
                <c:pt idx="7562">
                  <c:v>6.1159879119297739E-2</c:v>
                </c:pt>
                <c:pt idx="7563">
                  <c:v>6.1159879119297739E-2</c:v>
                </c:pt>
                <c:pt idx="7564">
                  <c:v>6.1159879119297739E-2</c:v>
                </c:pt>
                <c:pt idx="7565">
                  <c:v>6.1159879119297739E-2</c:v>
                </c:pt>
                <c:pt idx="7566">
                  <c:v>6.1159879119297739E-2</c:v>
                </c:pt>
                <c:pt idx="7567">
                  <c:v>6.1159879119297739E-2</c:v>
                </c:pt>
                <c:pt idx="7568">
                  <c:v>6.1015973521369983E-2</c:v>
                </c:pt>
                <c:pt idx="7569">
                  <c:v>6.1015973521369983E-2</c:v>
                </c:pt>
                <c:pt idx="7570">
                  <c:v>6.1015973521369983E-2</c:v>
                </c:pt>
                <c:pt idx="7571">
                  <c:v>6.087206792344222E-2</c:v>
                </c:pt>
                <c:pt idx="7572">
                  <c:v>6.087206792344222E-2</c:v>
                </c:pt>
                <c:pt idx="7573">
                  <c:v>6.087206792344222E-2</c:v>
                </c:pt>
                <c:pt idx="7574">
                  <c:v>6.087206792344222E-2</c:v>
                </c:pt>
                <c:pt idx="7575">
                  <c:v>6.087206792344222E-2</c:v>
                </c:pt>
                <c:pt idx="7576">
                  <c:v>6.087206792344222E-2</c:v>
                </c:pt>
                <c:pt idx="7577">
                  <c:v>6.087206792344222E-2</c:v>
                </c:pt>
                <c:pt idx="7578">
                  <c:v>6.0728162325514465E-2</c:v>
                </c:pt>
                <c:pt idx="7579">
                  <c:v>6.0728162325514465E-2</c:v>
                </c:pt>
                <c:pt idx="7580">
                  <c:v>6.0728162325514465E-2</c:v>
                </c:pt>
                <c:pt idx="7581">
                  <c:v>6.0728162325514465E-2</c:v>
                </c:pt>
                <c:pt idx="7582">
                  <c:v>6.0728162325514465E-2</c:v>
                </c:pt>
                <c:pt idx="7583">
                  <c:v>6.0584256727586702E-2</c:v>
                </c:pt>
                <c:pt idx="7584">
                  <c:v>6.0440351129658947E-2</c:v>
                </c:pt>
                <c:pt idx="7585">
                  <c:v>6.0440351129658947E-2</c:v>
                </c:pt>
                <c:pt idx="7586">
                  <c:v>6.0440351129658947E-2</c:v>
                </c:pt>
                <c:pt idx="7587">
                  <c:v>6.0296445531731184E-2</c:v>
                </c:pt>
                <c:pt idx="7588">
                  <c:v>6.0296445531731184E-2</c:v>
                </c:pt>
                <c:pt idx="7589">
                  <c:v>6.0296445531731184E-2</c:v>
                </c:pt>
                <c:pt idx="7590">
                  <c:v>6.0296445531731184E-2</c:v>
                </c:pt>
                <c:pt idx="7591">
                  <c:v>6.0152539933803428E-2</c:v>
                </c:pt>
                <c:pt idx="7592">
                  <c:v>6.0152539933803428E-2</c:v>
                </c:pt>
                <c:pt idx="7593">
                  <c:v>6.0152539933803428E-2</c:v>
                </c:pt>
                <c:pt idx="7594">
                  <c:v>6.0152539933803428E-2</c:v>
                </c:pt>
                <c:pt idx="7595">
                  <c:v>6.0152539933803428E-2</c:v>
                </c:pt>
                <c:pt idx="7596">
                  <c:v>6.0152539933803428E-2</c:v>
                </c:pt>
                <c:pt idx="7597">
                  <c:v>6.0152539933803428E-2</c:v>
                </c:pt>
                <c:pt idx="7598">
                  <c:v>6.0008634335875666E-2</c:v>
                </c:pt>
                <c:pt idx="7599">
                  <c:v>6.0008634335875666E-2</c:v>
                </c:pt>
                <c:pt idx="7600">
                  <c:v>6.0008634335875666E-2</c:v>
                </c:pt>
                <c:pt idx="7601">
                  <c:v>5.9864728737947903E-2</c:v>
                </c:pt>
                <c:pt idx="7602">
                  <c:v>5.9720823140020148E-2</c:v>
                </c:pt>
                <c:pt idx="7603">
                  <c:v>5.9720823140020148E-2</c:v>
                </c:pt>
                <c:pt idx="7604">
                  <c:v>5.9720823140020148E-2</c:v>
                </c:pt>
                <c:pt idx="7605">
                  <c:v>5.9720823140020148E-2</c:v>
                </c:pt>
                <c:pt idx="7606">
                  <c:v>5.9720823140020148E-2</c:v>
                </c:pt>
                <c:pt idx="7607">
                  <c:v>5.9576917542092385E-2</c:v>
                </c:pt>
                <c:pt idx="7608">
                  <c:v>5.9433011944164629E-2</c:v>
                </c:pt>
                <c:pt idx="7609">
                  <c:v>5.9289106346236867E-2</c:v>
                </c:pt>
                <c:pt idx="7610">
                  <c:v>5.9145200748309111E-2</c:v>
                </c:pt>
                <c:pt idx="7611">
                  <c:v>5.9145200748309111E-2</c:v>
                </c:pt>
                <c:pt idx="7612">
                  <c:v>5.9145200748309111E-2</c:v>
                </c:pt>
                <c:pt idx="7613">
                  <c:v>5.9001295150381348E-2</c:v>
                </c:pt>
                <c:pt idx="7614">
                  <c:v>5.9001295150381348E-2</c:v>
                </c:pt>
                <c:pt idx="7615">
                  <c:v>5.9001295150381348E-2</c:v>
                </c:pt>
                <c:pt idx="7616">
                  <c:v>5.9001295150381348E-2</c:v>
                </c:pt>
                <c:pt idx="7617">
                  <c:v>5.8857389552453593E-2</c:v>
                </c:pt>
                <c:pt idx="7618">
                  <c:v>5.8857389552453593E-2</c:v>
                </c:pt>
                <c:pt idx="7619">
                  <c:v>5.8857389552453593E-2</c:v>
                </c:pt>
                <c:pt idx="7620">
                  <c:v>5.871348395452583E-2</c:v>
                </c:pt>
                <c:pt idx="7621">
                  <c:v>5.8569578356598075E-2</c:v>
                </c:pt>
                <c:pt idx="7622">
                  <c:v>5.8569578356598075E-2</c:v>
                </c:pt>
                <c:pt idx="7623">
                  <c:v>5.8425672758670312E-2</c:v>
                </c:pt>
                <c:pt idx="7624">
                  <c:v>5.8425672758670312E-2</c:v>
                </c:pt>
                <c:pt idx="7625">
                  <c:v>5.8425672758670312E-2</c:v>
                </c:pt>
                <c:pt idx="7626">
                  <c:v>5.8425672758670312E-2</c:v>
                </c:pt>
                <c:pt idx="7627">
                  <c:v>5.8425672758670312E-2</c:v>
                </c:pt>
                <c:pt idx="7628">
                  <c:v>5.8281767160742549E-2</c:v>
                </c:pt>
                <c:pt idx="7629">
                  <c:v>5.8281767160742549E-2</c:v>
                </c:pt>
                <c:pt idx="7630">
                  <c:v>5.8281767160742549E-2</c:v>
                </c:pt>
                <c:pt idx="7631">
                  <c:v>5.8137861562814794E-2</c:v>
                </c:pt>
                <c:pt idx="7632">
                  <c:v>5.8137861562814794E-2</c:v>
                </c:pt>
                <c:pt idx="7633">
                  <c:v>5.8137861562814794E-2</c:v>
                </c:pt>
                <c:pt idx="7634">
                  <c:v>5.7993955964887031E-2</c:v>
                </c:pt>
                <c:pt idx="7635">
                  <c:v>5.7993955964887031E-2</c:v>
                </c:pt>
                <c:pt idx="7636">
                  <c:v>5.7993955964887031E-2</c:v>
                </c:pt>
                <c:pt idx="7637">
                  <c:v>5.7993955964887031E-2</c:v>
                </c:pt>
                <c:pt idx="7638">
                  <c:v>5.7850050366959276E-2</c:v>
                </c:pt>
                <c:pt idx="7639">
                  <c:v>5.7850050366959276E-2</c:v>
                </c:pt>
                <c:pt idx="7640">
                  <c:v>5.7850050366959276E-2</c:v>
                </c:pt>
                <c:pt idx="7641">
                  <c:v>5.7850050366959276E-2</c:v>
                </c:pt>
                <c:pt idx="7642">
                  <c:v>5.7850050366959276E-2</c:v>
                </c:pt>
                <c:pt idx="7643">
                  <c:v>5.7706144769031513E-2</c:v>
                </c:pt>
                <c:pt idx="7644">
                  <c:v>5.7706144769031513E-2</c:v>
                </c:pt>
                <c:pt idx="7645">
                  <c:v>5.7706144769031513E-2</c:v>
                </c:pt>
                <c:pt idx="7646">
                  <c:v>5.7706144769031513E-2</c:v>
                </c:pt>
                <c:pt idx="7647">
                  <c:v>5.7562239171103757E-2</c:v>
                </c:pt>
                <c:pt idx="7648">
                  <c:v>5.7562239171103757E-2</c:v>
                </c:pt>
                <c:pt idx="7649">
                  <c:v>5.7562239171103757E-2</c:v>
                </c:pt>
                <c:pt idx="7650">
                  <c:v>5.7418333573175995E-2</c:v>
                </c:pt>
                <c:pt idx="7651">
                  <c:v>5.7274427975248239E-2</c:v>
                </c:pt>
                <c:pt idx="7652">
                  <c:v>5.7130522377320477E-2</c:v>
                </c:pt>
                <c:pt idx="7653">
                  <c:v>5.7130522377320477E-2</c:v>
                </c:pt>
                <c:pt idx="7654">
                  <c:v>5.7130522377320477E-2</c:v>
                </c:pt>
                <c:pt idx="7655">
                  <c:v>5.6986616779392721E-2</c:v>
                </c:pt>
                <c:pt idx="7656">
                  <c:v>5.6986616779392721E-2</c:v>
                </c:pt>
                <c:pt idx="7657">
                  <c:v>5.6842711181464958E-2</c:v>
                </c:pt>
                <c:pt idx="7658">
                  <c:v>5.6842711181464958E-2</c:v>
                </c:pt>
                <c:pt idx="7659">
                  <c:v>5.6698805583537203E-2</c:v>
                </c:pt>
                <c:pt idx="7660">
                  <c:v>5.6698805583537203E-2</c:v>
                </c:pt>
                <c:pt idx="7661">
                  <c:v>5.6698805583537203E-2</c:v>
                </c:pt>
                <c:pt idx="7662">
                  <c:v>5.6698805583537203E-2</c:v>
                </c:pt>
                <c:pt idx="7663">
                  <c:v>5.655489998560944E-2</c:v>
                </c:pt>
                <c:pt idx="7664">
                  <c:v>5.6410994387681677E-2</c:v>
                </c:pt>
                <c:pt idx="7665">
                  <c:v>5.6410994387681677E-2</c:v>
                </c:pt>
                <c:pt idx="7666">
                  <c:v>5.6410994387681677E-2</c:v>
                </c:pt>
                <c:pt idx="7667">
                  <c:v>5.6410994387681677E-2</c:v>
                </c:pt>
                <c:pt idx="7668">
                  <c:v>5.6267088789753922E-2</c:v>
                </c:pt>
                <c:pt idx="7669">
                  <c:v>5.6123183191826159E-2</c:v>
                </c:pt>
                <c:pt idx="7670">
                  <c:v>5.5979277593898404E-2</c:v>
                </c:pt>
                <c:pt idx="7671">
                  <c:v>5.5979277593898404E-2</c:v>
                </c:pt>
                <c:pt idx="7672">
                  <c:v>5.5835371995970641E-2</c:v>
                </c:pt>
                <c:pt idx="7673">
                  <c:v>5.5691466398042885E-2</c:v>
                </c:pt>
                <c:pt idx="7674">
                  <c:v>5.5691466398042885E-2</c:v>
                </c:pt>
                <c:pt idx="7675">
                  <c:v>5.5691466398042885E-2</c:v>
                </c:pt>
                <c:pt idx="7676">
                  <c:v>5.5691466398042885E-2</c:v>
                </c:pt>
                <c:pt idx="7677">
                  <c:v>5.5691466398042885E-2</c:v>
                </c:pt>
                <c:pt idx="7678">
                  <c:v>5.5403655202187367E-2</c:v>
                </c:pt>
                <c:pt idx="7679">
                  <c:v>5.5403655202187367E-2</c:v>
                </c:pt>
                <c:pt idx="7680">
                  <c:v>5.5403655202187367E-2</c:v>
                </c:pt>
                <c:pt idx="7681">
                  <c:v>5.5403655202187367E-2</c:v>
                </c:pt>
                <c:pt idx="7682">
                  <c:v>5.5259749604259605E-2</c:v>
                </c:pt>
                <c:pt idx="7683">
                  <c:v>5.5115844006331849E-2</c:v>
                </c:pt>
                <c:pt idx="7684">
                  <c:v>5.5115844006331849E-2</c:v>
                </c:pt>
                <c:pt idx="7685">
                  <c:v>5.5115844006331849E-2</c:v>
                </c:pt>
                <c:pt idx="7686">
                  <c:v>5.5115844006331849E-2</c:v>
                </c:pt>
                <c:pt idx="7687">
                  <c:v>5.4971938408404086E-2</c:v>
                </c:pt>
                <c:pt idx="7688">
                  <c:v>5.4971938408404086E-2</c:v>
                </c:pt>
                <c:pt idx="7689">
                  <c:v>5.4828032810476331E-2</c:v>
                </c:pt>
                <c:pt idx="7690">
                  <c:v>5.4828032810476331E-2</c:v>
                </c:pt>
                <c:pt idx="7691">
                  <c:v>5.4684127212548568E-2</c:v>
                </c:pt>
                <c:pt idx="7692">
                  <c:v>5.4684127212548568E-2</c:v>
                </c:pt>
                <c:pt idx="7693">
                  <c:v>5.4540221614620805E-2</c:v>
                </c:pt>
                <c:pt idx="7694">
                  <c:v>5.4252410418765287E-2</c:v>
                </c:pt>
                <c:pt idx="7695">
                  <c:v>5.4252410418765287E-2</c:v>
                </c:pt>
                <c:pt idx="7696">
                  <c:v>5.4252410418765287E-2</c:v>
                </c:pt>
                <c:pt idx="7697">
                  <c:v>5.4252410418765287E-2</c:v>
                </c:pt>
                <c:pt idx="7698">
                  <c:v>5.4252410418765287E-2</c:v>
                </c:pt>
                <c:pt idx="7699">
                  <c:v>5.4108504820837532E-2</c:v>
                </c:pt>
                <c:pt idx="7700">
                  <c:v>5.4108504820837532E-2</c:v>
                </c:pt>
                <c:pt idx="7701">
                  <c:v>5.3964599222909769E-2</c:v>
                </c:pt>
                <c:pt idx="7702">
                  <c:v>5.3964599222909769E-2</c:v>
                </c:pt>
                <c:pt idx="7703">
                  <c:v>5.3964599222909769E-2</c:v>
                </c:pt>
                <c:pt idx="7704">
                  <c:v>5.3964599222909769E-2</c:v>
                </c:pt>
                <c:pt idx="7705">
                  <c:v>5.3964599222909769E-2</c:v>
                </c:pt>
                <c:pt idx="7706">
                  <c:v>5.3964599222909769E-2</c:v>
                </c:pt>
                <c:pt idx="7707">
                  <c:v>5.3820693624982013E-2</c:v>
                </c:pt>
                <c:pt idx="7708">
                  <c:v>5.3820693624982013E-2</c:v>
                </c:pt>
                <c:pt idx="7709">
                  <c:v>5.3676788027054251E-2</c:v>
                </c:pt>
                <c:pt idx="7710">
                  <c:v>5.3676788027054251E-2</c:v>
                </c:pt>
                <c:pt idx="7711">
                  <c:v>5.3676788027054251E-2</c:v>
                </c:pt>
                <c:pt idx="7712">
                  <c:v>5.3676788027054251E-2</c:v>
                </c:pt>
                <c:pt idx="7713">
                  <c:v>5.3676788027054251E-2</c:v>
                </c:pt>
                <c:pt idx="7714">
                  <c:v>5.3532882429126495E-2</c:v>
                </c:pt>
                <c:pt idx="7715">
                  <c:v>5.3532882429126495E-2</c:v>
                </c:pt>
                <c:pt idx="7716">
                  <c:v>5.3532882429126495E-2</c:v>
                </c:pt>
                <c:pt idx="7717">
                  <c:v>5.3532882429126495E-2</c:v>
                </c:pt>
                <c:pt idx="7718">
                  <c:v>5.3532882429126495E-2</c:v>
                </c:pt>
                <c:pt idx="7719">
                  <c:v>5.3388976831198733E-2</c:v>
                </c:pt>
                <c:pt idx="7720">
                  <c:v>5.3245071233270977E-2</c:v>
                </c:pt>
                <c:pt idx="7721">
                  <c:v>5.3245071233270977E-2</c:v>
                </c:pt>
                <c:pt idx="7722">
                  <c:v>5.3101165635343214E-2</c:v>
                </c:pt>
                <c:pt idx="7723">
                  <c:v>5.3101165635343214E-2</c:v>
                </c:pt>
                <c:pt idx="7724">
                  <c:v>5.3101165635343214E-2</c:v>
                </c:pt>
                <c:pt idx="7725">
                  <c:v>5.2957260037415459E-2</c:v>
                </c:pt>
                <c:pt idx="7726">
                  <c:v>5.2957260037415459E-2</c:v>
                </c:pt>
                <c:pt idx="7727">
                  <c:v>5.2957260037415459E-2</c:v>
                </c:pt>
                <c:pt idx="7728">
                  <c:v>5.2957260037415459E-2</c:v>
                </c:pt>
                <c:pt idx="7729">
                  <c:v>5.2813354439487696E-2</c:v>
                </c:pt>
                <c:pt idx="7730">
                  <c:v>5.2813354439487696E-2</c:v>
                </c:pt>
                <c:pt idx="7731">
                  <c:v>5.2813354439487696E-2</c:v>
                </c:pt>
                <c:pt idx="7732">
                  <c:v>5.2813354439487696E-2</c:v>
                </c:pt>
                <c:pt idx="7733">
                  <c:v>5.2813354439487696E-2</c:v>
                </c:pt>
                <c:pt idx="7734">
                  <c:v>5.2813354439487696E-2</c:v>
                </c:pt>
                <c:pt idx="7735">
                  <c:v>5.2813354439487696E-2</c:v>
                </c:pt>
                <c:pt idx="7736">
                  <c:v>5.2669448841559934E-2</c:v>
                </c:pt>
                <c:pt idx="7737">
                  <c:v>5.2669448841559934E-2</c:v>
                </c:pt>
                <c:pt idx="7738">
                  <c:v>5.2669448841559934E-2</c:v>
                </c:pt>
                <c:pt idx="7739">
                  <c:v>5.2525543243632178E-2</c:v>
                </c:pt>
                <c:pt idx="7740">
                  <c:v>5.2381637645704415E-2</c:v>
                </c:pt>
                <c:pt idx="7741">
                  <c:v>5.2381637645704415E-2</c:v>
                </c:pt>
                <c:pt idx="7742">
                  <c:v>5.2381637645704415E-2</c:v>
                </c:pt>
                <c:pt idx="7743">
                  <c:v>5.223773204777666E-2</c:v>
                </c:pt>
                <c:pt idx="7744">
                  <c:v>5.223773204777666E-2</c:v>
                </c:pt>
                <c:pt idx="7745">
                  <c:v>5.223773204777666E-2</c:v>
                </c:pt>
                <c:pt idx="7746">
                  <c:v>5.223773204777666E-2</c:v>
                </c:pt>
                <c:pt idx="7747">
                  <c:v>5.2093826449848897E-2</c:v>
                </c:pt>
                <c:pt idx="7748">
                  <c:v>5.2093826449848897E-2</c:v>
                </c:pt>
                <c:pt idx="7749">
                  <c:v>5.1949920851921141E-2</c:v>
                </c:pt>
                <c:pt idx="7750">
                  <c:v>5.1806015253993379E-2</c:v>
                </c:pt>
                <c:pt idx="7751">
                  <c:v>5.1806015253993379E-2</c:v>
                </c:pt>
                <c:pt idx="7752">
                  <c:v>5.1662109656065623E-2</c:v>
                </c:pt>
                <c:pt idx="7753">
                  <c:v>5.1662109656065623E-2</c:v>
                </c:pt>
                <c:pt idx="7754">
                  <c:v>5.1662109656065623E-2</c:v>
                </c:pt>
                <c:pt idx="7755">
                  <c:v>5.1662109656065623E-2</c:v>
                </c:pt>
                <c:pt idx="7756">
                  <c:v>5.1662109656065623E-2</c:v>
                </c:pt>
                <c:pt idx="7757">
                  <c:v>5.1518204058137861E-2</c:v>
                </c:pt>
                <c:pt idx="7758">
                  <c:v>5.1518204058137861E-2</c:v>
                </c:pt>
                <c:pt idx="7759">
                  <c:v>5.1518204058137861E-2</c:v>
                </c:pt>
                <c:pt idx="7760">
                  <c:v>5.1518204058137861E-2</c:v>
                </c:pt>
                <c:pt idx="7761">
                  <c:v>5.1518204058137861E-2</c:v>
                </c:pt>
                <c:pt idx="7762">
                  <c:v>5.1374298460210105E-2</c:v>
                </c:pt>
                <c:pt idx="7763">
                  <c:v>5.1374298460210105E-2</c:v>
                </c:pt>
                <c:pt idx="7764">
                  <c:v>5.1230392862282342E-2</c:v>
                </c:pt>
                <c:pt idx="7765">
                  <c:v>5.1230392862282342E-2</c:v>
                </c:pt>
                <c:pt idx="7766">
                  <c:v>5.1230392862282342E-2</c:v>
                </c:pt>
                <c:pt idx="7767">
                  <c:v>5.1086487264354587E-2</c:v>
                </c:pt>
                <c:pt idx="7768">
                  <c:v>5.1086487264354587E-2</c:v>
                </c:pt>
                <c:pt idx="7769">
                  <c:v>5.0942581666426824E-2</c:v>
                </c:pt>
                <c:pt idx="7770">
                  <c:v>5.0942581666426824E-2</c:v>
                </c:pt>
                <c:pt idx="7771">
                  <c:v>5.0798676068499062E-2</c:v>
                </c:pt>
                <c:pt idx="7772">
                  <c:v>5.0798676068499062E-2</c:v>
                </c:pt>
                <c:pt idx="7773">
                  <c:v>5.0798676068499062E-2</c:v>
                </c:pt>
                <c:pt idx="7774">
                  <c:v>5.0654770470571306E-2</c:v>
                </c:pt>
                <c:pt idx="7775">
                  <c:v>5.0654770470571306E-2</c:v>
                </c:pt>
                <c:pt idx="7776">
                  <c:v>5.0510864872643543E-2</c:v>
                </c:pt>
                <c:pt idx="7777">
                  <c:v>5.0510864872643543E-2</c:v>
                </c:pt>
                <c:pt idx="7778">
                  <c:v>5.0366959274715788E-2</c:v>
                </c:pt>
                <c:pt idx="7779">
                  <c:v>5.0366959274715788E-2</c:v>
                </c:pt>
                <c:pt idx="7780">
                  <c:v>5.0366959274715788E-2</c:v>
                </c:pt>
                <c:pt idx="7781">
                  <c:v>5.0366959274715788E-2</c:v>
                </c:pt>
                <c:pt idx="7782">
                  <c:v>5.0223053676788025E-2</c:v>
                </c:pt>
                <c:pt idx="7783">
                  <c:v>5.0223053676788025E-2</c:v>
                </c:pt>
                <c:pt idx="7784">
                  <c:v>5.0079148078860269E-2</c:v>
                </c:pt>
                <c:pt idx="7785">
                  <c:v>5.0079148078860269E-2</c:v>
                </c:pt>
                <c:pt idx="7786">
                  <c:v>5.0079148078860269E-2</c:v>
                </c:pt>
                <c:pt idx="7787">
                  <c:v>5.0079148078860269E-2</c:v>
                </c:pt>
                <c:pt idx="7788">
                  <c:v>5.0079148078860269E-2</c:v>
                </c:pt>
                <c:pt idx="7789">
                  <c:v>5.0079148078860269E-2</c:v>
                </c:pt>
                <c:pt idx="7790">
                  <c:v>4.9935242480932507E-2</c:v>
                </c:pt>
                <c:pt idx="7791">
                  <c:v>4.9935242480932507E-2</c:v>
                </c:pt>
                <c:pt idx="7792">
                  <c:v>4.9791336883004751E-2</c:v>
                </c:pt>
                <c:pt idx="7793">
                  <c:v>4.9791336883004751E-2</c:v>
                </c:pt>
                <c:pt idx="7794">
                  <c:v>4.9791336883004751E-2</c:v>
                </c:pt>
                <c:pt idx="7795">
                  <c:v>4.9791336883004751E-2</c:v>
                </c:pt>
                <c:pt idx="7796">
                  <c:v>4.9791336883004751E-2</c:v>
                </c:pt>
                <c:pt idx="7797">
                  <c:v>4.9647431285076989E-2</c:v>
                </c:pt>
                <c:pt idx="7798">
                  <c:v>4.9647431285076989E-2</c:v>
                </c:pt>
                <c:pt idx="7799">
                  <c:v>4.9647431285076989E-2</c:v>
                </c:pt>
                <c:pt idx="7800">
                  <c:v>4.9647431285076989E-2</c:v>
                </c:pt>
                <c:pt idx="7801">
                  <c:v>4.9503525687149233E-2</c:v>
                </c:pt>
                <c:pt idx="7802">
                  <c:v>4.935962008922147E-2</c:v>
                </c:pt>
                <c:pt idx="7803">
                  <c:v>4.935962008922147E-2</c:v>
                </c:pt>
                <c:pt idx="7804">
                  <c:v>4.935962008922147E-2</c:v>
                </c:pt>
                <c:pt idx="7805">
                  <c:v>4.935962008922147E-2</c:v>
                </c:pt>
                <c:pt idx="7806">
                  <c:v>4.935962008922147E-2</c:v>
                </c:pt>
                <c:pt idx="7807">
                  <c:v>4.9215714491293715E-2</c:v>
                </c:pt>
                <c:pt idx="7808">
                  <c:v>4.9215714491293715E-2</c:v>
                </c:pt>
                <c:pt idx="7809">
                  <c:v>4.9071808893365952E-2</c:v>
                </c:pt>
                <c:pt idx="7810">
                  <c:v>4.892790329543819E-2</c:v>
                </c:pt>
                <c:pt idx="7811">
                  <c:v>4.892790329543819E-2</c:v>
                </c:pt>
                <c:pt idx="7812">
                  <c:v>4.892790329543819E-2</c:v>
                </c:pt>
                <c:pt idx="7813">
                  <c:v>4.892790329543819E-2</c:v>
                </c:pt>
                <c:pt idx="7814">
                  <c:v>4.892790329543819E-2</c:v>
                </c:pt>
                <c:pt idx="7815">
                  <c:v>4.892790329543819E-2</c:v>
                </c:pt>
                <c:pt idx="7816">
                  <c:v>4.892790329543819E-2</c:v>
                </c:pt>
                <c:pt idx="7817">
                  <c:v>4.892790329543819E-2</c:v>
                </c:pt>
                <c:pt idx="7818">
                  <c:v>4.8783997697510434E-2</c:v>
                </c:pt>
                <c:pt idx="7819">
                  <c:v>4.8783997697510434E-2</c:v>
                </c:pt>
                <c:pt idx="7820">
                  <c:v>4.8783997697510434E-2</c:v>
                </c:pt>
                <c:pt idx="7821">
                  <c:v>4.8783997697510434E-2</c:v>
                </c:pt>
                <c:pt idx="7822">
                  <c:v>4.8640092099582671E-2</c:v>
                </c:pt>
                <c:pt idx="7823">
                  <c:v>4.8640092099582671E-2</c:v>
                </c:pt>
                <c:pt idx="7824">
                  <c:v>4.8640092099582671E-2</c:v>
                </c:pt>
                <c:pt idx="7825">
                  <c:v>4.8640092099582671E-2</c:v>
                </c:pt>
                <c:pt idx="7826">
                  <c:v>4.8640092099582671E-2</c:v>
                </c:pt>
                <c:pt idx="7827">
                  <c:v>4.8496186501654916E-2</c:v>
                </c:pt>
                <c:pt idx="7828">
                  <c:v>4.8496186501654916E-2</c:v>
                </c:pt>
                <c:pt idx="7829">
                  <c:v>4.8496186501654916E-2</c:v>
                </c:pt>
                <c:pt idx="7830">
                  <c:v>4.8496186501654916E-2</c:v>
                </c:pt>
                <c:pt idx="7831">
                  <c:v>4.8496186501654916E-2</c:v>
                </c:pt>
                <c:pt idx="7832">
                  <c:v>4.8352280903727153E-2</c:v>
                </c:pt>
                <c:pt idx="7833">
                  <c:v>4.8352280903727153E-2</c:v>
                </c:pt>
                <c:pt idx="7834">
                  <c:v>4.8208375305799397E-2</c:v>
                </c:pt>
                <c:pt idx="7835">
                  <c:v>4.8208375305799397E-2</c:v>
                </c:pt>
                <c:pt idx="7836">
                  <c:v>4.8064469707871635E-2</c:v>
                </c:pt>
                <c:pt idx="7837">
                  <c:v>4.8064469707871635E-2</c:v>
                </c:pt>
                <c:pt idx="7838">
                  <c:v>4.8064469707871635E-2</c:v>
                </c:pt>
                <c:pt idx="7839">
                  <c:v>4.8064469707871635E-2</c:v>
                </c:pt>
                <c:pt idx="7840">
                  <c:v>4.8064469707871635E-2</c:v>
                </c:pt>
                <c:pt idx="7841">
                  <c:v>4.7776658512016117E-2</c:v>
                </c:pt>
                <c:pt idx="7842">
                  <c:v>4.7776658512016117E-2</c:v>
                </c:pt>
                <c:pt idx="7843">
                  <c:v>4.7776658512016117E-2</c:v>
                </c:pt>
                <c:pt idx="7844">
                  <c:v>4.7776658512016117E-2</c:v>
                </c:pt>
                <c:pt idx="7845">
                  <c:v>4.7632752914088361E-2</c:v>
                </c:pt>
                <c:pt idx="7846">
                  <c:v>4.7632752914088361E-2</c:v>
                </c:pt>
                <c:pt idx="7847">
                  <c:v>4.7632752914088361E-2</c:v>
                </c:pt>
                <c:pt idx="7848">
                  <c:v>4.7632752914088361E-2</c:v>
                </c:pt>
                <c:pt idx="7849">
                  <c:v>4.7632752914088361E-2</c:v>
                </c:pt>
                <c:pt idx="7850">
                  <c:v>4.7632752914088361E-2</c:v>
                </c:pt>
                <c:pt idx="7851">
                  <c:v>4.7488847316160598E-2</c:v>
                </c:pt>
                <c:pt idx="7852">
                  <c:v>4.7344941718232836E-2</c:v>
                </c:pt>
                <c:pt idx="7853">
                  <c:v>4.7344941718232836E-2</c:v>
                </c:pt>
                <c:pt idx="7854">
                  <c:v>4.7344941718232836E-2</c:v>
                </c:pt>
                <c:pt idx="7855">
                  <c:v>4.7344941718232836E-2</c:v>
                </c:pt>
                <c:pt idx="7856">
                  <c:v>4.720103612030508E-2</c:v>
                </c:pt>
                <c:pt idx="7857">
                  <c:v>4.720103612030508E-2</c:v>
                </c:pt>
                <c:pt idx="7858">
                  <c:v>4.720103612030508E-2</c:v>
                </c:pt>
                <c:pt idx="7859">
                  <c:v>4.720103612030508E-2</c:v>
                </c:pt>
                <c:pt idx="7860">
                  <c:v>4.720103612030508E-2</c:v>
                </c:pt>
                <c:pt idx="7861">
                  <c:v>4.7057130522377318E-2</c:v>
                </c:pt>
                <c:pt idx="7862">
                  <c:v>4.7057130522377318E-2</c:v>
                </c:pt>
                <c:pt idx="7863">
                  <c:v>4.7057130522377318E-2</c:v>
                </c:pt>
                <c:pt idx="7864">
                  <c:v>4.6913224924449562E-2</c:v>
                </c:pt>
                <c:pt idx="7865">
                  <c:v>4.6913224924449562E-2</c:v>
                </c:pt>
                <c:pt idx="7866">
                  <c:v>4.6913224924449562E-2</c:v>
                </c:pt>
                <c:pt idx="7867">
                  <c:v>4.6913224924449562E-2</c:v>
                </c:pt>
                <c:pt idx="7868">
                  <c:v>4.6913224924449562E-2</c:v>
                </c:pt>
                <c:pt idx="7869">
                  <c:v>4.6913224924449562E-2</c:v>
                </c:pt>
                <c:pt idx="7870">
                  <c:v>4.6913224924449562E-2</c:v>
                </c:pt>
                <c:pt idx="7871">
                  <c:v>4.6913224924449562E-2</c:v>
                </c:pt>
                <c:pt idx="7872">
                  <c:v>4.6769319326521799E-2</c:v>
                </c:pt>
                <c:pt idx="7873">
                  <c:v>4.6769319326521799E-2</c:v>
                </c:pt>
                <c:pt idx="7874">
                  <c:v>4.6769319326521799E-2</c:v>
                </c:pt>
                <c:pt idx="7875">
                  <c:v>4.6769319326521799E-2</c:v>
                </c:pt>
                <c:pt idx="7876">
                  <c:v>4.6769319326521799E-2</c:v>
                </c:pt>
                <c:pt idx="7877">
                  <c:v>4.6769319326521799E-2</c:v>
                </c:pt>
                <c:pt idx="7878">
                  <c:v>4.6625413728594044E-2</c:v>
                </c:pt>
                <c:pt idx="7879">
                  <c:v>4.6625413728594044E-2</c:v>
                </c:pt>
                <c:pt idx="7880">
                  <c:v>4.6481508130666281E-2</c:v>
                </c:pt>
                <c:pt idx="7881">
                  <c:v>4.6481508130666281E-2</c:v>
                </c:pt>
                <c:pt idx="7882">
                  <c:v>4.6337602532738525E-2</c:v>
                </c:pt>
                <c:pt idx="7883">
                  <c:v>4.6337602532738525E-2</c:v>
                </c:pt>
                <c:pt idx="7884">
                  <c:v>4.6337602532738525E-2</c:v>
                </c:pt>
                <c:pt idx="7885">
                  <c:v>4.6193696934810763E-2</c:v>
                </c:pt>
                <c:pt idx="7886">
                  <c:v>4.6193696934810763E-2</c:v>
                </c:pt>
                <c:pt idx="7887">
                  <c:v>4.6193696934810763E-2</c:v>
                </c:pt>
                <c:pt idx="7888">
                  <c:v>4.6193696934810763E-2</c:v>
                </c:pt>
                <c:pt idx="7889">
                  <c:v>4.6193696934810763E-2</c:v>
                </c:pt>
                <c:pt idx="7890">
                  <c:v>4.6049791336883007E-2</c:v>
                </c:pt>
                <c:pt idx="7891">
                  <c:v>4.6049791336883007E-2</c:v>
                </c:pt>
                <c:pt idx="7892">
                  <c:v>4.6049791336883007E-2</c:v>
                </c:pt>
                <c:pt idx="7893">
                  <c:v>4.6049791336883007E-2</c:v>
                </c:pt>
                <c:pt idx="7894">
                  <c:v>4.6049791336883007E-2</c:v>
                </c:pt>
                <c:pt idx="7895">
                  <c:v>4.5905885738955245E-2</c:v>
                </c:pt>
                <c:pt idx="7896">
                  <c:v>4.5905885738955245E-2</c:v>
                </c:pt>
                <c:pt idx="7897">
                  <c:v>4.5761980141027489E-2</c:v>
                </c:pt>
                <c:pt idx="7898">
                  <c:v>4.5761980141027489E-2</c:v>
                </c:pt>
                <c:pt idx="7899">
                  <c:v>4.5618074543099726E-2</c:v>
                </c:pt>
                <c:pt idx="7900">
                  <c:v>4.5474168945171964E-2</c:v>
                </c:pt>
                <c:pt idx="7901">
                  <c:v>4.5474168945171964E-2</c:v>
                </c:pt>
                <c:pt idx="7902">
                  <c:v>4.5474168945171964E-2</c:v>
                </c:pt>
                <c:pt idx="7903">
                  <c:v>4.5474168945171964E-2</c:v>
                </c:pt>
                <c:pt idx="7904">
                  <c:v>4.5330263347244208E-2</c:v>
                </c:pt>
                <c:pt idx="7905">
                  <c:v>4.5330263347244208E-2</c:v>
                </c:pt>
                <c:pt idx="7906">
                  <c:v>4.5330263347244208E-2</c:v>
                </c:pt>
                <c:pt idx="7907">
                  <c:v>4.5330263347244208E-2</c:v>
                </c:pt>
                <c:pt idx="7908">
                  <c:v>4.5186357749316446E-2</c:v>
                </c:pt>
                <c:pt idx="7909">
                  <c:v>4.5186357749316446E-2</c:v>
                </c:pt>
                <c:pt idx="7910">
                  <c:v>4.5186357749316446E-2</c:v>
                </c:pt>
                <c:pt idx="7911">
                  <c:v>4.5186357749316446E-2</c:v>
                </c:pt>
                <c:pt idx="7912">
                  <c:v>4.5186357749316446E-2</c:v>
                </c:pt>
                <c:pt idx="7913">
                  <c:v>4.5186357749316446E-2</c:v>
                </c:pt>
                <c:pt idx="7914">
                  <c:v>4.504245215138869E-2</c:v>
                </c:pt>
                <c:pt idx="7915">
                  <c:v>4.504245215138869E-2</c:v>
                </c:pt>
                <c:pt idx="7916">
                  <c:v>4.504245215138869E-2</c:v>
                </c:pt>
                <c:pt idx="7917">
                  <c:v>4.504245215138869E-2</c:v>
                </c:pt>
                <c:pt idx="7918">
                  <c:v>4.504245215138869E-2</c:v>
                </c:pt>
                <c:pt idx="7919">
                  <c:v>4.504245215138869E-2</c:v>
                </c:pt>
                <c:pt idx="7920">
                  <c:v>4.504245215138869E-2</c:v>
                </c:pt>
                <c:pt idx="7921">
                  <c:v>4.4898546553460927E-2</c:v>
                </c:pt>
                <c:pt idx="7922">
                  <c:v>4.4898546553460927E-2</c:v>
                </c:pt>
                <c:pt idx="7923">
                  <c:v>4.4898546553460927E-2</c:v>
                </c:pt>
                <c:pt idx="7924">
                  <c:v>4.4898546553460927E-2</c:v>
                </c:pt>
                <c:pt idx="7925">
                  <c:v>4.4898546553460927E-2</c:v>
                </c:pt>
                <c:pt idx="7926">
                  <c:v>4.4898546553460927E-2</c:v>
                </c:pt>
                <c:pt idx="7927">
                  <c:v>4.4754640955533172E-2</c:v>
                </c:pt>
                <c:pt idx="7928">
                  <c:v>4.4754640955533172E-2</c:v>
                </c:pt>
                <c:pt idx="7929">
                  <c:v>4.4610735357605409E-2</c:v>
                </c:pt>
                <c:pt idx="7930">
                  <c:v>4.4610735357605409E-2</c:v>
                </c:pt>
                <c:pt idx="7931">
                  <c:v>4.4610735357605409E-2</c:v>
                </c:pt>
                <c:pt idx="7932">
                  <c:v>4.4610735357605409E-2</c:v>
                </c:pt>
                <c:pt idx="7933">
                  <c:v>4.4610735357605409E-2</c:v>
                </c:pt>
                <c:pt idx="7934">
                  <c:v>4.4610735357605409E-2</c:v>
                </c:pt>
                <c:pt idx="7935">
                  <c:v>4.4466829759677653E-2</c:v>
                </c:pt>
                <c:pt idx="7936">
                  <c:v>4.4466829759677653E-2</c:v>
                </c:pt>
                <c:pt idx="7937">
                  <c:v>4.4466829759677653E-2</c:v>
                </c:pt>
                <c:pt idx="7938">
                  <c:v>4.4466829759677653E-2</c:v>
                </c:pt>
                <c:pt idx="7939">
                  <c:v>4.4466829759677653E-2</c:v>
                </c:pt>
                <c:pt idx="7940">
                  <c:v>4.4179018563822135E-2</c:v>
                </c:pt>
                <c:pt idx="7941">
                  <c:v>4.4179018563822135E-2</c:v>
                </c:pt>
                <c:pt idx="7942">
                  <c:v>4.4179018563822135E-2</c:v>
                </c:pt>
                <c:pt idx="7943">
                  <c:v>4.4179018563822135E-2</c:v>
                </c:pt>
                <c:pt idx="7944">
                  <c:v>4.3891207367966617E-2</c:v>
                </c:pt>
                <c:pt idx="7945">
                  <c:v>4.3747301770038854E-2</c:v>
                </c:pt>
                <c:pt idx="7946">
                  <c:v>4.3747301770038854E-2</c:v>
                </c:pt>
                <c:pt idx="7947">
                  <c:v>4.3747301770038854E-2</c:v>
                </c:pt>
                <c:pt idx="7948">
                  <c:v>4.3747301770038854E-2</c:v>
                </c:pt>
                <c:pt idx="7949">
                  <c:v>4.3603396172111092E-2</c:v>
                </c:pt>
                <c:pt idx="7950">
                  <c:v>4.3603396172111092E-2</c:v>
                </c:pt>
                <c:pt idx="7951">
                  <c:v>4.3603396172111092E-2</c:v>
                </c:pt>
                <c:pt idx="7952">
                  <c:v>4.3603396172111092E-2</c:v>
                </c:pt>
                <c:pt idx="7953">
                  <c:v>4.3603396172111092E-2</c:v>
                </c:pt>
                <c:pt idx="7954">
                  <c:v>4.3603396172111092E-2</c:v>
                </c:pt>
                <c:pt idx="7955">
                  <c:v>4.3459490574183336E-2</c:v>
                </c:pt>
                <c:pt idx="7956">
                  <c:v>4.3315584976255574E-2</c:v>
                </c:pt>
                <c:pt idx="7957">
                  <c:v>4.3171679378327818E-2</c:v>
                </c:pt>
                <c:pt idx="7958">
                  <c:v>4.3171679378327818E-2</c:v>
                </c:pt>
                <c:pt idx="7959">
                  <c:v>4.3171679378327818E-2</c:v>
                </c:pt>
                <c:pt idx="7960">
                  <c:v>4.3171679378327818E-2</c:v>
                </c:pt>
                <c:pt idx="7961">
                  <c:v>4.3171679378327818E-2</c:v>
                </c:pt>
                <c:pt idx="7962">
                  <c:v>4.3027773780400055E-2</c:v>
                </c:pt>
                <c:pt idx="7963">
                  <c:v>4.28838681824723E-2</c:v>
                </c:pt>
                <c:pt idx="7964">
                  <c:v>4.28838681824723E-2</c:v>
                </c:pt>
                <c:pt idx="7965">
                  <c:v>4.2739962584544537E-2</c:v>
                </c:pt>
                <c:pt idx="7966">
                  <c:v>4.2739962584544537E-2</c:v>
                </c:pt>
                <c:pt idx="7967">
                  <c:v>4.2739962584544537E-2</c:v>
                </c:pt>
                <c:pt idx="7968">
                  <c:v>4.2739962584544537E-2</c:v>
                </c:pt>
                <c:pt idx="7969">
                  <c:v>4.2739962584544537E-2</c:v>
                </c:pt>
                <c:pt idx="7970">
                  <c:v>4.2739962584544537E-2</c:v>
                </c:pt>
                <c:pt idx="7971">
                  <c:v>4.2596056986616782E-2</c:v>
                </c:pt>
                <c:pt idx="7972">
                  <c:v>4.2596056986616782E-2</c:v>
                </c:pt>
                <c:pt idx="7973">
                  <c:v>4.2596056986616782E-2</c:v>
                </c:pt>
                <c:pt idx="7974">
                  <c:v>4.2596056986616782E-2</c:v>
                </c:pt>
                <c:pt idx="7975">
                  <c:v>4.2596056986616782E-2</c:v>
                </c:pt>
                <c:pt idx="7976">
                  <c:v>4.2452151388689019E-2</c:v>
                </c:pt>
                <c:pt idx="7977">
                  <c:v>4.2452151388689019E-2</c:v>
                </c:pt>
                <c:pt idx="7978">
                  <c:v>4.2452151388689019E-2</c:v>
                </c:pt>
                <c:pt idx="7979">
                  <c:v>4.2308245790761263E-2</c:v>
                </c:pt>
                <c:pt idx="7980">
                  <c:v>4.2308245790761263E-2</c:v>
                </c:pt>
                <c:pt idx="7981">
                  <c:v>4.2308245790761263E-2</c:v>
                </c:pt>
                <c:pt idx="7982">
                  <c:v>4.2308245790761263E-2</c:v>
                </c:pt>
                <c:pt idx="7983">
                  <c:v>4.2308245790761263E-2</c:v>
                </c:pt>
                <c:pt idx="7984">
                  <c:v>4.2308245790761263E-2</c:v>
                </c:pt>
                <c:pt idx="7985">
                  <c:v>4.2308245790761263E-2</c:v>
                </c:pt>
                <c:pt idx="7986">
                  <c:v>4.2164340192833501E-2</c:v>
                </c:pt>
                <c:pt idx="7987">
                  <c:v>4.1876528996977982E-2</c:v>
                </c:pt>
                <c:pt idx="7988">
                  <c:v>4.1876528996977982E-2</c:v>
                </c:pt>
                <c:pt idx="7989">
                  <c:v>4.1876528996977982E-2</c:v>
                </c:pt>
                <c:pt idx="7990">
                  <c:v>4.173262339905022E-2</c:v>
                </c:pt>
                <c:pt idx="7991">
                  <c:v>4.173262339905022E-2</c:v>
                </c:pt>
                <c:pt idx="7992">
                  <c:v>4.173262339905022E-2</c:v>
                </c:pt>
                <c:pt idx="7993">
                  <c:v>4.173262339905022E-2</c:v>
                </c:pt>
                <c:pt idx="7994">
                  <c:v>4.1588717801122464E-2</c:v>
                </c:pt>
                <c:pt idx="7995">
                  <c:v>4.1588717801122464E-2</c:v>
                </c:pt>
                <c:pt idx="7996">
                  <c:v>4.1588717801122464E-2</c:v>
                </c:pt>
                <c:pt idx="7997">
                  <c:v>4.1588717801122464E-2</c:v>
                </c:pt>
                <c:pt idx="7998">
                  <c:v>4.1588717801122464E-2</c:v>
                </c:pt>
                <c:pt idx="7999">
                  <c:v>4.1588717801122464E-2</c:v>
                </c:pt>
                <c:pt idx="8000">
                  <c:v>4.1444812203194702E-2</c:v>
                </c:pt>
                <c:pt idx="8001">
                  <c:v>4.1300906605266946E-2</c:v>
                </c:pt>
                <c:pt idx="8002">
                  <c:v>4.1300906605266946E-2</c:v>
                </c:pt>
                <c:pt idx="8003">
                  <c:v>4.1300906605266946E-2</c:v>
                </c:pt>
                <c:pt idx="8004">
                  <c:v>4.1300906605266946E-2</c:v>
                </c:pt>
                <c:pt idx="8005">
                  <c:v>4.1300906605266946E-2</c:v>
                </c:pt>
                <c:pt idx="8006">
                  <c:v>4.1157001007339183E-2</c:v>
                </c:pt>
                <c:pt idx="8007">
                  <c:v>4.1157001007339183E-2</c:v>
                </c:pt>
                <c:pt idx="8008">
                  <c:v>4.1157001007339183E-2</c:v>
                </c:pt>
                <c:pt idx="8009">
                  <c:v>4.1157001007339183E-2</c:v>
                </c:pt>
                <c:pt idx="8010">
                  <c:v>4.1013095409411428E-2</c:v>
                </c:pt>
                <c:pt idx="8011">
                  <c:v>4.1013095409411428E-2</c:v>
                </c:pt>
                <c:pt idx="8012">
                  <c:v>4.1013095409411428E-2</c:v>
                </c:pt>
                <c:pt idx="8013">
                  <c:v>4.0869189811483665E-2</c:v>
                </c:pt>
                <c:pt idx="8014">
                  <c:v>4.0869189811483665E-2</c:v>
                </c:pt>
                <c:pt idx="8015">
                  <c:v>4.0869189811483665E-2</c:v>
                </c:pt>
                <c:pt idx="8016">
                  <c:v>4.0869189811483665E-2</c:v>
                </c:pt>
                <c:pt idx="8017">
                  <c:v>4.0869189811483665E-2</c:v>
                </c:pt>
                <c:pt idx="8018">
                  <c:v>4.0869189811483665E-2</c:v>
                </c:pt>
                <c:pt idx="8019">
                  <c:v>4.072528421355591E-2</c:v>
                </c:pt>
                <c:pt idx="8020">
                  <c:v>4.072528421355591E-2</c:v>
                </c:pt>
                <c:pt idx="8021">
                  <c:v>4.072528421355591E-2</c:v>
                </c:pt>
                <c:pt idx="8022">
                  <c:v>4.072528421355591E-2</c:v>
                </c:pt>
                <c:pt idx="8023">
                  <c:v>4.0581378615628147E-2</c:v>
                </c:pt>
                <c:pt idx="8024">
                  <c:v>4.0581378615628147E-2</c:v>
                </c:pt>
                <c:pt idx="8025">
                  <c:v>4.0581378615628147E-2</c:v>
                </c:pt>
                <c:pt idx="8026">
                  <c:v>4.0581378615628147E-2</c:v>
                </c:pt>
                <c:pt idx="8027">
                  <c:v>4.0437473017700391E-2</c:v>
                </c:pt>
                <c:pt idx="8028">
                  <c:v>4.0437473017700391E-2</c:v>
                </c:pt>
                <c:pt idx="8029">
                  <c:v>4.0437473017700391E-2</c:v>
                </c:pt>
                <c:pt idx="8030">
                  <c:v>4.0437473017700391E-2</c:v>
                </c:pt>
                <c:pt idx="8031">
                  <c:v>4.0293567419772629E-2</c:v>
                </c:pt>
                <c:pt idx="8032">
                  <c:v>4.0293567419772629E-2</c:v>
                </c:pt>
                <c:pt idx="8033">
                  <c:v>4.0293567419772629E-2</c:v>
                </c:pt>
                <c:pt idx="8034">
                  <c:v>4.0293567419772629E-2</c:v>
                </c:pt>
                <c:pt idx="8035">
                  <c:v>4.0149661821844873E-2</c:v>
                </c:pt>
                <c:pt idx="8036">
                  <c:v>4.0149661821844873E-2</c:v>
                </c:pt>
                <c:pt idx="8037">
                  <c:v>4.0005756223917111E-2</c:v>
                </c:pt>
                <c:pt idx="8038">
                  <c:v>4.0005756223917111E-2</c:v>
                </c:pt>
                <c:pt idx="8039">
                  <c:v>4.0005756223917111E-2</c:v>
                </c:pt>
                <c:pt idx="8040">
                  <c:v>4.0005756223917111E-2</c:v>
                </c:pt>
                <c:pt idx="8041">
                  <c:v>4.0005756223917111E-2</c:v>
                </c:pt>
                <c:pt idx="8042">
                  <c:v>3.9861850625989348E-2</c:v>
                </c:pt>
                <c:pt idx="8043">
                  <c:v>3.9861850625989348E-2</c:v>
                </c:pt>
                <c:pt idx="8044">
                  <c:v>3.9861850625989348E-2</c:v>
                </c:pt>
                <c:pt idx="8045">
                  <c:v>3.9717945028061592E-2</c:v>
                </c:pt>
                <c:pt idx="8046">
                  <c:v>3.9717945028061592E-2</c:v>
                </c:pt>
                <c:pt idx="8047">
                  <c:v>3.9717945028061592E-2</c:v>
                </c:pt>
                <c:pt idx="8048">
                  <c:v>3.9717945028061592E-2</c:v>
                </c:pt>
                <c:pt idx="8049">
                  <c:v>3.957403943013383E-2</c:v>
                </c:pt>
                <c:pt idx="8050">
                  <c:v>3.957403943013383E-2</c:v>
                </c:pt>
                <c:pt idx="8051">
                  <c:v>3.957403943013383E-2</c:v>
                </c:pt>
                <c:pt idx="8052">
                  <c:v>3.9430133832206074E-2</c:v>
                </c:pt>
                <c:pt idx="8053">
                  <c:v>3.9430133832206074E-2</c:v>
                </c:pt>
                <c:pt idx="8054">
                  <c:v>3.9430133832206074E-2</c:v>
                </c:pt>
                <c:pt idx="8055">
                  <c:v>3.9430133832206074E-2</c:v>
                </c:pt>
                <c:pt idx="8056">
                  <c:v>3.9286228234278311E-2</c:v>
                </c:pt>
                <c:pt idx="8057">
                  <c:v>3.9286228234278311E-2</c:v>
                </c:pt>
                <c:pt idx="8058">
                  <c:v>3.9286228234278311E-2</c:v>
                </c:pt>
                <c:pt idx="8059">
                  <c:v>3.9286228234278311E-2</c:v>
                </c:pt>
                <c:pt idx="8060">
                  <c:v>3.9286228234278311E-2</c:v>
                </c:pt>
                <c:pt idx="8061">
                  <c:v>3.9286228234278311E-2</c:v>
                </c:pt>
                <c:pt idx="8062">
                  <c:v>3.9286228234278311E-2</c:v>
                </c:pt>
                <c:pt idx="8063">
                  <c:v>3.9286228234278311E-2</c:v>
                </c:pt>
                <c:pt idx="8064">
                  <c:v>3.9142322636350556E-2</c:v>
                </c:pt>
                <c:pt idx="8065">
                  <c:v>3.9142322636350556E-2</c:v>
                </c:pt>
                <c:pt idx="8066">
                  <c:v>3.8998417038422793E-2</c:v>
                </c:pt>
                <c:pt idx="8067">
                  <c:v>3.8998417038422793E-2</c:v>
                </c:pt>
                <c:pt idx="8068">
                  <c:v>3.8998417038422793E-2</c:v>
                </c:pt>
                <c:pt idx="8069">
                  <c:v>3.8854511440495038E-2</c:v>
                </c:pt>
                <c:pt idx="8070">
                  <c:v>3.8854511440495038E-2</c:v>
                </c:pt>
                <c:pt idx="8071">
                  <c:v>3.8854511440495038E-2</c:v>
                </c:pt>
                <c:pt idx="8072">
                  <c:v>3.8710605842567275E-2</c:v>
                </c:pt>
                <c:pt idx="8073">
                  <c:v>3.8710605842567275E-2</c:v>
                </c:pt>
                <c:pt idx="8074">
                  <c:v>3.8710605842567275E-2</c:v>
                </c:pt>
                <c:pt idx="8075">
                  <c:v>3.8566700244639519E-2</c:v>
                </c:pt>
                <c:pt idx="8076">
                  <c:v>3.8566700244639519E-2</c:v>
                </c:pt>
                <c:pt idx="8077">
                  <c:v>3.8566700244639519E-2</c:v>
                </c:pt>
                <c:pt idx="8078">
                  <c:v>3.8422794646711757E-2</c:v>
                </c:pt>
                <c:pt idx="8079">
                  <c:v>3.8422794646711757E-2</c:v>
                </c:pt>
                <c:pt idx="8080">
                  <c:v>3.8278889048784001E-2</c:v>
                </c:pt>
                <c:pt idx="8081">
                  <c:v>3.8278889048784001E-2</c:v>
                </c:pt>
                <c:pt idx="8082">
                  <c:v>3.8278889048784001E-2</c:v>
                </c:pt>
                <c:pt idx="8083">
                  <c:v>3.8278889048784001E-2</c:v>
                </c:pt>
                <c:pt idx="8084">
                  <c:v>3.8278889048784001E-2</c:v>
                </c:pt>
                <c:pt idx="8085">
                  <c:v>3.8278889048784001E-2</c:v>
                </c:pt>
                <c:pt idx="8086">
                  <c:v>3.8278889048784001E-2</c:v>
                </c:pt>
                <c:pt idx="8087">
                  <c:v>3.8134983450856239E-2</c:v>
                </c:pt>
                <c:pt idx="8088">
                  <c:v>3.8134983450856239E-2</c:v>
                </c:pt>
                <c:pt idx="8089">
                  <c:v>3.8134983450856239E-2</c:v>
                </c:pt>
                <c:pt idx="8090">
                  <c:v>3.8134983450856239E-2</c:v>
                </c:pt>
                <c:pt idx="8091">
                  <c:v>3.7991077852928476E-2</c:v>
                </c:pt>
                <c:pt idx="8092">
                  <c:v>3.7991077852928476E-2</c:v>
                </c:pt>
                <c:pt idx="8093">
                  <c:v>3.7991077852928476E-2</c:v>
                </c:pt>
                <c:pt idx="8094">
                  <c:v>3.784717225500072E-2</c:v>
                </c:pt>
                <c:pt idx="8095">
                  <c:v>3.784717225500072E-2</c:v>
                </c:pt>
                <c:pt idx="8096">
                  <c:v>3.7703266657072958E-2</c:v>
                </c:pt>
                <c:pt idx="8097">
                  <c:v>3.7703266657072958E-2</c:v>
                </c:pt>
                <c:pt idx="8098">
                  <c:v>3.7703266657072958E-2</c:v>
                </c:pt>
                <c:pt idx="8099">
                  <c:v>3.7559361059145202E-2</c:v>
                </c:pt>
                <c:pt idx="8100">
                  <c:v>3.7559361059145202E-2</c:v>
                </c:pt>
                <c:pt idx="8101">
                  <c:v>3.7559361059145202E-2</c:v>
                </c:pt>
                <c:pt idx="8102">
                  <c:v>3.7559361059145202E-2</c:v>
                </c:pt>
                <c:pt idx="8103">
                  <c:v>3.7415455461217439E-2</c:v>
                </c:pt>
                <c:pt idx="8104">
                  <c:v>3.7415455461217439E-2</c:v>
                </c:pt>
                <c:pt idx="8105">
                  <c:v>3.7415455461217439E-2</c:v>
                </c:pt>
                <c:pt idx="8106">
                  <c:v>3.7415455461217439E-2</c:v>
                </c:pt>
                <c:pt idx="8107">
                  <c:v>3.7415455461217439E-2</c:v>
                </c:pt>
                <c:pt idx="8108">
                  <c:v>3.7271549863289684E-2</c:v>
                </c:pt>
                <c:pt idx="8109">
                  <c:v>3.7271549863289684E-2</c:v>
                </c:pt>
                <c:pt idx="8110">
                  <c:v>3.7271549863289684E-2</c:v>
                </c:pt>
                <c:pt idx="8111">
                  <c:v>3.7271549863289684E-2</c:v>
                </c:pt>
                <c:pt idx="8112">
                  <c:v>3.7127644265361921E-2</c:v>
                </c:pt>
                <c:pt idx="8113">
                  <c:v>3.7127644265361921E-2</c:v>
                </c:pt>
                <c:pt idx="8114">
                  <c:v>3.6983738667434166E-2</c:v>
                </c:pt>
                <c:pt idx="8115">
                  <c:v>3.6983738667434166E-2</c:v>
                </c:pt>
                <c:pt idx="8116">
                  <c:v>3.6839833069506403E-2</c:v>
                </c:pt>
                <c:pt idx="8117">
                  <c:v>3.6839833069506403E-2</c:v>
                </c:pt>
                <c:pt idx="8118">
                  <c:v>3.6839833069506403E-2</c:v>
                </c:pt>
                <c:pt idx="8119">
                  <c:v>3.6839833069506403E-2</c:v>
                </c:pt>
                <c:pt idx="8120">
                  <c:v>3.6839833069506403E-2</c:v>
                </c:pt>
                <c:pt idx="8121">
                  <c:v>3.6839833069506403E-2</c:v>
                </c:pt>
                <c:pt idx="8122">
                  <c:v>3.6695927471578647E-2</c:v>
                </c:pt>
                <c:pt idx="8123">
                  <c:v>3.6695927471578647E-2</c:v>
                </c:pt>
                <c:pt idx="8124">
                  <c:v>3.6552021873650885E-2</c:v>
                </c:pt>
                <c:pt idx="8125">
                  <c:v>3.6552021873650885E-2</c:v>
                </c:pt>
                <c:pt idx="8126">
                  <c:v>3.6552021873650885E-2</c:v>
                </c:pt>
                <c:pt idx="8127">
                  <c:v>3.6552021873650885E-2</c:v>
                </c:pt>
                <c:pt idx="8128">
                  <c:v>3.6552021873650885E-2</c:v>
                </c:pt>
                <c:pt idx="8129">
                  <c:v>3.6552021873650885E-2</c:v>
                </c:pt>
                <c:pt idx="8130">
                  <c:v>3.6552021873650885E-2</c:v>
                </c:pt>
                <c:pt idx="8131">
                  <c:v>3.6408116275723122E-2</c:v>
                </c:pt>
                <c:pt idx="8132">
                  <c:v>3.6408116275723122E-2</c:v>
                </c:pt>
                <c:pt idx="8133">
                  <c:v>3.6264210677795367E-2</c:v>
                </c:pt>
                <c:pt idx="8134">
                  <c:v>3.6264210677795367E-2</c:v>
                </c:pt>
                <c:pt idx="8135">
                  <c:v>3.6264210677795367E-2</c:v>
                </c:pt>
                <c:pt idx="8136">
                  <c:v>3.6264210677795367E-2</c:v>
                </c:pt>
                <c:pt idx="8137">
                  <c:v>3.6120305079867604E-2</c:v>
                </c:pt>
                <c:pt idx="8138">
                  <c:v>3.6120305079867604E-2</c:v>
                </c:pt>
                <c:pt idx="8139">
                  <c:v>3.6120305079867604E-2</c:v>
                </c:pt>
                <c:pt idx="8140">
                  <c:v>3.6120305079867604E-2</c:v>
                </c:pt>
                <c:pt idx="8141">
                  <c:v>3.6120305079867604E-2</c:v>
                </c:pt>
                <c:pt idx="8142">
                  <c:v>3.6120305079867604E-2</c:v>
                </c:pt>
                <c:pt idx="8143">
                  <c:v>3.5976399481939848E-2</c:v>
                </c:pt>
                <c:pt idx="8144">
                  <c:v>3.5976399481939848E-2</c:v>
                </c:pt>
                <c:pt idx="8145">
                  <c:v>3.5976399481939848E-2</c:v>
                </c:pt>
                <c:pt idx="8146">
                  <c:v>3.5976399481939848E-2</c:v>
                </c:pt>
                <c:pt idx="8147">
                  <c:v>3.5832493884012086E-2</c:v>
                </c:pt>
                <c:pt idx="8148">
                  <c:v>3.568858828608433E-2</c:v>
                </c:pt>
                <c:pt idx="8149">
                  <c:v>3.568858828608433E-2</c:v>
                </c:pt>
                <c:pt idx="8150">
                  <c:v>3.5544682688156568E-2</c:v>
                </c:pt>
                <c:pt idx="8151">
                  <c:v>3.5544682688156568E-2</c:v>
                </c:pt>
                <c:pt idx="8152">
                  <c:v>3.5544682688156568E-2</c:v>
                </c:pt>
                <c:pt idx="8153">
                  <c:v>3.5544682688156568E-2</c:v>
                </c:pt>
                <c:pt idx="8154">
                  <c:v>3.5544682688156568E-2</c:v>
                </c:pt>
                <c:pt idx="8155">
                  <c:v>3.5400777090228812E-2</c:v>
                </c:pt>
                <c:pt idx="8156">
                  <c:v>3.5400777090228812E-2</c:v>
                </c:pt>
                <c:pt idx="8157">
                  <c:v>3.5400777090228812E-2</c:v>
                </c:pt>
                <c:pt idx="8158">
                  <c:v>3.5400777090228812E-2</c:v>
                </c:pt>
                <c:pt idx="8159">
                  <c:v>3.5400777090228812E-2</c:v>
                </c:pt>
                <c:pt idx="8160">
                  <c:v>3.5400777090228812E-2</c:v>
                </c:pt>
                <c:pt idx="8161">
                  <c:v>3.5400777090228812E-2</c:v>
                </c:pt>
                <c:pt idx="8162">
                  <c:v>3.5256871492301049E-2</c:v>
                </c:pt>
                <c:pt idx="8163">
                  <c:v>3.5256871492301049E-2</c:v>
                </c:pt>
                <c:pt idx="8164">
                  <c:v>3.5112965894373294E-2</c:v>
                </c:pt>
                <c:pt idx="8165">
                  <c:v>3.5112965894373294E-2</c:v>
                </c:pt>
                <c:pt idx="8166">
                  <c:v>3.5112965894373294E-2</c:v>
                </c:pt>
                <c:pt idx="8167">
                  <c:v>3.5112965894373294E-2</c:v>
                </c:pt>
                <c:pt idx="8168">
                  <c:v>3.5112965894373294E-2</c:v>
                </c:pt>
                <c:pt idx="8169">
                  <c:v>3.4969060296445531E-2</c:v>
                </c:pt>
                <c:pt idx="8170">
                  <c:v>3.4969060296445531E-2</c:v>
                </c:pt>
                <c:pt idx="8171">
                  <c:v>3.4969060296445531E-2</c:v>
                </c:pt>
                <c:pt idx="8172">
                  <c:v>3.4969060296445531E-2</c:v>
                </c:pt>
                <c:pt idx="8173">
                  <c:v>3.4825154698517775E-2</c:v>
                </c:pt>
                <c:pt idx="8174">
                  <c:v>3.4825154698517775E-2</c:v>
                </c:pt>
                <c:pt idx="8175">
                  <c:v>3.4825154698517775E-2</c:v>
                </c:pt>
                <c:pt idx="8176">
                  <c:v>3.4825154698517775E-2</c:v>
                </c:pt>
                <c:pt idx="8177">
                  <c:v>3.4825154698517775E-2</c:v>
                </c:pt>
                <c:pt idx="8178">
                  <c:v>3.4825154698517775E-2</c:v>
                </c:pt>
                <c:pt idx="8179">
                  <c:v>3.4681249100590013E-2</c:v>
                </c:pt>
                <c:pt idx="8180">
                  <c:v>3.4681249100590013E-2</c:v>
                </c:pt>
                <c:pt idx="8181">
                  <c:v>3.4681249100590013E-2</c:v>
                </c:pt>
                <c:pt idx="8182">
                  <c:v>3.453734350266225E-2</c:v>
                </c:pt>
                <c:pt idx="8183">
                  <c:v>3.453734350266225E-2</c:v>
                </c:pt>
                <c:pt idx="8184">
                  <c:v>3.453734350266225E-2</c:v>
                </c:pt>
                <c:pt idx="8185">
                  <c:v>3.4393437904734495E-2</c:v>
                </c:pt>
                <c:pt idx="8186">
                  <c:v>3.4393437904734495E-2</c:v>
                </c:pt>
                <c:pt idx="8187">
                  <c:v>3.4393437904734495E-2</c:v>
                </c:pt>
                <c:pt idx="8188">
                  <c:v>3.4249532306806732E-2</c:v>
                </c:pt>
                <c:pt idx="8189">
                  <c:v>3.4105626708878976E-2</c:v>
                </c:pt>
                <c:pt idx="8190">
                  <c:v>3.4105626708878976E-2</c:v>
                </c:pt>
                <c:pt idx="8191">
                  <c:v>3.4105626708878976E-2</c:v>
                </c:pt>
                <c:pt idx="8192">
                  <c:v>3.4105626708878976E-2</c:v>
                </c:pt>
                <c:pt idx="8193">
                  <c:v>3.4105626708878976E-2</c:v>
                </c:pt>
                <c:pt idx="8194">
                  <c:v>3.4105626708878976E-2</c:v>
                </c:pt>
                <c:pt idx="8195">
                  <c:v>3.3961721110951214E-2</c:v>
                </c:pt>
                <c:pt idx="8196">
                  <c:v>3.3961721110951214E-2</c:v>
                </c:pt>
                <c:pt idx="8197">
                  <c:v>3.3961721110951214E-2</c:v>
                </c:pt>
                <c:pt idx="8198">
                  <c:v>3.3961721110951214E-2</c:v>
                </c:pt>
                <c:pt idx="8199">
                  <c:v>3.3961721110951214E-2</c:v>
                </c:pt>
                <c:pt idx="8200">
                  <c:v>3.3817815513023458E-2</c:v>
                </c:pt>
                <c:pt idx="8201">
                  <c:v>3.3817815513023458E-2</c:v>
                </c:pt>
                <c:pt idx="8202">
                  <c:v>3.3673909915095696E-2</c:v>
                </c:pt>
                <c:pt idx="8203">
                  <c:v>3.3673909915095696E-2</c:v>
                </c:pt>
                <c:pt idx="8204">
                  <c:v>3.3673909915095696E-2</c:v>
                </c:pt>
                <c:pt idx="8205">
                  <c:v>3.3673909915095696E-2</c:v>
                </c:pt>
                <c:pt idx="8206">
                  <c:v>3.3673909915095696E-2</c:v>
                </c:pt>
                <c:pt idx="8207">
                  <c:v>3.3673909915095696E-2</c:v>
                </c:pt>
                <c:pt idx="8208">
                  <c:v>3.3673909915095696E-2</c:v>
                </c:pt>
                <c:pt idx="8209">
                  <c:v>3.3673909915095696E-2</c:v>
                </c:pt>
                <c:pt idx="8210">
                  <c:v>3.353000431716794E-2</c:v>
                </c:pt>
                <c:pt idx="8211">
                  <c:v>3.353000431716794E-2</c:v>
                </c:pt>
                <c:pt idx="8212">
                  <c:v>3.353000431716794E-2</c:v>
                </c:pt>
                <c:pt idx="8213">
                  <c:v>3.353000431716794E-2</c:v>
                </c:pt>
                <c:pt idx="8214">
                  <c:v>3.353000431716794E-2</c:v>
                </c:pt>
                <c:pt idx="8215">
                  <c:v>3.353000431716794E-2</c:v>
                </c:pt>
                <c:pt idx="8216">
                  <c:v>3.3386098719240177E-2</c:v>
                </c:pt>
                <c:pt idx="8217">
                  <c:v>3.3386098719240177E-2</c:v>
                </c:pt>
                <c:pt idx="8218">
                  <c:v>3.3386098719240177E-2</c:v>
                </c:pt>
                <c:pt idx="8219">
                  <c:v>3.3386098719240177E-2</c:v>
                </c:pt>
                <c:pt idx="8220">
                  <c:v>3.3242193121312422E-2</c:v>
                </c:pt>
                <c:pt idx="8221">
                  <c:v>3.3242193121312422E-2</c:v>
                </c:pt>
                <c:pt idx="8222">
                  <c:v>3.3098287523384659E-2</c:v>
                </c:pt>
                <c:pt idx="8223">
                  <c:v>3.3098287523384659E-2</c:v>
                </c:pt>
                <c:pt idx="8224">
                  <c:v>3.3098287523384659E-2</c:v>
                </c:pt>
                <c:pt idx="8225">
                  <c:v>3.3098287523384659E-2</c:v>
                </c:pt>
                <c:pt idx="8226">
                  <c:v>3.2954381925456903E-2</c:v>
                </c:pt>
                <c:pt idx="8227">
                  <c:v>3.2954381925456903E-2</c:v>
                </c:pt>
                <c:pt idx="8228">
                  <c:v>3.2954381925456903E-2</c:v>
                </c:pt>
                <c:pt idx="8229">
                  <c:v>3.2810476327529141E-2</c:v>
                </c:pt>
                <c:pt idx="8230">
                  <c:v>3.2810476327529141E-2</c:v>
                </c:pt>
                <c:pt idx="8231">
                  <c:v>3.2810476327529141E-2</c:v>
                </c:pt>
                <c:pt idx="8232">
                  <c:v>3.2810476327529141E-2</c:v>
                </c:pt>
                <c:pt idx="8233">
                  <c:v>3.2810476327529141E-2</c:v>
                </c:pt>
                <c:pt idx="8234">
                  <c:v>3.2810476327529141E-2</c:v>
                </c:pt>
                <c:pt idx="8235">
                  <c:v>3.2810476327529141E-2</c:v>
                </c:pt>
                <c:pt idx="8236">
                  <c:v>3.2810476327529141E-2</c:v>
                </c:pt>
                <c:pt idx="8237">
                  <c:v>3.2666570729601378E-2</c:v>
                </c:pt>
                <c:pt idx="8238">
                  <c:v>3.2666570729601378E-2</c:v>
                </c:pt>
                <c:pt idx="8239">
                  <c:v>3.2666570729601378E-2</c:v>
                </c:pt>
                <c:pt idx="8240">
                  <c:v>3.2522665131673623E-2</c:v>
                </c:pt>
                <c:pt idx="8241">
                  <c:v>3.2522665131673623E-2</c:v>
                </c:pt>
                <c:pt idx="8242">
                  <c:v>3.2522665131673623E-2</c:v>
                </c:pt>
                <c:pt idx="8243">
                  <c:v>3.2522665131673623E-2</c:v>
                </c:pt>
                <c:pt idx="8244">
                  <c:v>3.2522665131673623E-2</c:v>
                </c:pt>
                <c:pt idx="8245">
                  <c:v>3.237875953374586E-2</c:v>
                </c:pt>
                <c:pt idx="8246">
                  <c:v>3.237875953374586E-2</c:v>
                </c:pt>
                <c:pt idx="8247">
                  <c:v>3.237875953374586E-2</c:v>
                </c:pt>
                <c:pt idx="8248">
                  <c:v>3.237875953374586E-2</c:v>
                </c:pt>
                <c:pt idx="8249">
                  <c:v>3.237875953374586E-2</c:v>
                </c:pt>
                <c:pt idx="8250">
                  <c:v>3.2234853935818104E-2</c:v>
                </c:pt>
                <c:pt idx="8251">
                  <c:v>3.2234853935818104E-2</c:v>
                </c:pt>
                <c:pt idx="8252">
                  <c:v>3.2234853935818104E-2</c:v>
                </c:pt>
                <c:pt idx="8253">
                  <c:v>3.2234853935818104E-2</c:v>
                </c:pt>
                <c:pt idx="8254">
                  <c:v>3.2234853935818104E-2</c:v>
                </c:pt>
                <c:pt idx="8255">
                  <c:v>3.2090948337890342E-2</c:v>
                </c:pt>
                <c:pt idx="8256">
                  <c:v>3.2090948337890342E-2</c:v>
                </c:pt>
                <c:pt idx="8257">
                  <c:v>3.2090948337890342E-2</c:v>
                </c:pt>
                <c:pt idx="8258">
                  <c:v>3.2090948337890342E-2</c:v>
                </c:pt>
                <c:pt idx="8259">
                  <c:v>3.1947042739962586E-2</c:v>
                </c:pt>
                <c:pt idx="8260">
                  <c:v>3.1947042739962586E-2</c:v>
                </c:pt>
                <c:pt idx="8261">
                  <c:v>3.1803137142034824E-2</c:v>
                </c:pt>
                <c:pt idx="8262">
                  <c:v>3.1803137142034824E-2</c:v>
                </c:pt>
                <c:pt idx="8263">
                  <c:v>3.1659231544107068E-2</c:v>
                </c:pt>
                <c:pt idx="8264">
                  <c:v>3.1659231544107068E-2</c:v>
                </c:pt>
                <c:pt idx="8265">
                  <c:v>3.1515325946179305E-2</c:v>
                </c:pt>
                <c:pt idx="8266">
                  <c:v>3.1515325946179305E-2</c:v>
                </c:pt>
                <c:pt idx="8267">
                  <c:v>3.137142034825155E-2</c:v>
                </c:pt>
                <c:pt idx="8268">
                  <c:v>3.137142034825155E-2</c:v>
                </c:pt>
                <c:pt idx="8269">
                  <c:v>3.137142034825155E-2</c:v>
                </c:pt>
                <c:pt idx="8270">
                  <c:v>3.137142034825155E-2</c:v>
                </c:pt>
                <c:pt idx="8271">
                  <c:v>3.1227514750323787E-2</c:v>
                </c:pt>
                <c:pt idx="8272">
                  <c:v>3.1227514750323787E-2</c:v>
                </c:pt>
                <c:pt idx="8273">
                  <c:v>3.1227514750323787E-2</c:v>
                </c:pt>
                <c:pt idx="8274">
                  <c:v>3.1227514750323787E-2</c:v>
                </c:pt>
                <c:pt idx="8275">
                  <c:v>3.1083609152396028E-2</c:v>
                </c:pt>
                <c:pt idx="8276">
                  <c:v>3.0939703554468269E-2</c:v>
                </c:pt>
                <c:pt idx="8277">
                  <c:v>3.0939703554468269E-2</c:v>
                </c:pt>
                <c:pt idx="8278">
                  <c:v>3.0939703554468269E-2</c:v>
                </c:pt>
                <c:pt idx="8279">
                  <c:v>3.0939703554468269E-2</c:v>
                </c:pt>
                <c:pt idx="8280">
                  <c:v>3.0939703554468269E-2</c:v>
                </c:pt>
                <c:pt idx="8281">
                  <c:v>3.0939703554468269E-2</c:v>
                </c:pt>
                <c:pt idx="8282">
                  <c:v>3.0939703554468269E-2</c:v>
                </c:pt>
                <c:pt idx="8283">
                  <c:v>3.079579795654051E-2</c:v>
                </c:pt>
                <c:pt idx="8284">
                  <c:v>3.079579795654051E-2</c:v>
                </c:pt>
                <c:pt idx="8285">
                  <c:v>3.079579795654051E-2</c:v>
                </c:pt>
                <c:pt idx="8286">
                  <c:v>3.079579795654051E-2</c:v>
                </c:pt>
                <c:pt idx="8287">
                  <c:v>3.079579795654051E-2</c:v>
                </c:pt>
                <c:pt idx="8288">
                  <c:v>3.0651892358612751E-2</c:v>
                </c:pt>
                <c:pt idx="8289">
                  <c:v>3.0651892358612751E-2</c:v>
                </c:pt>
                <c:pt idx="8290">
                  <c:v>3.0507986760684992E-2</c:v>
                </c:pt>
                <c:pt idx="8291">
                  <c:v>3.0507986760684992E-2</c:v>
                </c:pt>
                <c:pt idx="8292">
                  <c:v>3.0507986760684992E-2</c:v>
                </c:pt>
                <c:pt idx="8293">
                  <c:v>3.0507986760684992E-2</c:v>
                </c:pt>
                <c:pt idx="8294">
                  <c:v>3.0507986760684992E-2</c:v>
                </c:pt>
                <c:pt idx="8295">
                  <c:v>3.0507986760684992E-2</c:v>
                </c:pt>
                <c:pt idx="8296">
                  <c:v>3.0507986760684992E-2</c:v>
                </c:pt>
                <c:pt idx="8297">
                  <c:v>3.0364081162757232E-2</c:v>
                </c:pt>
                <c:pt idx="8298">
                  <c:v>3.0364081162757232E-2</c:v>
                </c:pt>
                <c:pt idx="8299">
                  <c:v>3.0364081162757232E-2</c:v>
                </c:pt>
                <c:pt idx="8300">
                  <c:v>3.0364081162757232E-2</c:v>
                </c:pt>
                <c:pt idx="8301">
                  <c:v>3.0220175564829473E-2</c:v>
                </c:pt>
                <c:pt idx="8302">
                  <c:v>3.0220175564829473E-2</c:v>
                </c:pt>
                <c:pt idx="8303">
                  <c:v>3.0220175564829473E-2</c:v>
                </c:pt>
                <c:pt idx="8304">
                  <c:v>3.0220175564829473E-2</c:v>
                </c:pt>
                <c:pt idx="8305">
                  <c:v>3.0220175564829473E-2</c:v>
                </c:pt>
                <c:pt idx="8306">
                  <c:v>3.0076269966901714E-2</c:v>
                </c:pt>
                <c:pt idx="8307">
                  <c:v>3.0076269966901714E-2</c:v>
                </c:pt>
                <c:pt idx="8308">
                  <c:v>3.0076269966901714E-2</c:v>
                </c:pt>
                <c:pt idx="8309">
                  <c:v>3.0076269966901714E-2</c:v>
                </c:pt>
                <c:pt idx="8310">
                  <c:v>3.0076269966901714E-2</c:v>
                </c:pt>
                <c:pt idx="8311">
                  <c:v>2.9932364368973952E-2</c:v>
                </c:pt>
                <c:pt idx="8312">
                  <c:v>2.9932364368973952E-2</c:v>
                </c:pt>
                <c:pt idx="8313">
                  <c:v>2.9932364368973952E-2</c:v>
                </c:pt>
                <c:pt idx="8314">
                  <c:v>2.9932364368973952E-2</c:v>
                </c:pt>
                <c:pt idx="8315">
                  <c:v>2.9932364368973952E-2</c:v>
                </c:pt>
                <c:pt idx="8316">
                  <c:v>2.9932364368973952E-2</c:v>
                </c:pt>
                <c:pt idx="8317">
                  <c:v>2.9932364368973952E-2</c:v>
                </c:pt>
                <c:pt idx="8318">
                  <c:v>2.9788458771046192E-2</c:v>
                </c:pt>
                <c:pt idx="8319">
                  <c:v>2.9644553173118433E-2</c:v>
                </c:pt>
                <c:pt idx="8320">
                  <c:v>2.9644553173118433E-2</c:v>
                </c:pt>
                <c:pt idx="8321">
                  <c:v>2.9500647575190674E-2</c:v>
                </c:pt>
                <c:pt idx="8322">
                  <c:v>2.9356741977262915E-2</c:v>
                </c:pt>
                <c:pt idx="8323">
                  <c:v>2.9356741977262915E-2</c:v>
                </c:pt>
                <c:pt idx="8324">
                  <c:v>2.9356741977262915E-2</c:v>
                </c:pt>
                <c:pt idx="8325">
                  <c:v>2.9356741977262915E-2</c:v>
                </c:pt>
                <c:pt idx="8326">
                  <c:v>2.9356741977262915E-2</c:v>
                </c:pt>
                <c:pt idx="8327">
                  <c:v>2.9356741977262915E-2</c:v>
                </c:pt>
                <c:pt idx="8328">
                  <c:v>2.9356741977262915E-2</c:v>
                </c:pt>
                <c:pt idx="8329">
                  <c:v>2.9212836379335156E-2</c:v>
                </c:pt>
                <c:pt idx="8330">
                  <c:v>2.9212836379335156E-2</c:v>
                </c:pt>
                <c:pt idx="8331">
                  <c:v>2.9212836379335156E-2</c:v>
                </c:pt>
                <c:pt idx="8332">
                  <c:v>2.9212836379335156E-2</c:v>
                </c:pt>
                <c:pt idx="8333">
                  <c:v>2.9068930781407397E-2</c:v>
                </c:pt>
                <c:pt idx="8334">
                  <c:v>2.9068930781407397E-2</c:v>
                </c:pt>
                <c:pt idx="8335">
                  <c:v>2.9068930781407397E-2</c:v>
                </c:pt>
                <c:pt idx="8336">
                  <c:v>2.8925025183479638E-2</c:v>
                </c:pt>
                <c:pt idx="8337">
                  <c:v>2.8925025183479638E-2</c:v>
                </c:pt>
                <c:pt idx="8338">
                  <c:v>2.8925025183479638E-2</c:v>
                </c:pt>
                <c:pt idx="8339">
                  <c:v>2.8781119585551879E-2</c:v>
                </c:pt>
                <c:pt idx="8340">
                  <c:v>2.8781119585551879E-2</c:v>
                </c:pt>
                <c:pt idx="8341">
                  <c:v>2.8781119585551879E-2</c:v>
                </c:pt>
                <c:pt idx="8342">
                  <c:v>2.8781119585551879E-2</c:v>
                </c:pt>
                <c:pt idx="8343">
                  <c:v>2.8781119585551879E-2</c:v>
                </c:pt>
                <c:pt idx="8344">
                  <c:v>2.8781119585551879E-2</c:v>
                </c:pt>
                <c:pt idx="8345">
                  <c:v>2.863721398762412E-2</c:v>
                </c:pt>
                <c:pt idx="8346">
                  <c:v>2.863721398762412E-2</c:v>
                </c:pt>
                <c:pt idx="8347">
                  <c:v>2.863721398762412E-2</c:v>
                </c:pt>
                <c:pt idx="8348">
                  <c:v>2.863721398762412E-2</c:v>
                </c:pt>
                <c:pt idx="8349">
                  <c:v>2.863721398762412E-2</c:v>
                </c:pt>
                <c:pt idx="8350">
                  <c:v>2.863721398762412E-2</c:v>
                </c:pt>
                <c:pt idx="8351">
                  <c:v>2.849330838969636E-2</c:v>
                </c:pt>
                <c:pt idx="8352">
                  <c:v>2.849330838969636E-2</c:v>
                </c:pt>
                <c:pt idx="8353">
                  <c:v>2.849330838969636E-2</c:v>
                </c:pt>
                <c:pt idx="8354">
                  <c:v>2.8349402791768601E-2</c:v>
                </c:pt>
                <c:pt idx="8355">
                  <c:v>2.8349402791768601E-2</c:v>
                </c:pt>
                <c:pt idx="8356">
                  <c:v>2.8349402791768601E-2</c:v>
                </c:pt>
                <c:pt idx="8357">
                  <c:v>2.8349402791768601E-2</c:v>
                </c:pt>
                <c:pt idx="8358">
                  <c:v>2.8349402791768601E-2</c:v>
                </c:pt>
                <c:pt idx="8359">
                  <c:v>2.8349402791768601E-2</c:v>
                </c:pt>
                <c:pt idx="8360">
                  <c:v>2.8205497193840839E-2</c:v>
                </c:pt>
                <c:pt idx="8361">
                  <c:v>2.8205497193840839E-2</c:v>
                </c:pt>
                <c:pt idx="8362">
                  <c:v>2.8205497193840839E-2</c:v>
                </c:pt>
                <c:pt idx="8363">
                  <c:v>2.8205497193840839E-2</c:v>
                </c:pt>
                <c:pt idx="8364">
                  <c:v>2.806159159591308E-2</c:v>
                </c:pt>
                <c:pt idx="8365">
                  <c:v>2.806159159591308E-2</c:v>
                </c:pt>
                <c:pt idx="8366">
                  <c:v>2.806159159591308E-2</c:v>
                </c:pt>
                <c:pt idx="8367">
                  <c:v>2.791768599798532E-2</c:v>
                </c:pt>
                <c:pt idx="8368">
                  <c:v>2.791768599798532E-2</c:v>
                </c:pt>
                <c:pt idx="8369">
                  <c:v>2.791768599798532E-2</c:v>
                </c:pt>
                <c:pt idx="8370">
                  <c:v>2.791768599798532E-2</c:v>
                </c:pt>
                <c:pt idx="8371">
                  <c:v>2.791768599798532E-2</c:v>
                </c:pt>
                <c:pt idx="8372">
                  <c:v>2.7773780400057561E-2</c:v>
                </c:pt>
                <c:pt idx="8373">
                  <c:v>2.7773780400057561E-2</c:v>
                </c:pt>
                <c:pt idx="8374">
                  <c:v>2.7773780400057561E-2</c:v>
                </c:pt>
                <c:pt idx="8375">
                  <c:v>2.7773780400057561E-2</c:v>
                </c:pt>
                <c:pt idx="8376">
                  <c:v>2.7773780400057561E-2</c:v>
                </c:pt>
                <c:pt idx="8377">
                  <c:v>2.7773780400057561E-2</c:v>
                </c:pt>
                <c:pt idx="8378">
                  <c:v>2.7629874802129802E-2</c:v>
                </c:pt>
                <c:pt idx="8379">
                  <c:v>2.7629874802129802E-2</c:v>
                </c:pt>
                <c:pt idx="8380">
                  <c:v>2.7629874802129802E-2</c:v>
                </c:pt>
                <c:pt idx="8381">
                  <c:v>2.7629874802129802E-2</c:v>
                </c:pt>
                <c:pt idx="8382">
                  <c:v>2.7629874802129802E-2</c:v>
                </c:pt>
                <c:pt idx="8383">
                  <c:v>2.7629874802129802E-2</c:v>
                </c:pt>
                <c:pt idx="8384">
                  <c:v>2.7485969204202043E-2</c:v>
                </c:pt>
                <c:pt idx="8385">
                  <c:v>2.7485969204202043E-2</c:v>
                </c:pt>
                <c:pt idx="8386">
                  <c:v>2.7485969204202043E-2</c:v>
                </c:pt>
                <c:pt idx="8387">
                  <c:v>2.7485969204202043E-2</c:v>
                </c:pt>
                <c:pt idx="8388">
                  <c:v>2.7342063606274284E-2</c:v>
                </c:pt>
                <c:pt idx="8389">
                  <c:v>2.7342063606274284E-2</c:v>
                </c:pt>
                <c:pt idx="8390">
                  <c:v>2.7342063606274284E-2</c:v>
                </c:pt>
                <c:pt idx="8391">
                  <c:v>2.7342063606274284E-2</c:v>
                </c:pt>
                <c:pt idx="8392">
                  <c:v>2.7342063606274284E-2</c:v>
                </c:pt>
                <c:pt idx="8393">
                  <c:v>2.7342063606274284E-2</c:v>
                </c:pt>
                <c:pt idx="8394">
                  <c:v>2.7198158008346525E-2</c:v>
                </c:pt>
                <c:pt idx="8395">
                  <c:v>2.7198158008346525E-2</c:v>
                </c:pt>
                <c:pt idx="8396">
                  <c:v>2.7198158008346525E-2</c:v>
                </c:pt>
                <c:pt idx="8397">
                  <c:v>2.7198158008346525E-2</c:v>
                </c:pt>
                <c:pt idx="8398">
                  <c:v>2.7198158008346525E-2</c:v>
                </c:pt>
                <c:pt idx="8399">
                  <c:v>2.7198158008346525E-2</c:v>
                </c:pt>
                <c:pt idx="8400">
                  <c:v>2.7054252410418766E-2</c:v>
                </c:pt>
                <c:pt idx="8401">
                  <c:v>2.7054252410418766E-2</c:v>
                </c:pt>
                <c:pt idx="8402">
                  <c:v>2.7054252410418766E-2</c:v>
                </c:pt>
                <c:pt idx="8403">
                  <c:v>2.7054252410418766E-2</c:v>
                </c:pt>
                <c:pt idx="8404">
                  <c:v>2.6910346812491007E-2</c:v>
                </c:pt>
                <c:pt idx="8405">
                  <c:v>2.6766441214563248E-2</c:v>
                </c:pt>
                <c:pt idx="8406">
                  <c:v>2.6766441214563248E-2</c:v>
                </c:pt>
                <c:pt idx="8407">
                  <c:v>2.6766441214563248E-2</c:v>
                </c:pt>
                <c:pt idx="8408">
                  <c:v>2.6766441214563248E-2</c:v>
                </c:pt>
                <c:pt idx="8409">
                  <c:v>2.6766441214563248E-2</c:v>
                </c:pt>
                <c:pt idx="8410">
                  <c:v>2.6766441214563248E-2</c:v>
                </c:pt>
                <c:pt idx="8411">
                  <c:v>2.6622535616635488E-2</c:v>
                </c:pt>
                <c:pt idx="8412">
                  <c:v>2.6622535616635488E-2</c:v>
                </c:pt>
                <c:pt idx="8413">
                  <c:v>2.6622535616635488E-2</c:v>
                </c:pt>
                <c:pt idx="8414">
                  <c:v>2.6622535616635488E-2</c:v>
                </c:pt>
                <c:pt idx="8415">
                  <c:v>2.6622535616635488E-2</c:v>
                </c:pt>
                <c:pt idx="8416">
                  <c:v>2.6478630018707729E-2</c:v>
                </c:pt>
                <c:pt idx="8417">
                  <c:v>2.6478630018707729E-2</c:v>
                </c:pt>
                <c:pt idx="8418">
                  <c:v>2.6478630018707729E-2</c:v>
                </c:pt>
                <c:pt idx="8419">
                  <c:v>2.6478630018707729E-2</c:v>
                </c:pt>
                <c:pt idx="8420">
                  <c:v>2.6478630018707729E-2</c:v>
                </c:pt>
                <c:pt idx="8421">
                  <c:v>2.6334724420779967E-2</c:v>
                </c:pt>
                <c:pt idx="8422">
                  <c:v>2.6190818822852208E-2</c:v>
                </c:pt>
                <c:pt idx="8423">
                  <c:v>2.6190818822852208E-2</c:v>
                </c:pt>
                <c:pt idx="8424">
                  <c:v>2.6046913224924449E-2</c:v>
                </c:pt>
                <c:pt idx="8425">
                  <c:v>2.6046913224924449E-2</c:v>
                </c:pt>
                <c:pt idx="8426">
                  <c:v>2.6046913224924449E-2</c:v>
                </c:pt>
                <c:pt idx="8427">
                  <c:v>2.6046913224924449E-2</c:v>
                </c:pt>
                <c:pt idx="8428">
                  <c:v>2.5903007626996689E-2</c:v>
                </c:pt>
                <c:pt idx="8429">
                  <c:v>2.5903007626996689E-2</c:v>
                </c:pt>
                <c:pt idx="8430">
                  <c:v>2.5903007626996689E-2</c:v>
                </c:pt>
                <c:pt idx="8431">
                  <c:v>2.5903007626996689E-2</c:v>
                </c:pt>
                <c:pt idx="8432">
                  <c:v>2.575910202906893E-2</c:v>
                </c:pt>
                <c:pt idx="8433">
                  <c:v>2.575910202906893E-2</c:v>
                </c:pt>
                <c:pt idx="8434">
                  <c:v>2.575910202906893E-2</c:v>
                </c:pt>
                <c:pt idx="8435">
                  <c:v>2.575910202906893E-2</c:v>
                </c:pt>
                <c:pt idx="8436">
                  <c:v>2.575910202906893E-2</c:v>
                </c:pt>
                <c:pt idx="8437">
                  <c:v>2.575910202906893E-2</c:v>
                </c:pt>
                <c:pt idx="8438">
                  <c:v>2.575910202906893E-2</c:v>
                </c:pt>
                <c:pt idx="8439">
                  <c:v>2.575910202906893E-2</c:v>
                </c:pt>
                <c:pt idx="8440">
                  <c:v>2.575910202906893E-2</c:v>
                </c:pt>
                <c:pt idx="8441">
                  <c:v>2.5615196431141171E-2</c:v>
                </c:pt>
                <c:pt idx="8442">
                  <c:v>2.5615196431141171E-2</c:v>
                </c:pt>
                <c:pt idx="8443">
                  <c:v>2.5615196431141171E-2</c:v>
                </c:pt>
                <c:pt idx="8444">
                  <c:v>2.5615196431141171E-2</c:v>
                </c:pt>
                <c:pt idx="8445">
                  <c:v>2.5471290833213412E-2</c:v>
                </c:pt>
                <c:pt idx="8446">
                  <c:v>2.5471290833213412E-2</c:v>
                </c:pt>
                <c:pt idx="8447">
                  <c:v>2.5471290833213412E-2</c:v>
                </c:pt>
                <c:pt idx="8448">
                  <c:v>2.5471290833213412E-2</c:v>
                </c:pt>
                <c:pt idx="8449">
                  <c:v>2.5471290833213412E-2</c:v>
                </c:pt>
                <c:pt idx="8450">
                  <c:v>2.5471290833213412E-2</c:v>
                </c:pt>
                <c:pt idx="8451">
                  <c:v>2.5471290833213412E-2</c:v>
                </c:pt>
                <c:pt idx="8452">
                  <c:v>2.5327385235285653E-2</c:v>
                </c:pt>
                <c:pt idx="8453">
                  <c:v>2.5327385235285653E-2</c:v>
                </c:pt>
                <c:pt idx="8454">
                  <c:v>2.5327385235285653E-2</c:v>
                </c:pt>
                <c:pt idx="8455">
                  <c:v>2.5183479637357894E-2</c:v>
                </c:pt>
                <c:pt idx="8456">
                  <c:v>2.5183479637357894E-2</c:v>
                </c:pt>
                <c:pt idx="8457">
                  <c:v>2.5039574039430135E-2</c:v>
                </c:pt>
                <c:pt idx="8458">
                  <c:v>2.5039574039430135E-2</c:v>
                </c:pt>
                <c:pt idx="8459">
                  <c:v>2.5039574039430135E-2</c:v>
                </c:pt>
                <c:pt idx="8460">
                  <c:v>2.5039574039430135E-2</c:v>
                </c:pt>
                <c:pt idx="8461">
                  <c:v>2.5039574039430135E-2</c:v>
                </c:pt>
                <c:pt idx="8462">
                  <c:v>2.5039574039430135E-2</c:v>
                </c:pt>
                <c:pt idx="8463">
                  <c:v>2.5039574039430135E-2</c:v>
                </c:pt>
                <c:pt idx="8464">
                  <c:v>2.5039574039430135E-2</c:v>
                </c:pt>
                <c:pt idx="8465">
                  <c:v>2.4895668441502376E-2</c:v>
                </c:pt>
                <c:pt idx="8466">
                  <c:v>2.4895668441502376E-2</c:v>
                </c:pt>
                <c:pt idx="8467">
                  <c:v>2.4895668441502376E-2</c:v>
                </c:pt>
                <c:pt idx="8468">
                  <c:v>2.4895668441502376E-2</c:v>
                </c:pt>
                <c:pt idx="8469">
                  <c:v>2.4895668441502376E-2</c:v>
                </c:pt>
                <c:pt idx="8470">
                  <c:v>2.4895668441502376E-2</c:v>
                </c:pt>
                <c:pt idx="8471">
                  <c:v>2.4751762843574616E-2</c:v>
                </c:pt>
                <c:pt idx="8472">
                  <c:v>2.4607857245646857E-2</c:v>
                </c:pt>
                <c:pt idx="8473">
                  <c:v>2.4607857245646857E-2</c:v>
                </c:pt>
                <c:pt idx="8474">
                  <c:v>2.4607857245646857E-2</c:v>
                </c:pt>
                <c:pt idx="8475">
                  <c:v>2.4607857245646857E-2</c:v>
                </c:pt>
                <c:pt idx="8476">
                  <c:v>2.4607857245646857E-2</c:v>
                </c:pt>
                <c:pt idx="8477">
                  <c:v>2.4607857245646857E-2</c:v>
                </c:pt>
                <c:pt idx="8478">
                  <c:v>2.4463951647719095E-2</c:v>
                </c:pt>
                <c:pt idx="8479">
                  <c:v>2.4463951647719095E-2</c:v>
                </c:pt>
                <c:pt idx="8480">
                  <c:v>2.4463951647719095E-2</c:v>
                </c:pt>
                <c:pt idx="8481">
                  <c:v>2.4320046049791336E-2</c:v>
                </c:pt>
                <c:pt idx="8482">
                  <c:v>2.4320046049791336E-2</c:v>
                </c:pt>
                <c:pt idx="8483">
                  <c:v>2.4320046049791336E-2</c:v>
                </c:pt>
                <c:pt idx="8484">
                  <c:v>2.4320046049791336E-2</c:v>
                </c:pt>
                <c:pt idx="8485">
                  <c:v>2.4320046049791336E-2</c:v>
                </c:pt>
                <c:pt idx="8486">
                  <c:v>2.4176140451863577E-2</c:v>
                </c:pt>
                <c:pt idx="8487">
                  <c:v>2.4176140451863577E-2</c:v>
                </c:pt>
                <c:pt idx="8488">
                  <c:v>2.4176140451863577E-2</c:v>
                </c:pt>
                <c:pt idx="8489">
                  <c:v>2.4176140451863577E-2</c:v>
                </c:pt>
                <c:pt idx="8490">
                  <c:v>2.4176140451863577E-2</c:v>
                </c:pt>
                <c:pt idx="8491">
                  <c:v>2.4176140451863577E-2</c:v>
                </c:pt>
                <c:pt idx="8492">
                  <c:v>2.4176140451863577E-2</c:v>
                </c:pt>
                <c:pt idx="8493">
                  <c:v>2.4032234853935817E-2</c:v>
                </c:pt>
                <c:pt idx="8494">
                  <c:v>2.4032234853935817E-2</c:v>
                </c:pt>
                <c:pt idx="8495">
                  <c:v>2.4032234853935817E-2</c:v>
                </c:pt>
                <c:pt idx="8496">
                  <c:v>2.4032234853935817E-2</c:v>
                </c:pt>
                <c:pt idx="8497">
                  <c:v>2.4032234853935817E-2</c:v>
                </c:pt>
                <c:pt idx="8498">
                  <c:v>2.4032234853935817E-2</c:v>
                </c:pt>
                <c:pt idx="8499">
                  <c:v>2.4032234853935817E-2</c:v>
                </c:pt>
                <c:pt idx="8500">
                  <c:v>2.4032234853935817E-2</c:v>
                </c:pt>
                <c:pt idx="8501">
                  <c:v>2.4032234853935817E-2</c:v>
                </c:pt>
                <c:pt idx="8502">
                  <c:v>2.3888329256008058E-2</c:v>
                </c:pt>
                <c:pt idx="8503">
                  <c:v>2.3888329256008058E-2</c:v>
                </c:pt>
                <c:pt idx="8504">
                  <c:v>2.3888329256008058E-2</c:v>
                </c:pt>
                <c:pt idx="8505">
                  <c:v>2.3888329256008058E-2</c:v>
                </c:pt>
                <c:pt idx="8506">
                  <c:v>2.3888329256008058E-2</c:v>
                </c:pt>
                <c:pt idx="8507">
                  <c:v>2.3744423658080299E-2</c:v>
                </c:pt>
                <c:pt idx="8508">
                  <c:v>2.3744423658080299E-2</c:v>
                </c:pt>
                <c:pt idx="8509">
                  <c:v>2.3744423658080299E-2</c:v>
                </c:pt>
                <c:pt idx="8510">
                  <c:v>2.360051806015254E-2</c:v>
                </c:pt>
                <c:pt idx="8511">
                  <c:v>2.360051806015254E-2</c:v>
                </c:pt>
                <c:pt idx="8512">
                  <c:v>2.360051806015254E-2</c:v>
                </c:pt>
                <c:pt idx="8513">
                  <c:v>2.360051806015254E-2</c:v>
                </c:pt>
                <c:pt idx="8514">
                  <c:v>2.360051806015254E-2</c:v>
                </c:pt>
                <c:pt idx="8515">
                  <c:v>2.3456612462224781E-2</c:v>
                </c:pt>
                <c:pt idx="8516">
                  <c:v>2.3456612462224781E-2</c:v>
                </c:pt>
                <c:pt idx="8517">
                  <c:v>2.3456612462224781E-2</c:v>
                </c:pt>
                <c:pt idx="8518">
                  <c:v>2.3456612462224781E-2</c:v>
                </c:pt>
                <c:pt idx="8519">
                  <c:v>2.3312706864297022E-2</c:v>
                </c:pt>
                <c:pt idx="8520">
                  <c:v>2.3312706864297022E-2</c:v>
                </c:pt>
                <c:pt idx="8521">
                  <c:v>2.3312706864297022E-2</c:v>
                </c:pt>
                <c:pt idx="8522">
                  <c:v>2.3168801266369263E-2</c:v>
                </c:pt>
                <c:pt idx="8523">
                  <c:v>2.3168801266369263E-2</c:v>
                </c:pt>
                <c:pt idx="8524">
                  <c:v>2.3168801266369263E-2</c:v>
                </c:pt>
                <c:pt idx="8525">
                  <c:v>2.3168801266369263E-2</c:v>
                </c:pt>
                <c:pt idx="8526">
                  <c:v>2.3024895668441504E-2</c:v>
                </c:pt>
                <c:pt idx="8527">
                  <c:v>2.3024895668441504E-2</c:v>
                </c:pt>
                <c:pt idx="8528">
                  <c:v>2.2880990070513745E-2</c:v>
                </c:pt>
                <c:pt idx="8529">
                  <c:v>2.2880990070513745E-2</c:v>
                </c:pt>
                <c:pt idx="8530">
                  <c:v>2.2880990070513745E-2</c:v>
                </c:pt>
                <c:pt idx="8531">
                  <c:v>2.2737084472585982E-2</c:v>
                </c:pt>
                <c:pt idx="8532">
                  <c:v>2.2737084472585982E-2</c:v>
                </c:pt>
                <c:pt idx="8533">
                  <c:v>2.2737084472585982E-2</c:v>
                </c:pt>
                <c:pt idx="8534">
                  <c:v>2.2593178874658223E-2</c:v>
                </c:pt>
                <c:pt idx="8535">
                  <c:v>2.2593178874658223E-2</c:v>
                </c:pt>
                <c:pt idx="8536">
                  <c:v>2.2593178874658223E-2</c:v>
                </c:pt>
                <c:pt idx="8537">
                  <c:v>2.2593178874658223E-2</c:v>
                </c:pt>
                <c:pt idx="8538">
                  <c:v>2.2449273276730464E-2</c:v>
                </c:pt>
                <c:pt idx="8539">
                  <c:v>2.2449273276730464E-2</c:v>
                </c:pt>
                <c:pt idx="8540">
                  <c:v>2.2449273276730464E-2</c:v>
                </c:pt>
                <c:pt idx="8541">
                  <c:v>2.2449273276730464E-2</c:v>
                </c:pt>
                <c:pt idx="8542">
                  <c:v>2.2305367678802705E-2</c:v>
                </c:pt>
                <c:pt idx="8543">
                  <c:v>2.2161462080874945E-2</c:v>
                </c:pt>
                <c:pt idx="8544">
                  <c:v>2.2161462080874945E-2</c:v>
                </c:pt>
                <c:pt idx="8545">
                  <c:v>2.2017556482947186E-2</c:v>
                </c:pt>
                <c:pt idx="8546">
                  <c:v>2.2017556482947186E-2</c:v>
                </c:pt>
                <c:pt idx="8547">
                  <c:v>2.2017556482947186E-2</c:v>
                </c:pt>
                <c:pt idx="8548">
                  <c:v>2.2017556482947186E-2</c:v>
                </c:pt>
                <c:pt idx="8549">
                  <c:v>2.1873650885019427E-2</c:v>
                </c:pt>
                <c:pt idx="8550">
                  <c:v>2.1873650885019427E-2</c:v>
                </c:pt>
                <c:pt idx="8551">
                  <c:v>2.1729745287091668E-2</c:v>
                </c:pt>
                <c:pt idx="8552">
                  <c:v>2.1729745287091668E-2</c:v>
                </c:pt>
                <c:pt idx="8553">
                  <c:v>2.1729745287091668E-2</c:v>
                </c:pt>
                <c:pt idx="8554">
                  <c:v>2.1729745287091668E-2</c:v>
                </c:pt>
                <c:pt idx="8555">
                  <c:v>2.1585839689163909E-2</c:v>
                </c:pt>
                <c:pt idx="8556">
                  <c:v>2.1585839689163909E-2</c:v>
                </c:pt>
                <c:pt idx="8557">
                  <c:v>2.144193409123615E-2</c:v>
                </c:pt>
                <c:pt idx="8558">
                  <c:v>2.144193409123615E-2</c:v>
                </c:pt>
                <c:pt idx="8559">
                  <c:v>2.144193409123615E-2</c:v>
                </c:pt>
                <c:pt idx="8560">
                  <c:v>2.144193409123615E-2</c:v>
                </c:pt>
                <c:pt idx="8561">
                  <c:v>2.144193409123615E-2</c:v>
                </c:pt>
                <c:pt idx="8562">
                  <c:v>2.1298028493308391E-2</c:v>
                </c:pt>
                <c:pt idx="8563">
                  <c:v>2.1298028493308391E-2</c:v>
                </c:pt>
                <c:pt idx="8564">
                  <c:v>2.1298028493308391E-2</c:v>
                </c:pt>
                <c:pt idx="8565">
                  <c:v>2.1298028493308391E-2</c:v>
                </c:pt>
                <c:pt idx="8566">
                  <c:v>2.1298028493308391E-2</c:v>
                </c:pt>
                <c:pt idx="8567">
                  <c:v>2.1298028493308391E-2</c:v>
                </c:pt>
                <c:pt idx="8568">
                  <c:v>2.1154122895380632E-2</c:v>
                </c:pt>
                <c:pt idx="8569">
                  <c:v>2.1010217297452873E-2</c:v>
                </c:pt>
                <c:pt idx="8570">
                  <c:v>2.1010217297452873E-2</c:v>
                </c:pt>
                <c:pt idx="8571">
                  <c:v>2.1010217297452873E-2</c:v>
                </c:pt>
                <c:pt idx="8572">
                  <c:v>2.1010217297452873E-2</c:v>
                </c:pt>
                <c:pt idx="8573">
                  <c:v>2.086631169952511E-2</c:v>
                </c:pt>
                <c:pt idx="8574">
                  <c:v>2.086631169952511E-2</c:v>
                </c:pt>
                <c:pt idx="8575">
                  <c:v>2.0722406101597351E-2</c:v>
                </c:pt>
                <c:pt idx="8576">
                  <c:v>2.0722406101597351E-2</c:v>
                </c:pt>
                <c:pt idx="8577">
                  <c:v>2.0722406101597351E-2</c:v>
                </c:pt>
                <c:pt idx="8578">
                  <c:v>2.0722406101597351E-2</c:v>
                </c:pt>
                <c:pt idx="8579">
                  <c:v>2.0722406101597351E-2</c:v>
                </c:pt>
                <c:pt idx="8580">
                  <c:v>2.0722406101597351E-2</c:v>
                </c:pt>
                <c:pt idx="8581">
                  <c:v>2.0722406101597351E-2</c:v>
                </c:pt>
                <c:pt idx="8582">
                  <c:v>2.0722406101597351E-2</c:v>
                </c:pt>
                <c:pt idx="8583">
                  <c:v>2.0578500503669592E-2</c:v>
                </c:pt>
                <c:pt idx="8584">
                  <c:v>2.0578500503669592E-2</c:v>
                </c:pt>
                <c:pt idx="8585">
                  <c:v>2.0578500503669592E-2</c:v>
                </c:pt>
                <c:pt idx="8586">
                  <c:v>2.0434594905741833E-2</c:v>
                </c:pt>
                <c:pt idx="8587">
                  <c:v>2.0434594905741833E-2</c:v>
                </c:pt>
                <c:pt idx="8588">
                  <c:v>2.0434594905741833E-2</c:v>
                </c:pt>
                <c:pt idx="8589">
                  <c:v>2.0434594905741833E-2</c:v>
                </c:pt>
                <c:pt idx="8590">
                  <c:v>2.0290689307814073E-2</c:v>
                </c:pt>
                <c:pt idx="8591">
                  <c:v>2.0290689307814073E-2</c:v>
                </c:pt>
                <c:pt idx="8592">
                  <c:v>2.0290689307814073E-2</c:v>
                </c:pt>
                <c:pt idx="8593">
                  <c:v>2.0290689307814073E-2</c:v>
                </c:pt>
                <c:pt idx="8594">
                  <c:v>2.0146783709886314E-2</c:v>
                </c:pt>
                <c:pt idx="8595">
                  <c:v>2.0146783709886314E-2</c:v>
                </c:pt>
                <c:pt idx="8596">
                  <c:v>2.0002878111958555E-2</c:v>
                </c:pt>
                <c:pt idx="8597">
                  <c:v>1.9858972514030796E-2</c:v>
                </c:pt>
                <c:pt idx="8598">
                  <c:v>1.9858972514030796E-2</c:v>
                </c:pt>
                <c:pt idx="8599">
                  <c:v>1.9858972514030796E-2</c:v>
                </c:pt>
                <c:pt idx="8600">
                  <c:v>1.9858972514030796E-2</c:v>
                </c:pt>
                <c:pt idx="8601">
                  <c:v>1.9858972514030796E-2</c:v>
                </c:pt>
                <c:pt idx="8602">
                  <c:v>1.9715066916103037E-2</c:v>
                </c:pt>
                <c:pt idx="8603">
                  <c:v>1.9715066916103037E-2</c:v>
                </c:pt>
                <c:pt idx="8604">
                  <c:v>1.9715066916103037E-2</c:v>
                </c:pt>
                <c:pt idx="8605">
                  <c:v>1.9715066916103037E-2</c:v>
                </c:pt>
                <c:pt idx="8606">
                  <c:v>1.9715066916103037E-2</c:v>
                </c:pt>
                <c:pt idx="8607">
                  <c:v>1.9715066916103037E-2</c:v>
                </c:pt>
                <c:pt idx="8608">
                  <c:v>1.9715066916103037E-2</c:v>
                </c:pt>
                <c:pt idx="8609">
                  <c:v>1.9571161318175278E-2</c:v>
                </c:pt>
                <c:pt idx="8610">
                  <c:v>1.9571161318175278E-2</c:v>
                </c:pt>
                <c:pt idx="8611">
                  <c:v>1.9427255720247519E-2</c:v>
                </c:pt>
                <c:pt idx="8612">
                  <c:v>1.928335012231976E-2</c:v>
                </c:pt>
                <c:pt idx="8613">
                  <c:v>1.928335012231976E-2</c:v>
                </c:pt>
                <c:pt idx="8614">
                  <c:v>1.9139444524392001E-2</c:v>
                </c:pt>
                <c:pt idx="8615">
                  <c:v>1.9139444524392001E-2</c:v>
                </c:pt>
                <c:pt idx="8616">
                  <c:v>1.9139444524392001E-2</c:v>
                </c:pt>
                <c:pt idx="8617">
                  <c:v>1.8995538926464238E-2</c:v>
                </c:pt>
                <c:pt idx="8618">
                  <c:v>1.8851633328536479E-2</c:v>
                </c:pt>
                <c:pt idx="8619">
                  <c:v>1.8851633328536479E-2</c:v>
                </c:pt>
                <c:pt idx="8620">
                  <c:v>1.870772773060872E-2</c:v>
                </c:pt>
                <c:pt idx="8621">
                  <c:v>1.8419916534753202E-2</c:v>
                </c:pt>
                <c:pt idx="8622">
                  <c:v>1.8419916534753202E-2</c:v>
                </c:pt>
                <c:pt idx="8623">
                  <c:v>1.8419916534753202E-2</c:v>
                </c:pt>
                <c:pt idx="8624">
                  <c:v>1.8419916534753202E-2</c:v>
                </c:pt>
                <c:pt idx="8625">
                  <c:v>1.8419916534753202E-2</c:v>
                </c:pt>
                <c:pt idx="8626">
                  <c:v>1.8276010936825442E-2</c:v>
                </c:pt>
                <c:pt idx="8627">
                  <c:v>1.8276010936825442E-2</c:v>
                </c:pt>
                <c:pt idx="8628">
                  <c:v>1.8132105338897683E-2</c:v>
                </c:pt>
                <c:pt idx="8629">
                  <c:v>1.8132105338897683E-2</c:v>
                </c:pt>
                <c:pt idx="8630">
                  <c:v>1.8132105338897683E-2</c:v>
                </c:pt>
                <c:pt idx="8631">
                  <c:v>1.8132105338897683E-2</c:v>
                </c:pt>
                <c:pt idx="8632">
                  <c:v>1.7988199740969924E-2</c:v>
                </c:pt>
                <c:pt idx="8633">
                  <c:v>1.7988199740969924E-2</c:v>
                </c:pt>
                <c:pt idx="8634">
                  <c:v>1.7844294143042165E-2</c:v>
                </c:pt>
                <c:pt idx="8635">
                  <c:v>1.7700388545114406E-2</c:v>
                </c:pt>
                <c:pt idx="8636">
                  <c:v>1.7700388545114406E-2</c:v>
                </c:pt>
                <c:pt idx="8637">
                  <c:v>1.7700388545114406E-2</c:v>
                </c:pt>
                <c:pt idx="8638">
                  <c:v>1.7700388545114406E-2</c:v>
                </c:pt>
                <c:pt idx="8639">
                  <c:v>1.7700388545114406E-2</c:v>
                </c:pt>
                <c:pt idx="8640">
                  <c:v>1.7556482947186647E-2</c:v>
                </c:pt>
                <c:pt idx="8641">
                  <c:v>1.7556482947186647E-2</c:v>
                </c:pt>
                <c:pt idx="8642">
                  <c:v>1.7412577349258888E-2</c:v>
                </c:pt>
                <c:pt idx="8643">
                  <c:v>1.7268671751331125E-2</c:v>
                </c:pt>
                <c:pt idx="8644">
                  <c:v>1.7268671751331125E-2</c:v>
                </c:pt>
                <c:pt idx="8645">
                  <c:v>1.7124766153403366E-2</c:v>
                </c:pt>
                <c:pt idx="8646">
                  <c:v>1.6980860555475607E-2</c:v>
                </c:pt>
                <c:pt idx="8647">
                  <c:v>1.6980860555475607E-2</c:v>
                </c:pt>
                <c:pt idx="8648">
                  <c:v>1.6836954957547848E-2</c:v>
                </c:pt>
                <c:pt idx="8649">
                  <c:v>1.6836954957547848E-2</c:v>
                </c:pt>
                <c:pt idx="8650">
                  <c:v>1.6693049359620089E-2</c:v>
                </c:pt>
                <c:pt idx="8651">
                  <c:v>1.654914376169233E-2</c:v>
                </c:pt>
                <c:pt idx="8652">
                  <c:v>1.654914376169233E-2</c:v>
                </c:pt>
                <c:pt idx="8653">
                  <c:v>1.640523816376457E-2</c:v>
                </c:pt>
                <c:pt idx="8654">
                  <c:v>1.640523816376457E-2</c:v>
                </c:pt>
                <c:pt idx="8655">
                  <c:v>1.6261332565836811E-2</c:v>
                </c:pt>
                <c:pt idx="8656">
                  <c:v>1.6261332565836811E-2</c:v>
                </c:pt>
                <c:pt idx="8657">
                  <c:v>1.6261332565836811E-2</c:v>
                </c:pt>
                <c:pt idx="8658">
                  <c:v>1.6117426967909052E-2</c:v>
                </c:pt>
                <c:pt idx="8659">
                  <c:v>1.6117426967909052E-2</c:v>
                </c:pt>
                <c:pt idx="8660">
                  <c:v>1.6117426967909052E-2</c:v>
                </c:pt>
                <c:pt idx="8661">
                  <c:v>1.5973521369981293E-2</c:v>
                </c:pt>
                <c:pt idx="8662">
                  <c:v>1.5973521369981293E-2</c:v>
                </c:pt>
                <c:pt idx="8663">
                  <c:v>1.5973521369981293E-2</c:v>
                </c:pt>
                <c:pt idx="8664">
                  <c:v>1.5829615772053534E-2</c:v>
                </c:pt>
                <c:pt idx="8665">
                  <c:v>1.5829615772053534E-2</c:v>
                </c:pt>
                <c:pt idx="8666">
                  <c:v>1.5829615772053534E-2</c:v>
                </c:pt>
                <c:pt idx="8667">
                  <c:v>1.5685710174125775E-2</c:v>
                </c:pt>
                <c:pt idx="8668">
                  <c:v>1.5685710174125775E-2</c:v>
                </c:pt>
                <c:pt idx="8669">
                  <c:v>1.5541804576198014E-2</c:v>
                </c:pt>
                <c:pt idx="8670">
                  <c:v>1.5541804576198014E-2</c:v>
                </c:pt>
                <c:pt idx="8671">
                  <c:v>1.5541804576198014E-2</c:v>
                </c:pt>
                <c:pt idx="8672">
                  <c:v>1.5397898978270255E-2</c:v>
                </c:pt>
                <c:pt idx="8673">
                  <c:v>1.5397898978270255E-2</c:v>
                </c:pt>
                <c:pt idx="8674">
                  <c:v>1.5397898978270255E-2</c:v>
                </c:pt>
                <c:pt idx="8675">
                  <c:v>1.5397898978270255E-2</c:v>
                </c:pt>
                <c:pt idx="8676">
                  <c:v>1.5253993380342496E-2</c:v>
                </c:pt>
                <c:pt idx="8677">
                  <c:v>1.5253993380342496E-2</c:v>
                </c:pt>
                <c:pt idx="8678">
                  <c:v>1.5253993380342496E-2</c:v>
                </c:pt>
                <c:pt idx="8679">
                  <c:v>1.5253993380342496E-2</c:v>
                </c:pt>
                <c:pt idx="8680">
                  <c:v>1.5110087782414737E-2</c:v>
                </c:pt>
                <c:pt idx="8681">
                  <c:v>1.5110087782414737E-2</c:v>
                </c:pt>
                <c:pt idx="8682">
                  <c:v>1.5110087782414737E-2</c:v>
                </c:pt>
                <c:pt idx="8683">
                  <c:v>1.4966182184486976E-2</c:v>
                </c:pt>
                <c:pt idx="8684">
                  <c:v>1.4822276586559217E-2</c:v>
                </c:pt>
                <c:pt idx="8685">
                  <c:v>1.4822276586559217E-2</c:v>
                </c:pt>
                <c:pt idx="8686">
                  <c:v>1.4534465390703698E-2</c:v>
                </c:pt>
                <c:pt idx="8687">
                  <c:v>1.4390559792775939E-2</c:v>
                </c:pt>
                <c:pt idx="8688">
                  <c:v>1.4390559792775939E-2</c:v>
                </c:pt>
                <c:pt idx="8689">
                  <c:v>1.424665419484818E-2</c:v>
                </c:pt>
                <c:pt idx="8690">
                  <c:v>1.424665419484818E-2</c:v>
                </c:pt>
                <c:pt idx="8691">
                  <c:v>1.4102748596920419E-2</c:v>
                </c:pt>
                <c:pt idx="8692">
                  <c:v>1.4102748596920419E-2</c:v>
                </c:pt>
                <c:pt idx="8693">
                  <c:v>1.4102748596920419E-2</c:v>
                </c:pt>
                <c:pt idx="8694">
                  <c:v>1.395884299899266E-2</c:v>
                </c:pt>
                <c:pt idx="8695">
                  <c:v>1.395884299899266E-2</c:v>
                </c:pt>
                <c:pt idx="8696">
                  <c:v>1.395884299899266E-2</c:v>
                </c:pt>
                <c:pt idx="8697">
                  <c:v>1.395884299899266E-2</c:v>
                </c:pt>
                <c:pt idx="8698">
                  <c:v>1.3814937401064901E-2</c:v>
                </c:pt>
                <c:pt idx="8699">
                  <c:v>1.3671031803137142E-2</c:v>
                </c:pt>
                <c:pt idx="8700">
                  <c:v>1.3671031803137142E-2</c:v>
                </c:pt>
                <c:pt idx="8701">
                  <c:v>1.3671031803137142E-2</c:v>
                </c:pt>
                <c:pt idx="8702">
                  <c:v>1.3527126205209383E-2</c:v>
                </c:pt>
                <c:pt idx="8703">
                  <c:v>1.3527126205209383E-2</c:v>
                </c:pt>
                <c:pt idx="8704">
                  <c:v>1.3383220607281624E-2</c:v>
                </c:pt>
                <c:pt idx="8705">
                  <c:v>1.3239315009353865E-2</c:v>
                </c:pt>
                <c:pt idx="8706">
                  <c:v>1.3239315009353865E-2</c:v>
                </c:pt>
                <c:pt idx="8707">
                  <c:v>1.3239315009353865E-2</c:v>
                </c:pt>
                <c:pt idx="8708">
                  <c:v>1.2807598215570586E-2</c:v>
                </c:pt>
                <c:pt idx="8709">
                  <c:v>1.2807598215570586E-2</c:v>
                </c:pt>
                <c:pt idx="8710">
                  <c:v>1.2807598215570586E-2</c:v>
                </c:pt>
                <c:pt idx="8711">
                  <c:v>1.2807598215570586E-2</c:v>
                </c:pt>
                <c:pt idx="8712">
                  <c:v>1.2663692617642826E-2</c:v>
                </c:pt>
                <c:pt idx="8713">
                  <c:v>1.2663692617642826E-2</c:v>
                </c:pt>
                <c:pt idx="8714">
                  <c:v>1.2663692617642826E-2</c:v>
                </c:pt>
                <c:pt idx="8715">
                  <c:v>1.2663692617642826E-2</c:v>
                </c:pt>
                <c:pt idx="8716">
                  <c:v>1.2663692617642826E-2</c:v>
                </c:pt>
                <c:pt idx="8717">
                  <c:v>1.2519787019715067E-2</c:v>
                </c:pt>
                <c:pt idx="8718">
                  <c:v>1.2375881421787308E-2</c:v>
                </c:pt>
                <c:pt idx="8719">
                  <c:v>1.2375881421787308E-2</c:v>
                </c:pt>
                <c:pt idx="8720">
                  <c:v>1.2375881421787308E-2</c:v>
                </c:pt>
                <c:pt idx="8721">
                  <c:v>1.2231975823859547E-2</c:v>
                </c:pt>
                <c:pt idx="8722">
                  <c:v>1.2231975823859547E-2</c:v>
                </c:pt>
                <c:pt idx="8723">
                  <c:v>1.1944164628004029E-2</c:v>
                </c:pt>
                <c:pt idx="8724">
                  <c:v>1.1512447834220752E-2</c:v>
                </c:pt>
                <c:pt idx="8725">
                  <c:v>1.1512447834220752E-2</c:v>
                </c:pt>
                <c:pt idx="8726">
                  <c:v>1.1368542236292991E-2</c:v>
                </c:pt>
                <c:pt idx="8727">
                  <c:v>1.1224636638365232E-2</c:v>
                </c:pt>
                <c:pt idx="8728">
                  <c:v>1.0792919844581954E-2</c:v>
                </c:pt>
                <c:pt idx="8729">
                  <c:v>1.0649014246654195E-2</c:v>
                </c:pt>
                <c:pt idx="8730">
                  <c:v>1.0649014246654195E-2</c:v>
                </c:pt>
                <c:pt idx="8731">
                  <c:v>1.0649014246654195E-2</c:v>
                </c:pt>
                <c:pt idx="8732">
                  <c:v>1.0361203050798675E-2</c:v>
                </c:pt>
                <c:pt idx="8733">
                  <c:v>1.0361203050798675E-2</c:v>
                </c:pt>
                <c:pt idx="8734">
                  <c:v>1.0217297452870916E-2</c:v>
                </c:pt>
                <c:pt idx="8735">
                  <c:v>1.0073391854943157E-2</c:v>
                </c:pt>
                <c:pt idx="8736">
                  <c:v>1.0073391854943157E-2</c:v>
                </c:pt>
                <c:pt idx="8737">
                  <c:v>9.785580659087639E-3</c:v>
                </c:pt>
                <c:pt idx="8738">
                  <c:v>9.785580659087639E-3</c:v>
                </c:pt>
                <c:pt idx="8739">
                  <c:v>9.6416750611598798E-3</c:v>
                </c:pt>
                <c:pt idx="8740">
                  <c:v>9.6416750611598798E-3</c:v>
                </c:pt>
                <c:pt idx="8741">
                  <c:v>9.6416750611598798E-3</c:v>
                </c:pt>
                <c:pt idx="8742">
                  <c:v>9.497769463232119E-3</c:v>
                </c:pt>
                <c:pt idx="8743">
                  <c:v>9.3538638653043599E-3</c:v>
                </c:pt>
                <c:pt idx="8744">
                  <c:v>9.3538638653043599E-3</c:v>
                </c:pt>
                <c:pt idx="8745">
                  <c:v>9.2099582673766008E-3</c:v>
                </c:pt>
                <c:pt idx="8746">
                  <c:v>9.2099582673766008E-3</c:v>
                </c:pt>
                <c:pt idx="8747">
                  <c:v>8.9221470715210825E-3</c:v>
                </c:pt>
                <c:pt idx="8748">
                  <c:v>8.7782414735933234E-3</c:v>
                </c:pt>
                <c:pt idx="8749">
                  <c:v>8.7782414735933234E-3</c:v>
                </c:pt>
                <c:pt idx="8750">
                  <c:v>8.3465246798100443E-3</c:v>
                </c:pt>
                <c:pt idx="8751">
                  <c:v>8.3465246798100443E-3</c:v>
                </c:pt>
                <c:pt idx="8752">
                  <c:v>8.0587134839545261E-3</c:v>
                </c:pt>
                <c:pt idx="8753">
                  <c:v>7.770902288099007E-3</c:v>
                </c:pt>
                <c:pt idx="8754">
                  <c:v>7.770902288099007E-3</c:v>
                </c:pt>
                <c:pt idx="8755">
                  <c:v>7.770902288099007E-3</c:v>
                </c:pt>
                <c:pt idx="8756">
                  <c:v>7.3391854943157288E-3</c:v>
                </c:pt>
                <c:pt idx="8757">
                  <c:v>7.3391854943157288E-3</c:v>
                </c:pt>
                <c:pt idx="8758">
                  <c:v>7.0513742984602097E-3</c:v>
                </c:pt>
                <c:pt idx="8759">
                  <c:v>6.9074687005324506E-3</c:v>
                </c:pt>
                <c:pt idx="8760">
                  <c:v>5.3245071233270977E-3</c:v>
                </c:pt>
              </c:numCache>
            </c:numRef>
          </c:yVal>
          <c:smooth val="0"/>
          <c:extLst>
            <c:ext xmlns:c16="http://schemas.microsoft.com/office/drawing/2014/chart" uri="{C3380CC4-5D6E-409C-BE32-E72D297353CC}">
              <c16:uniqueId val="{00000002-2C5B-43A6-ACB9-4E4FA67B6455}"/>
            </c:ext>
          </c:extLst>
        </c:ser>
        <c:dLbls>
          <c:showLegendKey val="0"/>
          <c:showVal val="0"/>
          <c:showCatName val="0"/>
          <c:showSerName val="0"/>
          <c:showPercent val="0"/>
          <c:showBubbleSize val="0"/>
        </c:dLbls>
        <c:axId val="947124288"/>
        <c:axId val="947124616"/>
      </c:scatterChart>
      <c:valAx>
        <c:axId val="947124288"/>
        <c:scaling>
          <c:orientation val="minMax"/>
          <c:max val="8762"/>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0" i="0" u="none" strike="noStrike" kern="1200" baseline="0">
                    <a:solidFill>
                      <a:srgbClr val="000000"/>
                    </a:solidFill>
                    <a:latin typeface="+mn-lt"/>
                    <a:ea typeface="+mn-ea"/>
                    <a:cs typeface="+mn-cs"/>
                  </a:defRPr>
                </a:pPr>
                <a:r>
                  <a:rPr lang="da-DK" sz="1200" dirty="0">
                    <a:solidFill>
                      <a:srgbClr val="000000"/>
                    </a:solidFill>
                  </a:rPr>
                  <a:t>Timer</a:t>
                </a:r>
              </a:p>
            </c:rich>
          </c:tx>
          <c:layout>
            <c:manualLayout>
              <c:xMode val="edge"/>
              <c:yMode val="edge"/>
              <c:x val="0.45967074413863407"/>
              <c:y val="0.88170527777777774"/>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mn-lt"/>
                  <a:ea typeface="+mn-ea"/>
                  <a:cs typeface="+mn-cs"/>
                </a:defRPr>
              </a:pPr>
              <a:endParaRPr lang="da-DK"/>
            </a:p>
          </c:txPr>
        </c:title>
        <c:majorTickMark val="cross"/>
        <c:minorTickMark val="none"/>
        <c:tickLblPos val="nextTo"/>
        <c:spPr>
          <a:noFill/>
          <a:ln w="9525" cap="flat" cmpd="sng" algn="ctr">
            <a:solidFill>
              <a:srgbClr val="426243"/>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mj-lt"/>
                <a:ea typeface="+mn-ea"/>
                <a:cs typeface="+mn-cs"/>
              </a:defRPr>
            </a:pPr>
            <a:endParaRPr lang="da-DK"/>
          </a:p>
        </c:txPr>
        <c:crossAx val="947124616"/>
        <c:crosses val="autoZero"/>
        <c:crossBetween val="midCat"/>
      </c:valAx>
      <c:valAx>
        <c:axId val="947124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da-DK" sz="1500" b="0" i="0" u="none" strike="noStrike" kern="1200" cap="none" spc="0" baseline="0" dirty="0">
                    <a:ln w="0"/>
                    <a:solidFill>
                      <a:srgbClr val="000000"/>
                    </a:solidFill>
                    <a:effectLst/>
                    <a:latin typeface="Corbel" panose="020B0503020204020204" pitchFamily="34" charset="0"/>
                    <a:ea typeface="+mn-ea"/>
                    <a:cs typeface="+mn-cs"/>
                  </a:defRPr>
                </a:pPr>
                <a:r>
                  <a:rPr lang="da-DK" sz="1500" b="0" i="0" u="none" strike="noStrike" kern="1200" cap="none" spc="0" baseline="0" dirty="0">
                    <a:ln w="0"/>
                    <a:solidFill>
                      <a:srgbClr val="000000"/>
                    </a:solidFill>
                    <a:effectLst/>
                    <a:latin typeface="Corbel" panose="020B0503020204020204" pitchFamily="34" charset="0"/>
                    <a:ea typeface="+mn-ea"/>
                    <a:cs typeface="+mn-cs"/>
                  </a:rPr>
                  <a:t>Pct. af maks produktion</a:t>
                </a:r>
              </a:p>
            </c:rich>
          </c:tx>
          <c:overlay val="0"/>
          <c:spPr>
            <a:noFill/>
            <a:ln>
              <a:noFill/>
            </a:ln>
            <a:effectLst/>
          </c:spPr>
          <c:txPr>
            <a:bodyPr rot="-5400000" spcFirstLastPara="1" vertOverflow="ellipsis" vert="horz" wrap="square" anchor="ctr" anchorCtr="1"/>
            <a:lstStyle/>
            <a:p>
              <a:pPr algn="ctr" rtl="0">
                <a:defRPr lang="da-DK" sz="1500" b="0" i="0" u="none" strike="noStrike" kern="1200" cap="none" spc="0" baseline="0" dirty="0">
                  <a:ln w="0"/>
                  <a:solidFill>
                    <a:srgbClr val="000000"/>
                  </a:solidFill>
                  <a:effectLst/>
                  <a:latin typeface="Corbel" panose="020B0503020204020204" pitchFamily="34" charset="0"/>
                  <a:ea typeface="+mn-ea"/>
                  <a:cs typeface="+mn-cs"/>
                </a:defRPr>
              </a:pPr>
              <a:endParaRPr lang="da-DK"/>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rtl="0">
              <a:defRPr lang="en-US" sz="1400" b="0" i="0" u="none" strike="noStrike" kern="1200" cap="none" spc="0" baseline="0">
                <a:ln w="0"/>
                <a:solidFill>
                  <a:srgbClr val="000000"/>
                </a:solidFill>
                <a:effectLst/>
                <a:latin typeface="Corbel" panose="020B0503020204020204" pitchFamily="34" charset="0"/>
                <a:ea typeface="+mn-ea"/>
                <a:cs typeface="+mn-cs"/>
              </a:defRPr>
            </a:pPr>
            <a:endParaRPr lang="da-DK"/>
          </a:p>
        </c:txPr>
        <c:crossAx val="947124288"/>
        <c:crosses val="autoZero"/>
        <c:crossBetween val="midCat"/>
        <c:majorUnit val="0.1"/>
      </c:valAx>
      <c:spPr>
        <a:noFill/>
        <a:ln>
          <a:noFill/>
        </a:ln>
        <a:effectLst/>
      </c:spPr>
    </c:plotArea>
    <c:legend>
      <c:legendPos val="b"/>
      <c:layout>
        <c:manualLayout>
          <c:xMode val="edge"/>
          <c:yMode val="edge"/>
          <c:x val="0"/>
          <c:y val="0.92188583333333329"/>
          <c:w val="1"/>
          <c:h val="7.5301160356096977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pPr>
      <a:endParaRPr lang="da-DK"/>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'Grafer til Outlook - scenarier'!$AI$217</c:f>
              <c:strCache>
                <c:ptCount val="1"/>
                <c:pt idx="0">
                  <c:v>Biogas</c:v>
                </c:pt>
              </c:strCache>
            </c:strRef>
          </c:tx>
          <c:spPr>
            <a:solidFill>
              <a:srgbClr val="16D46C"/>
            </a:solidFill>
            <a:ln>
              <a:solidFill>
                <a:sysClr val="windowText" lastClr="000000"/>
              </a:solidFill>
            </a:ln>
            <a:effectLst/>
          </c:spPr>
          <c:invertIfNegative val="0"/>
          <c:cat>
            <c:multiLvlStrRef>
              <c:f>'Grafer til Outlook - scenarier'!$AL$215:$AO$216</c:f>
              <c:multiLvlStrCache>
                <c:ptCount val="4"/>
                <c:lvl>
                  <c:pt idx="0">
                    <c:v>E-metan</c:v>
                  </c:pt>
                  <c:pt idx="1">
                    <c:v>E-methanol</c:v>
                  </c:pt>
                  <c:pt idx="2">
                    <c:v>E-metan</c:v>
                  </c:pt>
                  <c:pt idx="3">
                    <c:v>E-methanol</c:v>
                  </c:pt>
                </c:lvl>
                <c:lvl>
                  <c:pt idx="0">
                    <c:v>Frozen Policy</c:v>
                  </c:pt>
                  <c:pt idx="2">
                    <c:v>Green Policy</c:v>
                  </c:pt>
                </c:lvl>
              </c:multiLvlStrCache>
            </c:multiLvlStrRef>
          </c:cat>
          <c:val>
            <c:numRef>
              <c:f>'Grafer til Outlook - scenarier'!$AL$217:$AO$217</c:f>
              <c:numCache>
                <c:formatCode>0.0</c:formatCode>
                <c:ptCount val="4"/>
                <c:pt idx="0">
                  <c:v>39.686999999999998</c:v>
                </c:pt>
                <c:pt idx="1">
                  <c:v>39.686999999999998</c:v>
                </c:pt>
                <c:pt idx="2">
                  <c:v>50.318046717755124</c:v>
                </c:pt>
                <c:pt idx="3">
                  <c:v>50.318046717755124</c:v>
                </c:pt>
              </c:numCache>
            </c:numRef>
          </c:val>
          <c:extLst>
            <c:ext xmlns:c16="http://schemas.microsoft.com/office/drawing/2014/chart" uri="{C3380CC4-5D6E-409C-BE32-E72D297353CC}">
              <c16:uniqueId val="{00000000-3F93-48A6-8655-9D43033C314A}"/>
            </c:ext>
          </c:extLst>
        </c:ser>
        <c:ser>
          <c:idx val="2"/>
          <c:order val="1"/>
          <c:tx>
            <c:strRef>
              <c:f>'Grafer til Outlook - scenarier'!$AI$218</c:f>
              <c:strCache>
                <c:ptCount val="1"/>
                <c:pt idx="0">
                  <c:v>Elektro-metan </c:v>
                </c:pt>
              </c:strCache>
            </c:strRef>
          </c:tx>
          <c:spPr>
            <a:solidFill>
              <a:srgbClr val="558EE7"/>
            </a:solidFill>
            <a:ln>
              <a:solidFill>
                <a:sysClr val="windowText" lastClr="000000"/>
              </a:solidFill>
            </a:ln>
            <a:effectLst/>
          </c:spPr>
          <c:invertIfNegative val="0"/>
          <c:cat>
            <c:multiLvlStrRef>
              <c:f>'Grafer til Outlook - scenarier'!$AL$215:$AO$216</c:f>
              <c:multiLvlStrCache>
                <c:ptCount val="4"/>
                <c:lvl>
                  <c:pt idx="0">
                    <c:v>E-metan</c:v>
                  </c:pt>
                  <c:pt idx="1">
                    <c:v>E-methanol</c:v>
                  </c:pt>
                  <c:pt idx="2">
                    <c:v>E-metan</c:v>
                  </c:pt>
                  <c:pt idx="3">
                    <c:v>E-methanol</c:v>
                  </c:pt>
                </c:lvl>
                <c:lvl>
                  <c:pt idx="0">
                    <c:v>Frozen Policy</c:v>
                  </c:pt>
                  <c:pt idx="2">
                    <c:v>Green Policy</c:v>
                  </c:pt>
                </c:lvl>
              </c:multiLvlStrCache>
            </c:multiLvlStrRef>
          </c:cat>
          <c:val>
            <c:numRef>
              <c:f>'Grafer til Outlook - scenarier'!$AL$218:$AO$218</c:f>
              <c:numCache>
                <c:formatCode>General</c:formatCode>
                <c:ptCount val="4"/>
                <c:pt idx="0" formatCode="0.0">
                  <c:v>24.597867058495829</c:v>
                </c:pt>
                <c:pt idx="2" formatCode="0.0">
                  <c:v>31.725761785674369</c:v>
                </c:pt>
              </c:numCache>
            </c:numRef>
          </c:val>
          <c:extLst>
            <c:ext xmlns:c16="http://schemas.microsoft.com/office/drawing/2014/chart" uri="{C3380CC4-5D6E-409C-BE32-E72D297353CC}">
              <c16:uniqueId val="{00000001-3F93-48A6-8655-9D43033C314A}"/>
            </c:ext>
          </c:extLst>
        </c:ser>
        <c:ser>
          <c:idx val="1"/>
          <c:order val="2"/>
          <c:tx>
            <c:strRef>
              <c:f>'Grafer til Outlook - scenarier'!$AI$219</c:f>
              <c:strCache>
                <c:ptCount val="1"/>
                <c:pt idx="0">
                  <c:v>Elektro-metanol </c:v>
                </c:pt>
              </c:strCache>
            </c:strRef>
          </c:tx>
          <c:spPr>
            <a:solidFill>
              <a:srgbClr val="1A55B6"/>
            </a:solidFill>
            <a:ln>
              <a:solidFill>
                <a:sysClr val="windowText" lastClr="000000"/>
              </a:solidFill>
            </a:ln>
            <a:effectLst/>
          </c:spPr>
          <c:invertIfNegative val="0"/>
          <c:cat>
            <c:multiLvlStrRef>
              <c:f>'Grafer til Outlook - scenarier'!$AL$215:$AO$216</c:f>
              <c:multiLvlStrCache>
                <c:ptCount val="4"/>
                <c:lvl>
                  <c:pt idx="0">
                    <c:v>E-metan</c:v>
                  </c:pt>
                  <c:pt idx="1">
                    <c:v>E-methanol</c:v>
                  </c:pt>
                  <c:pt idx="2">
                    <c:v>E-metan</c:v>
                  </c:pt>
                  <c:pt idx="3">
                    <c:v>E-methanol</c:v>
                  </c:pt>
                </c:lvl>
                <c:lvl>
                  <c:pt idx="0">
                    <c:v>Frozen Policy</c:v>
                  </c:pt>
                  <c:pt idx="2">
                    <c:v>Green Policy</c:v>
                  </c:pt>
                </c:lvl>
              </c:multiLvlStrCache>
            </c:multiLvlStrRef>
          </c:cat>
          <c:val>
            <c:numRef>
              <c:f>'Grafer til Outlook - scenarier'!$AL$219:$AO$219</c:f>
              <c:numCache>
                <c:formatCode>0.0</c:formatCode>
                <c:ptCount val="4"/>
                <c:pt idx="1">
                  <c:v>13.182082614150421</c:v>
                </c:pt>
                <c:pt idx="3">
                  <c:v>17.001946220014645</c:v>
                </c:pt>
              </c:numCache>
            </c:numRef>
          </c:val>
          <c:extLst>
            <c:ext xmlns:c16="http://schemas.microsoft.com/office/drawing/2014/chart" uri="{C3380CC4-5D6E-409C-BE32-E72D297353CC}">
              <c16:uniqueId val="{00000002-3F93-48A6-8655-9D43033C314A}"/>
            </c:ext>
          </c:extLst>
        </c:ser>
        <c:ser>
          <c:idx val="3"/>
          <c:order val="3"/>
          <c:tx>
            <c:strRef>
              <c:f>'Grafer til Outlook - scenarier'!$AI$220</c:f>
              <c:strCache>
                <c:ptCount val="1"/>
                <c:pt idx="0">
                  <c:v>Varmegenvinding</c:v>
                </c:pt>
              </c:strCache>
            </c:strRef>
          </c:tx>
          <c:spPr>
            <a:solidFill>
              <a:srgbClr val="FCF004"/>
            </a:solidFill>
            <a:ln>
              <a:solidFill>
                <a:sysClr val="windowText" lastClr="000000"/>
              </a:solidFill>
            </a:ln>
            <a:effectLst/>
          </c:spPr>
          <c:invertIfNegative val="0"/>
          <c:cat>
            <c:multiLvlStrRef>
              <c:f>'Grafer til Outlook - scenarier'!$AL$215:$AO$216</c:f>
              <c:multiLvlStrCache>
                <c:ptCount val="4"/>
                <c:lvl>
                  <c:pt idx="0">
                    <c:v>E-metan</c:v>
                  </c:pt>
                  <c:pt idx="1">
                    <c:v>E-methanol</c:v>
                  </c:pt>
                  <c:pt idx="2">
                    <c:v>E-metan</c:v>
                  </c:pt>
                  <c:pt idx="3">
                    <c:v>E-methanol</c:v>
                  </c:pt>
                </c:lvl>
                <c:lvl>
                  <c:pt idx="0">
                    <c:v>Frozen Policy</c:v>
                  </c:pt>
                  <c:pt idx="2">
                    <c:v>Green Policy</c:v>
                  </c:pt>
                </c:lvl>
              </c:multiLvlStrCache>
            </c:multiLvlStrRef>
          </c:cat>
          <c:val>
            <c:numRef>
              <c:f>'Grafer til Outlook - scenarier'!$AL$220:$AO$220</c:f>
              <c:numCache>
                <c:formatCode>0.00</c:formatCode>
                <c:ptCount val="4"/>
                <c:pt idx="0">
                  <c:v>15.523596306724036</c:v>
                </c:pt>
                <c:pt idx="1">
                  <c:v>18.614989274001708</c:v>
                </c:pt>
                <c:pt idx="2">
                  <c:v>16.274274835781373</c:v>
                </c:pt>
                <c:pt idx="3">
                  <c:v>20.261482207563873</c:v>
                </c:pt>
              </c:numCache>
            </c:numRef>
          </c:val>
          <c:extLst>
            <c:ext xmlns:c16="http://schemas.microsoft.com/office/drawing/2014/chart" uri="{C3380CC4-5D6E-409C-BE32-E72D297353CC}">
              <c16:uniqueId val="{00000003-3F93-48A6-8655-9D43033C314A}"/>
            </c:ext>
          </c:extLst>
        </c:ser>
        <c:dLbls>
          <c:showLegendKey val="0"/>
          <c:showVal val="0"/>
          <c:showCatName val="0"/>
          <c:showSerName val="0"/>
          <c:showPercent val="0"/>
          <c:showBubbleSize val="0"/>
        </c:dLbls>
        <c:gapWidth val="150"/>
        <c:overlap val="100"/>
        <c:axId val="821062288"/>
        <c:axId val="821057040"/>
      </c:barChart>
      <c:scatterChart>
        <c:scatterStyle val="lineMarker"/>
        <c:varyColors val="0"/>
        <c:ser>
          <c:idx val="4"/>
          <c:order val="4"/>
          <c:tx>
            <c:strRef>
              <c:f>'Grafer til Outlook - scenarier'!$AI$221</c:f>
              <c:strCache>
                <c:ptCount val="1"/>
                <c:pt idx="0">
                  <c:v>El lagringspotentiale (højre akse)</c:v>
                </c:pt>
              </c:strCache>
            </c:strRef>
          </c:tx>
          <c:spPr>
            <a:ln w="25400" cap="rnd">
              <a:noFill/>
              <a:round/>
            </a:ln>
            <a:effectLst/>
          </c:spPr>
          <c:marker>
            <c:symbol val="x"/>
            <c:size val="10"/>
            <c:spPr>
              <a:noFill/>
              <a:ln w="31750">
                <a:solidFill>
                  <a:srgbClr val="FF0000"/>
                </a:solidFill>
              </a:ln>
              <a:effectLst/>
            </c:spPr>
          </c:marker>
          <c:xVal>
            <c:multiLvlStrRef>
              <c:f>'Grafer til Outlook - scenarier'!$AL$215:$AO$216</c:f>
              <c:multiLvlStrCache>
                <c:ptCount val="4"/>
                <c:lvl>
                  <c:pt idx="0">
                    <c:v>E-metan</c:v>
                  </c:pt>
                  <c:pt idx="1">
                    <c:v>E-methanol</c:v>
                  </c:pt>
                  <c:pt idx="2">
                    <c:v>E-metan</c:v>
                  </c:pt>
                  <c:pt idx="3">
                    <c:v>E-methanol</c:v>
                  </c:pt>
                </c:lvl>
                <c:lvl>
                  <c:pt idx="0">
                    <c:v>Frozen Policy</c:v>
                  </c:pt>
                  <c:pt idx="2">
                    <c:v>Green Policy</c:v>
                  </c:pt>
                </c:lvl>
              </c:multiLvlStrCache>
            </c:multiLvlStrRef>
          </c:xVal>
          <c:yVal>
            <c:numRef>
              <c:f>'Grafer til Outlook - scenarier'!$AL$221:$AO$221</c:f>
              <c:numCache>
                <c:formatCode>0.0</c:formatCode>
                <c:ptCount val="4"/>
                <c:pt idx="0">
                  <c:v>1.6516840576678307</c:v>
                </c:pt>
                <c:pt idx="1">
                  <c:v>1.2269178542716281</c:v>
                </c:pt>
                <c:pt idx="2">
                  <c:v>2.1303040151469941</c:v>
                </c:pt>
                <c:pt idx="3">
                  <c:v>1.5824503597261366</c:v>
                </c:pt>
              </c:numCache>
            </c:numRef>
          </c:yVal>
          <c:smooth val="0"/>
          <c:extLst>
            <c:ext xmlns:c16="http://schemas.microsoft.com/office/drawing/2014/chart" uri="{C3380CC4-5D6E-409C-BE32-E72D297353CC}">
              <c16:uniqueId val="{00000004-3F93-48A6-8655-9D43033C314A}"/>
            </c:ext>
          </c:extLst>
        </c:ser>
        <c:dLbls>
          <c:showLegendKey val="0"/>
          <c:showVal val="0"/>
          <c:showCatName val="0"/>
          <c:showSerName val="0"/>
          <c:showPercent val="0"/>
          <c:showBubbleSize val="0"/>
        </c:dLbls>
        <c:axId val="1272068632"/>
        <c:axId val="1272069944"/>
      </c:scatterChart>
      <c:catAx>
        <c:axId val="821062288"/>
        <c:scaling>
          <c:orientation val="minMax"/>
        </c:scaling>
        <c:delete val="0"/>
        <c:axPos val="b"/>
        <c:numFmt formatCode="General" sourceLinked="1"/>
        <c:majorTickMark val="out"/>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821057040"/>
        <c:crosses val="autoZero"/>
        <c:auto val="1"/>
        <c:lblAlgn val="ctr"/>
        <c:lblOffset val="100"/>
        <c:noMultiLvlLbl val="0"/>
      </c:catAx>
      <c:valAx>
        <c:axId val="821057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500" b="0" i="0" u="none" strike="noStrike" kern="1200" cap="none" spc="0" baseline="0">
                    <a:ln w="0"/>
                    <a:solidFill>
                      <a:schemeClr val="tx1"/>
                    </a:solidFill>
                    <a:effectLst/>
                    <a:latin typeface="Corbel" panose="020B0503020204020204" pitchFamily="34" charset="0"/>
                    <a:ea typeface="+mn-ea"/>
                    <a:cs typeface="+mn-cs"/>
                  </a:defRPr>
                </a:pPr>
                <a:r>
                  <a:rPr lang="da-DK" sz="1500" b="0" i="0" cap="none" spc="0" baseline="0" dirty="0">
                    <a:ln w="0"/>
                    <a:solidFill>
                      <a:schemeClr val="tx1"/>
                    </a:solidFill>
                    <a:effectLst/>
                  </a:rPr>
                  <a:t>Petajoule</a:t>
                </a:r>
                <a:endParaRPr lang="da-DK" sz="1500" b="0" cap="none" spc="0" dirty="0">
                  <a:ln w="0"/>
                  <a:solidFill>
                    <a:schemeClr val="tx1"/>
                  </a:solidFill>
                  <a:effectLst/>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w="25400">
            <a:noFill/>
          </a:ln>
          <a:effectLst/>
        </c:spPr>
        <c:txPr>
          <a:bodyPr rot="-60000000" spcFirstLastPara="1" vertOverflow="ellipsis" vert="horz" wrap="square" anchor="ctr" anchorCtr="1"/>
          <a:lstStyle/>
          <a:p>
            <a:pPr>
              <a:defRPr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21062288"/>
        <c:crosses val="autoZero"/>
        <c:crossBetween val="between"/>
      </c:valAx>
      <c:valAx>
        <c:axId val="1272069944"/>
        <c:scaling>
          <c:orientation val="minMax"/>
          <c:max val="3"/>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Corbel" panose="020B0503020204020204" pitchFamily="34" charset="0"/>
                    <a:ea typeface="+mn-ea"/>
                    <a:cs typeface="+mn-cs"/>
                  </a:defRPr>
                </a:pPr>
                <a:r>
                  <a:rPr lang="da-DK" sz="1500" b="0" i="0" baseline="0">
                    <a:solidFill>
                      <a:schemeClr val="tx1"/>
                    </a:solidFill>
                    <a:effectLst/>
                  </a:rPr>
                  <a:t>El lagringspotentiale (GW</a:t>
                </a:r>
                <a:r>
                  <a:rPr lang="da-DK" sz="1500" b="0" i="0" baseline="-25000">
                    <a:solidFill>
                      <a:schemeClr val="tx1"/>
                    </a:solidFill>
                    <a:effectLst/>
                  </a:rPr>
                  <a:t>el</a:t>
                </a:r>
                <a:r>
                  <a:rPr lang="da-DK" sz="1500" b="0" i="0" baseline="0">
                    <a:solidFill>
                      <a:schemeClr val="tx1"/>
                    </a:solidFill>
                    <a:effectLst/>
                  </a:rPr>
                  <a:t>)</a:t>
                </a:r>
                <a:endParaRPr lang="da-DK" sz="1500">
                  <a:solidFill>
                    <a:schemeClr val="tx1"/>
                  </a:solidFill>
                  <a:effectLst/>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Corbel" panose="020B0503020204020204" pitchFamily="34" charset="0"/>
                  <a:ea typeface="+mn-ea"/>
                  <a:cs typeface="+mn-cs"/>
                </a:defRPr>
              </a:pPr>
              <a:endParaRPr lang="da-DK"/>
            </a:p>
          </c:txPr>
        </c:title>
        <c:numFmt formatCode="General"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orbel" panose="020B0503020204020204" pitchFamily="34" charset="0"/>
                <a:ea typeface="+mn-ea"/>
                <a:cs typeface="+mn-cs"/>
              </a:defRPr>
            </a:pPr>
            <a:endParaRPr lang="da-DK"/>
          </a:p>
        </c:txPr>
        <c:crossAx val="1272068632"/>
        <c:crosses val="max"/>
        <c:crossBetween val="midCat"/>
      </c:valAx>
      <c:valAx>
        <c:axId val="1272068632"/>
        <c:scaling>
          <c:orientation val="minMax"/>
        </c:scaling>
        <c:delete val="1"/>
        <c:axPos val="b"/>
        <c:numFmt formatCode="General" sourceLinked="1"/>
        <c:majorTickMark val="out"/>
        <c:minorTickMark val="none"/>
        <c:tickLblPos val="nextTo"/>
        <c:crossAx val="1272069944"/>
        <c:crosses val="autoZero"/>
        <c:crossBetween val="midCat"/>
      </c:valAx>
      <c:spPr>
        <a:noFill/>
        <a:ln w="12700">
          <a:noFill/>
        </a:ln>
        <a:effectLst/>
      </c:spPr>
    </c:plotArea>
    <c:legend>
      <c:legendPos val="b"/>
      <c:overlay val="0"/>
      <c:spPr>
        <a:noFill/>
        <a:ln w="12700">
          <a:noFill/>
        </a:ln>
        <a:effectLst/>
      </c:spPr>
      <c:txPr>
        <a:bodyPr rot="0" spcFirstLastPara="1" vertOverflow="ellipsis" vert="horz" wrap="square" anchor="ctr" anchorCtr="1"/>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v>Biogas</c:v>
          </c:tx>
          <c:spPr>
            <a:solidFill>
              <a:srgbClr val="16D46C"/>
            </a:solidFill>
            <a:ln>
              <a:solidFill>
                <a:sysClr val="windowText" lastClr="000000"/>
              </a:solidFill>
            </a:ln>
            <a:effectLst/>
          </c:spPr>
          <c:invertIfNegative val="0"/>
          <c:cat>
            <c:numRef>
              <c:f>'1. Energistyrelsen'!$AH$3:$BD$3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Danmark'!$D$12:$AB$12</c:f>
              <c:numCache>
                <c:formatCode>0.0</c:formatCode>
                <c:ptCount val="23"/>
                <c:pt idx="0">
                  <c:v>34.04592136217817</c:v>
                </c:pt>
                <c:pt idx="1">
                  <c:v>34.862525540840664</c:v>
                </c:pt>
                <c:pt idx="2">
                  <c:v>37.439878045250623</c:v>
                </c:pt>
                <c:pt idx="3">
                  <c:v>43.69833121358873</c:v>
                </c:pt>
                <c:pt idx="4">
                  <c:v>47.258904186497404</c:v>
                </c:pt>
                <c:pt idx="5">
                  <c:v>48.325387364913126</c:v>
                </c:pt>
                <c:pt idx="6">
                  <c:v>49.369915784753559</c:v>
                </c:pt>
                <c:pt idx="7">
                  <c:v>50.383564217755122</c:v>
                </c:pt>
                <c:pt idx="8">
                  <c:v>51.392163707760879</c:v>
                </c:pt>
                <c:pt idx="9">
                  <c:v>53.544122780820658</c:v>
                </c:pt>
                <c:pt idx="10">
                  <c:v>55.696081853880436</c:v>
                </c:pt>
                <c:pt idx="11">
                  <c:v>57.848040926940214</c:v>
                </c:pt>
                <c:pt idx="12">
                  <c:v>60</c:v>
                </c:pt>
                <c:pt idx="13">
                  <c:v>60</c:v>
                </c:pt>
                <c:pt idx="14">
                  <c:v>60</c:v>
                </c:pt>
                <c:pt idx="15">
                  <c:v>60</c:v>
                </c:pt>
                <c:pt idx="16">
                  <c:v>60</c:v>
                </c:pt>
                <c:pt idx="17">
                  <c:v>60</c:v>
                </c:pt>
                <c:pt idx="18">
                  <c:v>60</c:v>
                </c:pt>
                <c:pt idx="19">
                  <c:v>60</c:v>
                </c:pt>
                <c:pt idx="20">
                  <c:v>60</c:v>
                </c:pt>
                <c:pt idx="21">
                  <c:v>60</c:v>
                </c:pt>
                <c:pt idx="22">
                  <c:v>60</c:v>
                </c:pt>
              </c:numCache>
            </c:numRef>
          </c:val>
          <c:extLst>
            <c:ext xmlns:c16="http://schemas.microsoft.com/office/drawing/2014/chart" uri="{C3380CC4-5D6E-409C-BE32-E72D297353CC}">
              <c16:uniqueId val="{00000000-4D5E-4B69-A22A-7A8B8AD5AD54}"/>
            </c:ext>
          </c:extLst>
        </c:ser>
        <c:ser>
          <c:idx val="1"/>
          <c:order val="1"/>
          <c:tx>
            <c:v>Elektrometan</c:v>
          </c:tx>
          <c:spPr>
            <a:solidFill>
              <a:srgbClr val="558ED5"/>
            </a:solidFill>
            <a:ln>
              <a:solidFill>
                <a:sysClr val="windowText" lastClr="000000"/>
              </a:solidFill>
            </a:ln>
            <a:effectLst/>
          </c:spPr>
          <c:invertIfNegative val="0"/>
          <c:cat>
            <c:numRef>
              <c:f>'1. Energistyrelsen'!$AH$3:$BD$3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Danmark'!$AH$18:$BD$18</c:f>
              <c:numCache>
                <c:formatCode>#,##0.0</c:formatCode>
                <c:ptCount val="23"/>
                <c:pt idx="0">
                  <c:v>18.133725247128165</c:v>
                </c:pt>
                <c:pt idx="1">
                  <c:v>18.681241288945497</c:v>
                </c:pt>
                <c:pt idx="2">
                  <c:v>22.420739624646014</c:v>
                </c:pt>
                <c:pt idx="3">
                  <c:v>26.616901726387852</c:v>
                </c:pt>
                <c:pt idx="4">
                  <c:v>29.339431073811422</c:v>
                </c:pt>
                <c:pt idx="5">
                  <c:v>30.054485764649922</c:v>
                </c:pt>
                <c:pt idx="6">
                  <c:v>31.090059802846113</c:v>
                </c:pt>
                <c:pt idx="7">
                  <c:v>31.769689900674368</c:v>
                </c:pt>
                <c:pt idx="8">
                  <c:v>32.445934787703244</c:v>
                </c:pt>
                <c:pt idx="9">
                  <c:v>33.888778388827568</c:v>
                </c:pt>
                <c:pt idx="10">
                  <c:v>36.672580207222097</c:v>
                </c:pt>
                <c:pt idx="11">
                  <c:v>38.115423808346435</c:v>
                </c:pt>
                <c:pt idx="12">
                  <c:v>39.558267409470766</c:v>
                </c:pt>
                <c:pt idx="13">
                  <c:v>39.558267409470766</c:v>
                </c:pt>
                <c:pt idx="14">
                  <c:v>39.558267409470766</c:v>
                </c:pt>
                <c:pt idx="15">
                  <c:v>39.558267409470766</c:v>
                </c:pt>
                <c:pt idx="16">
                  <c:v>39.558267409470766</c:v>
                </c:pt>
                <c:pt idx="17">
                  <c:v>39.558267409470766</c:v>
                </c:pt>
                <c:pt idx="18">
                  <c:v>39.558267409470766</c:v>
                </c:pt>
                <c:pt idx="19">
                  <c:v>39.558267409470766</c:v>
                </c:pt>
                <c:pt idx="20">
                  <c:v>39.558267409470766</c:v>
                </c:pt>
                <c:pt idx="21">
                  <c:v>39.558267409470766</c:v>
                </c:pt>
                <c:pt idx="22">
                  <c:v>39.558267409470766</c:v>
                </c:pt>
              </c:numCache>
            </c:numRef>
          </c:val>
          <c:extLst>
            <c:ext xmlns:c16="http://schemas.microsoft.com/office/drawing/2014/chart" uri="{C3380CC4-5D6E-409C-BE32-E72D297353CC}">
              <c16:uniqueId val="{00000001-4D5E-4B69-A22A-7A8B8AD5AD54}"/>
            </c:ext>
          </c:extLst>
        </c:ser>
        <c:dLbls>
          <c:showLegendKey val="0"/>
          <c:showVal val="0"/>
          <c:showCatName val="0"/>
          <c:showSerName val="0"/>
          <c:showPercent val="0"/>
          <c:showBubbleSize val="0"/>
        </c:dLbls>
        <c:gapWidth val="150"/>
        <c:overlap val="100"/>
        <c:axId val="1011301992"/>
        <c:axId val="1011307896"/>
        <c:extLst/>
      </c:barChart>
      <c:lineChart>
        <c:grouping val="standard"/>
        <c:varyColors val="0"/>
        <c:ser>
          <c:idx val="2"/>
          <c:order val="2"/>
          <c:tx>
            <c:strRef>
              <c:f>'1. Energistyrelsen'!$CG$8</c:f>
              <c:strCache>
                <c:ptCount val="1"/>
                <c:pt idx="0">
                  <c:v>CO2, mio. tons</c:v>
                </c:pt>
              </c:strCache>
            </c:strRef>
          </c:tx>
          <c:spPr>
            <a:ln w="28575" cap="rnd">
              <a:solidFill>
                <a:schemeClr val="tx1"/>
              </a:solidFill>
              <a:round/>
            </a:ln>
            <a:effectLst/>
          </c:spPr>
          <c:marker>
            <c:symbol val="none"/>
          </c:marker>
          <c:val>
            <c:numRef>
              <c:f>'2. Biogas Danmark'!$CJ$8:$DF$8</c:f>
              <c:numCache>
                <c:formatCode>#,##0.0</c:formatCode>
                <c:ptCount val="23"/>
                <c:pt idx="0">
                  <c:v>0.99444613365111945</c:v>
                </c:pt>
                <c:pt idx="1">
                  <c:v>1.0244716911952558</c:v>
                </c:pt>
                <c:pt idx="2">
                  <c:v>1.2295442623880455</c:v>
                </c:pt>
                <c:pt idx="3">
                  <c:v>1.4596600891904492</c:v>
                </c:pt>
                <c:pt idx="4">
                  <c:v>1.6089624937653642</c:v>
                </c:pt>
                <c:pt idx="5">
                  <c:v>1.6481758028324605</c:v>
                </c:pt>
                <c:pt idx="6">
                  <c:v>1.7049662628377356</c:v>
                </c:pt>
                <c:pt idx="7">
                  <c:v>1.74223690159991</c:v>
                </c:pt>
                <c:pt idx="8">
                  <c:v>1.7793218967756093</c:v>
                </c:pt>
                <c:pt idx="9">
                  <c:v>1.8584468543365813</c:v>
                </c:pt>
                <c:pt idx="10">
                  <c:v>2.0111094163543783</c:v>
                </c:pt>
                <c:pt idx="11">
                  <c:v>2.0902343739153508</c:v>
                </c:pt>
                <c:pt idx="12">
                  <c:v>2.1693593314763233</c:v>
                </c:pt>
                <c:pt idx="13">
                  <c:v>2.1693593314763233</c:v>
                </c:pt>
                <c:pt idx="14">
                  <c:v>2.1693593314763233</c:v>
                </c:pt>
                <c:pt idx="15">
                  <c:v>2.1693593314763233</c:v>
                </c:pt>
                <c:pt idx="16">
                  <c:v>2.1693593314763233</c:v>
                </c:pt>
                <c:pt idx="17">
                  <c:v>2.1693593314763233</c:v>
                </c:pt>
                <c:pt idx="18">
                  <c:v>2.1693593314763233</c:v>
                </c:pt>
                <c:pt idx="19">
                  <c:v>2.1693593314763233</c:v>
                </c:pt>
                <c:pt idx="20">
                  <c:v>2.1693593314763233</c:v>
                </c:pt>
                <c:pt idx="21">
                  <c:v>2.1693593314763233</c:v>
                </c:pt>
                <c:pt idx="22">
                  <c:v>2.1693593314763233</c:v>
                </c:pt>
              </c:numCache>
            </c:numRef>
          </c:val>
          <c:smooth val="0"/>
          <c:extLst>
            <c:ext xmlns:c16="http://schemas.microsoft.com/office/drawing/2014/chart" uri="{C3380CC4-5D6E-409C-BE32-E72D297353CC}">
              <c16:uniqueId val="{00000002-4D5E-4B69-A22A-7A8B8AD5AD54}"/>
            </c:ext>
          </c:extLst>
        </c:ser>
        <c:dLbls>
          <c:showLegendKey val="0"/>
          <c:showVal val="0"/>
          <c:showCatName val="0"/>
          <c:showSerName val="0"/>
          <c:showPercent val="0"/>
          <c:showBubbleSize val="0"/>
        </c:dLbls>
        <c:marker val="1"/>
        <c:smooth val="0"/>
        <c:axId val="1041485096"/>
        <c:axId val="1041493296"/>
      </c:lineChart>
      <c:catAx>
        <c:axId val="1011301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1011307896"/>
        <c:crosses val="autoZero"/>
        <c:auto val="1"/>
        <c:lblAlgn val="ctr"/>
        <c:lblOffset val="100"/>
        <c:tickMarkSkip val="1"/>
        <c:noMultiLvlLbl val="0"/>
      </c:catAx>
      <c:valAx>
        <c:axId val="1011307896"/>
        <c:scaling>
          <c:orientation val="minMax"/>
          <c:max val="12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dirty="0">
                    <a:ln w="0"/>
                    <a:solidFill>
                      <a:schemeClr val="tx1"/>
                    </a:solidFill>
                    <a:effectLst/>
                    <a:latin typeface="Corbel" panose="020B0503020204020204" pitchFamily="34" charset="0"/>
                  </a:rPr>
                  <a:t>Petajoule</a:t>
                </a:r>
              </a:p>
            </c:rich>
          </c:tx>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1011301992"/>
        <c:crosses val="autoZero"/>
        <c:crossBetween val="between"/>
        <c:majorUnit val="20"/>
      </c:valAx>
      <c:valAx>
        <c:axId val="1041493296"/>
        <c:scaling>
          <c:orientation val="minMax"/>
          <c:max val="3"/>
        </c:scaling>
        <c:delete val="0"/>
        <c:axPos val="r"/>
        <c:title>
          <c:tx>
            <c:rich>
              <a:bodyPr rot="-5400000" spcFirstLastPara="1" vertOverflow="ellipsis" vert="horz" wrap="square" anchor="ctr" anchorCtr="1"/>
              <a:lstStyle/>
              <a:p>
                <a:pPr>
                  <a:defRPr sz="1500" b="0" i="0" u="none" strike="noStrike" kern="1200" baseline="0">
                    <a:solidFill>
                      <a:schemeClr val="tx1"/>
                    </a:solidFill>
                    <a:latin typeface="Corbel" panose="020B0503020204020204" pitchFamily="34" charset="0"/>
                    <a:ea typeface="+mn-ea"/>
                    <a:cs typeface="+mn-cs"/>
                  </a:defRPr>
                </a:pPr>
                <a:r>
                  <a:rPr lang="da-DK" sz="1500" dirty="0">
                    <a:solidFill>
                      <a:schemeClr val="tx1"/>
                    </a:solidFill>
                    <a:latin typeface="Corbel" panose="020B0503020204020204" pitchFamily="34" charset="0"/>
                  </a:rPr>
                  <a:t>Mio. tons biogen CO</a:t>
                </a:r>
                <a:r>
                  <a:rPr lang="da-DK" sz="1500" baseline="-25000" dirty="0">
                    <a:solidFill>
                      <a:schemeClr val="tx1"/>
                    </a:solidFill>
                    <a:latin typeface="Corbel" panose="020B0503020204020204" pitchFamily="34" charset="0"/>
                  </a:rPr>
                  <a:t>2</a:t>
                </a:r>
              </a:p>
            </c:rich>
          </c:tx>
          <c:overlay val="0"/>
          <c:spPr>
            <a:noFill/>
            <a:ln>
              <a:noFill/>
            </a:ln>
            <a:effectLst/>
          </c:spPr>
          <c:txPr>
            <a:bodyPr rot="-5400000" spcFirstLastPara="1" vertOverflow="ellipsis" vert="horz" wrap="square" anchor="ctr" anchorCtr="1"/>
            <a:lstStyle/>
            <a:p>
              <a:pPr>
                <a:defRPr sz="1500" b="0" i="0" u="none" strike="noStrike" kern="1200" baseline="0">
                  <a:solidFill>
                    <a:schemeClr val="tx1"/>
                  </a:solidFill>
                  <a:latin typeface="Corbel" panose="020B0503020204020204" pitchFamily="34" charset="0"/>
                  <a:ea typeface="+mn-ea"/>
                  <a:cs typeface="+mn-cs"/>
                </a:defRPr>
              </a:pPr>
              <a:endParaRPr lang="da-DK"/>
            </a:p>
          </c:txPr>
        </c:title>
        <c:numFmt formatCode="General"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orbel" panose="020B0503020204020204" pitchFamily="34" charset="0"/>
                <a:ea typeface="+mn-ea"/>
                <a:cs typeface="+mn-cs"/>
              </a:defRPr>
            </a:pPr>
            <a:endParaRPr lang="da-DK"/>
          </a:p>
        </c:txPr>
        <c:crossAx val="1041485096"/>
        <c:crosses val="max"/>
        <c:crossBetween val="between"/>
      </c:valAx>
      <c:catAx>
        <c:axId val="1041485096"/>
        <c:scaling>
          <c:orientation val="minMax"/>
        </c:scaling>
        <c:delete val="1"/>
        <c:axPos val="b"/>
        <c:majorTickMark val="out"/>
        <c:minorTickMark val="none"/>
        <c:tickLblPos val="nextTo"/>
        <c:crossAx val="1041493296"/>
        <c:crosses val="autoZero"/>
        <c:auto val="1"/>
        <c:lblAlgn val="ctr"/>
        <c:lblOffset val="100"/>
        <c:noMultiLvlLbl val="0"/>
      </c:catAx>
      <c:spPr>
        <a:noFill/>
        <a:ln>
          <a:solidFill>
            <a:sysClr val="windowText" lastClr="000000"/>
          </a:solid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426143"/>
      </a:solidFill>
      <a:round/>
    </a:ln>
    <a:effectLst/>
  </c:spPr>
  <c:txPr>
    <a:bodyPr/>
    <a:lstStyle/>
    <a:p>
      <a:pPr>
        <a:defRPr/>
      </a:pPr>
      <a:endParaRPr lang="da-DK"/>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3"/>
          <c:order val="0"/>
          <c:tx>
            <c:strRef>
              <c:f>'Grafer til Outlook - aleneståen'!$Y$458</c:f>
              <c:strCache>
                <c:ptCount val="1"/>
                <c:pt idx="0">
                  <c:v>Green Policy</c:v>
                </c:pt>
              </c:strCache>
            </c:strRef>
          </c:tx>
          <c:spPr>
            <a:solidFill>
              <a:srgbClr val="13B45C"/>
            </a:solidFill>
            <a:ln w="0">
              <a:solidFill>
                <a:schemeClr val="tx1"/>
              </a:solidFill>
            </a:ln>
            <a:effectLst/>
          </c:spPr>
          <c:cat>
            <c:numRef>
              <c:f>'Grafer til Outlook - aleneståen'!$Z$455:$AV$455</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aleneståen'!$Z$458:$AV$458</c:f>
              <c:numCache>
                <c:formatCode>0.00</c:formatCode>
                <c:ptCount val="23"/>
                <c:pt idx="0">
                  <c:v>1.846698284645774</c:v>
                </c:pt>
                <c:pt idx="1">
                  <c:v>2.1116793485163003</c:v>
                </c:pt>
                <c:pt idx="2">
                  <c:v>2.1917739979795834</c:v>
                </c:pt>
                <c:pt idx="3">
                  <c:v>2.7749291492259345</c:v>
                </c:pt>
                <c:pt idx="4">
                  <c:v>3.2474800952419414</c:v>
                </c:pt>
                <c:pt idx="5">
                  <c:v>3.4150603260036161</c:v>
                </c:pt>
                <c:pt idx="6">
                  <c:v>3.6017186757015422</c:v>
                </c:pt>
                <c:pt idx="7">
                  <c:v>3.8082954030729916</c:v>
                </c:pt>
                <c:pt idx="8">
                  <c:v>3.9003725802646176</c:v>
                </c:pt>
                <c:pt idx="9">
                  <c:v>4.0603569278266312</c:v>
                </c:pt>
                <c:pt idx="10">
                  <c:v>4.2063040310052724</c:v>
                </c:pt>
                <c:pt idx="11">
                  <c:v>4.3463234309345706</c:v>
                </c:pt>
                <c:pt idx="12">
                  <c:v>4.4868134601548864</c:v>
                </c:pt>
                <c:pt idx="13">
                  <c:v>4.4538089621281278</c:v>
                </c:pt>
                <c:pt idx="14">
                  <c:v>4.427319620700767</c:v>
                </c:pt>
                <c:pt idx="15">
                  <c:v>4.3939941522749972</c:v>
                </c:pt>
                <c:pt idx="16">
                  <c:v>4.3669928854863302</c:v>
                </c:pt>
                <c:pt idx="17">
                  <c:v>4.3329594416593906</c:v>
                </c:pt>
                <c:pt idx="18">
                  <c:v>4.3315621637902888</c:v>
                </c:pt>
                <c:pt idx="19">
                  <c:v>4.3309412584884388</c:v>
                </c:pt>
                <c:pt idx="20">
                  <c:v>4.3303507085569013</c:v>
                </c:pt>
                <c:pt idx="21">
                  <c:v>4.3297583189059505</c:v>
                </c:pt>
                <c:pt idx="22">
                  <c:v>4.3291622498161733</c:v>
                </c:pt>
              </c:numCache>
            </c:numRef>
          </c:val>
          <c:extLst>
            <c:ext xmlns:c16="http://schemas.microsoft.com/office/drawing/2014/chart" uri="{C3380CC4-5D6E-409C-BE32-E72D297353CC}">
              <c16:uniqueId val="{00000000-51E3-42BD-A276-E0B80B5AFC88}"/>
            </c:ext>
          </c:extLst>
        </c:ser>
        <c:ser>
          <c:idx val="0"/>
          <c:order val="1"/>
          <c:tx>
            <c:strRef>
              <c:f>'Grafer til Outlook - aleneståen'!$Y$457</c:f>
              <c:strCache>
                <c:ptCount val="1"/>
                <c:pt idx="0">
                  <c:v>Frozen Policy</c:v>
                </c:pt>
              </c:strCache>
            </c:strRef>
          </c:tx>
          <c:spPr>
            <a:solidFill>
              <a:srgbClr val="FF0000"/>
            </a:solidFill>
            <a:ln w="3175">
              <a:solidFill>
                <a:schemeClr val="tx1"/>
              </a:solidFill>
            </a:ln>
            <a:effectLst/>
          </c:spPr>
          <c:cat>
            <c:numRef>
              <c:f>'Grafer til Outlook - aleneståen'!$Z$455:$AV$455</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aleneståen'!$Z$457:$AV$457</c:f>
              <c:numCache>
                <c:formatCode>0.00</c:formatCode>
                <c:ptCount val="23"/>
                <c:pt idx="0">
                  <c:v>1.8205685367971367</c:v>
                </c:pt>
                <c:pt idx="1">
                  <c:v>2.0321069445853994</c:v>
                </c:pt>
                <c:pt idx="2">
                  <c:v>1.8694868498915316</c:v>
                </c:pt>
                <c:pt idx="3">
                  <c:v>2.0825660927058367</c:v>
                </c:pt>
                <c:pt idx="4">
                  <c:v>2.3611662763596519</c:v>
                </c:pt>
                <c:pt idx="5">
                  <c:v>2.4759510864047178</c:v>
                </c:pt>
                <c:pt idx="6">
                  <c:v>2.6211061745374509</c:v>
                </c:pt>
                <c:pt idx="7">
                  <c:v>2.7856712873241882</c:v>
                </c:pt>
                <c:pt idx="8">
                  <c:v>2.790312469455476</c:v>
                </c:pt>
                <c:pt idx="9">
                  <c:v>2.7822806258043786</c:v>
                </c:pt>
                <c:pt idx="10">
                  <c:v>2.7561376928410959</c:v>
                </c:pt>
                <c:pt idx="11">
                  <c:v>2.7604329020827123</c:v>
                </c:pt>
                <c:pt idx="12">
                  <c:v>2.7428881398910305</c:v>
                </c:pt>
                <c:pt idx="13">
                  <c:v>2.7426088044165602</c:v>
                </c:pt>
                <c:pt idx="14">
                  <c:v>2.7418628014145541</c:v>
                </c:pt>
                <c:pt idx="15">
                  <c:v>2.7410201882172878</c:v>
                </c:pt>
                <c:pt idx="16">
                  <c:v>2.7400499547443524</c:v>
                </c:pt>
                <c:pt idx="17">
                  <c:v>2.7388451904650406</c:v>
                </c:pt>
                <c:pt idx="18">
                  <c:v>2.7378575482781033</c:v>
                </c:pt>
                <c:pt idx="19">
                  <c:v>2.7372366429762529</c:v>
                </c:pt>
                <c:pt idx="20">
                  <c:v>2.7366460930447154</c:v>
                </c:pt>
                <c:pt idx="21">
                  <c:v>2.7360537033937642</c:v>
                </c:pt>
                <c:pt idx="22">
                  <c:v>2.7354576343039878</c:v>
                </c:pt>
              </c:numCache>
            </c:numRef>
          </c:val>
          <c:extLst>
            <c:ext xmlns:c16="http://schemas.microsoft.com/office/drawing/2014/chart" uri="{C3380CC4-5D6E-409C-BE32-E72D297353CC}">
              <c16:uniqueId val="{00000002-51E3-42BD-A276-E0B80B5AFC88}"/>
            </c:ext>
          </c:extLst>
        </c:ser>
        <c:dLbls>
          <c:showLegendKey val="0"/>
          <c:showVal val="0"/>
          <c:showCatName val="0"/>
          <c:showSerName val="0"/>
          <c:showPercent val="0"/>
          <c:showBubbleSize val="0"/>
        </c:dLbls>
        <c:axId val="819046920"/>
        <c:axId val="819050528"/>
      </c:areaChart>
      <c:catAx>
        <c:axId val="819046920"/>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19050528"/>
        <c:crosses val="autoZero"/>
        <c:auto val="1"/>
        <c:lblAlgn val="ctr"/>
        <c:lblOffset val="100"/>
        <c:noMultiLvlLbl val="0"/>
      </c:catAx>
      <c:valAx>
        <c:axId val="8190505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dirty="0">
                    <a:solidFill>
                      <a:sysClr val="windowText" lastClr="000000"/>
                    </a:solidFill>
                  </a:rPr>
                  <a:t>Mio. tons CO</a:t>
                </a:r>
                <a:r>
                  <a:rPr lang="da-DK" sz="1500" baseline="-25000" dirty="0">
                    <a:solidFill>
                      <a:sysClr val="windowText" lastClr="000000"/>
                    </a:solidFill>
                  </a:rPr>
                  <a:t>2</a:t>
                </a:r>
                <a:r>
                  <a:rPr lang="da-DK" sz="1500" dirty="0">
                    <a:solidFill>
                      <a:sysClr val="windowText" lastClr="000000"/>
                    </a:solidFill>
                  </a:rPr>
                  <a:t>e pr. år</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19046920"/>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chemeClr val="tx1"/>
      </a:solidFill>
      <a:round/>
    </a:ln>
    <a:effectLst/>
  </c:spPr>
  <c:txPr>
    <a:bodyPr/>
    <a:lstStyle/>
    <a:p>
      <a:pPr>
        <a:defRPr>
          <a:effectLst/>
          <a:latin typeface="Corbel" panose="020B0503020204020204" pitchFamily="34" charset="0"/>
        </a:defRPr>
      </a:pPr>
      <a:endParaRPr lang="da-DK"/>
    </a:p>
  </c:txPr>
  <c:externalData r:id="rId4">
    <c:autoUpdate val="0"/>
  </c:externalData>
  <c:userShapes r:id="rId5"/>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'Grafer til Outlook - aleneståen'!$Y$486</c:f>
              <c:strCache>
                <c:ptCount val="1"/>
                <c:pt idx="0">
                  <c:v>Netto CO2e reduktion</c:v>
                </c:pt>
              </c:strCache>
            </c:strRef>
          </c:tx>
          <c:spPr>
            <a:solidFill>
              <a:srgbClr val="11A353"/>
            </a:solidFill>
            <a:ln>
              <a:noFill/>
            </a:ln>
            <a:effectLst/>
          </c:spPr>
          <c:invertIfNegative val="0"/>
          <c:dPt>
            <c:idx val="3"/>
            <c:invertIfNegative val="0"/>
            <c:bubble3D val="0"/>
            <c:spPr>
              <a:solidFill>
                <a:schemeClr val="tx1"/>
              </a:solidFill>
              <a:ln>
                <a:noFill/>
              </a:ln>
              <a:effectLst/>
            </c:spPr>
            <c:extLst>
              <c:ext xmlns:c16="http://schemas.microsoft.com/office/drawing/2014/chart" uri="{C3380CC4-5D6E-409C-BE32-E72D297353CC}">
                <c16:uniqueId val="{00000001-BEAC-44C0-9142-61250520CCA2}"/>
              </c:ext>
            </c:extLst>
          </c:dPt>
          <c:dPt>
            <c:idx val="4"/>
            <c:invertIfNegative val="0"/>
            <c:bubble3D val="0"/>
            <c:spPr>
              <a:solidFill>
                <a:schemeClr val="tx1"/>
              </a:solidFill>
              <a:ln>
                <a:noFill/>
              </a:ln>
              <a:effectLst/>
            </c:spPr>
            <c:extLst>
              <c:ext xmlns:c16="http://schemas.microsoft.com/office/drawing/2014/chart" uri="{C3380CC4-5D6E-409C-BE32-E72D297353CC}">
                <c16:uniqueId val="{00000003-BEAC-44C0-9142-61250520CCA2}"/>
              </c:ext>
            </c:extLst>
          </c:dPt>
          <c:dLbls>
            <c:dLbl>
              <c:idx val="0"/>
              <c:layout>
                <c:manualLayout>
                  <c:x val="-1.9778342138453076E-17"/>
                  <c:y val="0.20853666666666673"/>
                </c:manualLayout>
              </c:layout>
              <c:tx>
                <c:rich>
                  <a:bodyPr/>
                  <a:lstStyle/>
                  <a:p>
                    <a:fld id="{C6F91F35-08F5-4304-981A-399863C5314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BEAC-44C0-9142-61250520CCA2}"/>
                </c:ext>
              </c:extLst>
            </c:dLbl>
            <c:dLbl>
              <c:idx val="1"/>
              <c:layout>
                <c:manualLayout>
                  <c:x val="-3.9556684276906152E-17"/>
                  <c:y val="0.1852813888888889"/>
                </c:manualLayout>
              </c:layout>
              <c:tx>
                <c:rich>
                  <a:bodyPr/>
                  <a:lstStyle/>
                  <a:p>
                    <a:fld id="{622E17E9-87D4-4ADE-91AB-5BEC751B357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BEAC-44C0-9142-61250520CCA2}"/>
                </c:ext>
              </c:extLst>
            </c:dLbl>
            <c:dLbl>
              <c:idx val="2"/>
              <c:layout>
                <c:manualLayout>
                  <c:x val="0"/>
                  <c:y val="-0.16253027777777784"/>
                </c:manualLayout>
              </c:layout>
              <c:tx>
                <c:rich>
                  <a:bodyPr/>
                  <a:lstStyle/>
                  <a:p>
                    <a:fld id="{63BD7AF6-CD16-493D-BA71-40F7048942E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BEAC-44C0-9142-61250520CCA2}"/>
                </c:ext>
              </c:extLst>
            </c:dLbl>
            <c:dLbl>
              <c:idx val="3"/>
              <c:tx>
                <c:rich>
                  <a:bodyPr/>
                  <a:lstStyle/>
                  <a:p>
                    <a:fld id="{3E0E165C-BC5A-496E-9430-008274CABB86}"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BEAC-44C0-9142-61250520CCA2}"/>
                </c:ext>
              </c:extLst>
            </c:dLbl>
            <c:dLbl>
              <c:idx val="4"/>
              <c:tx>
                <c:rich>
                  <a:bodyPr/>
                  <a:lstStyle/>
                  <a:p>
                    <a:fld id="{E49DEC98-6C47-4DAF-A8A5-1CDAFF228064}"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BEAC-44C0-9142-61250520CCA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solidFill>
                      <a:round/>
                    </a:ln>
                    <a:effectLst/>
                  </c:spPr>
                </c15:leaderLines>
              </c:ext>
            </c:extLst>
          </c:dLbls>
          <c:cat>
            <c:strRef>
              <c:f>'Grafer til Outlook - aleneståen'!$Z$480:$AD$481</c:f>
              <c:strCache>
                <c:ptCount val="5"/>
                <c:pt idx="0">
                  <c:v>Klimaaftryk
Biogas</c:v>
                </c:pt>
                <c:pt idx="1">
                  <c:v>Klimaaftryk
Biogas</c:v>
                </c:pt>
                <c:pt idx="2">
                  <c:v>Klimaaftryk
Biogas</c:v>
                </c:pt>
                <c:pt idx="3">
                  <c:v>Klimaaftryk
Naturgas</c:v>
                </c:pt>
                <c:pt idx="4">
                  <c:v>Klimaaftryk
Diesel</c:v>
                </c:pt>
              </c:strCache>
            </c:strRef>
          </c:cat>
          <c:val>
            <c:numRef>
              <c:f>'Grafer til Outlook - aleneståen'!$Z$486:$AD$486</c:f>
              <c:numCache>
                <c:formatCode>0.0</c:formatCode>
                <c:ptCount val="5"/>
                <c:pt idx="0">
                  <c:v>-6.541036616185699</c:v>
                </c:pt>
                <c:pt idx="1">
                  <c:v>-0.94571628192386115</c:v>
                </c:pt>
                <c:pt idx="2">
                  <c:v>4.6496040523379776</c:v>
                </c:pt>
                <c:pt idx="3">
                  <c:v>58.934090949123686</c:v>
                </c:pt>
                <c:pt idx="4">
                  <c:v>74.099999999999994</c:v>
                </c:pt>
              </c:numCache>
            </c:numRef>
          </c:val>
          <c:extLst>
            <c:ext xmlns:c15="http://schemas.microsoft.com/office/drawing/2012/chart" uri="{02D57815-91ED-43cb-92C2-25804820EDAC}">
              <c15:datalabelsRange>
                <c15:f>'Grafer til Outlook - aleneståen'!$Z$487:$AD$487</c15:f>
                <c15:dlblRangeCache>
                  <c:ptCount val="5"/>
                  <c:pt idx="0">
                    <c:v>Metantab 1%</c:v>
                  </c:pt>
                  <c:pt idx="1">
                    <c:v>Metantab 2%</c:v>
                  </c:pt>
                  <c:pt idx="2">
                    <c:v>Metantab 3%</c:v>
                  </c:pt>
                </c15:dlblRangeCache>
              </c15:datalabelsRange>
            </c:ext>
            <c:ext xmlns:c16="http://schemas.microsoft.com/office/drawing/2014/chart" uri="{C3380CC4-5D6E-409C-BE32-E72D297353CC}">
              <c16:uniqueId val="{00000007-BEAC-44C0-9142-61250520CCA2}"/>
            </c:ext>
          </c:extLst>
        </c:ser>
        <c:dLbls>
          <c:showLegendKey val="0"/>
          <c:showVal val="0"/>
          <c:showCatName val="0"/>
          <c:showSerName val="0"/>
          <c:showPercent val="0"/>
          <c:showBubbleSize val="0"/>
        </c:dLbls>
        <c:gapWidth val="150"/>
        <c:overlap val="100"/>
        <c:axId val="1570810047"/>
        <c:axId val="848225167"/>
        <c:extLst>
          <c:ext xmlns:c15="http://schemas.microsoft.com/office/drawing/2012/chart" uri="{02D57815-91ED-43cb-92C2-25804820EDAC}">
            <c15:filteredBarSeries>
              <c15:ser>
                <c:idx val="4"/>
                <c:order val="1"/>
                <c:tx>
                  <c:strRef>
                    <c:extLst>
                      <c:ext uri="{02D57815-91ED-43cb-92C2-25804820EDAC}">
                        <c15:formulaRef>
                          <c15:sqref>'[7]Beregning i PJ'!$I$18</c15:sqref>
                        </c15:formulaRef>
                      </c:ext>
                    </c:extLst>
                    <c:strCache>
                      <c:ptCount val="1"/>
                      <c:pt idx="0">
                        <c:v>Netto CO2e reduktion</c:v>
                      </c:pt>
                    </c:strCache>
                  </c:strRef>
                </c:tx>
                <c:spPr>
                  <a:pattFill prst="dkUpDiag">
                    <a:fgClr>
                      <a:srgbClr val="17D36C"/>
                    </a:fgClr>
                    <a:bgClr>
                      <a:schemeClr val="bg1"/>
                    </a:bgClr>
                  </a:pattFill>
                  <a:ln>
                    <a:noFill/>
                  </a:ln>
                  <a:effectLst/>
                </c:spPr>
                <c:invertIfNegative val="0"/>
                <c:cat>
                  <c:strRef>
                    <c:extLst>
                      <c:ex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c:ext uri="{02D57815-91ED-43cb-92C2-25804820EDAC}">
                        <c15:formulaRef>
                          <c15:sqref>'[7]Beregning i PJ'!$J$62:$Q$62</c15:sqref>
                        </c15:formulaRef>
                      </c:ext>
                    </c:extLst>
                    <c:numCache>
                      <c:formatCode>General</c:formatCode>
                      <c:ptCount val="8"/>
                      <c:pt idx="1">
                        <c:v>2.3986133856945013</c:v>
                      </c:pt>
                      <c:pt idx="2">
                        <c:v>2.117359013772496</c:v>
                      </c:pt>
                      <c:pt idx="3">
                        <c:v>1.8361046418504903</c:v>
                      </c:pt>
                      <c:pt idx="5">
                        <c:v>2.6730639586553404</c:v>
                      </c:pt>
                      <c:pt idx="6">
                        <c:v>1.8293008428893234</c:v>
                      </c:pt>
                      <c:pt idx="7">
                        <c:v>0.98553772712330678</c:v>
                      </c:pt>
                    </c:numCache>
                  </c:numRef>
                </c:val>
                <c:extLst>
                  <c:ext xmlns:c16="http://schemas.microsoft.com/office/drawing/2014/chart" uri="{C3380CC4-5D6E-409C-BE32-E72D297353CC}">
                    <c16:uniqueId val="{00000008-BEAC-44C0-9142-61250520CCA2}"/>
                  </c:ext>
                </c:extLst>
              </c15:ser>
            </c15:filteredBarSeries>
            <c15:filteredBarSeries>
              <c15:ser>
                <c:idx val="1"/>
                <c:order val="2"/>
                <c:tx>
                  <c:strRef>
                    <c:extLst xmlns:c15="http://schemas.microsoft.com/office/drawing/2012/chart">
                      <c:ext xmlns:c15="http://schemas.microsoft.com/office/drawing/2012/chart" uri="{02D57815-91ED-43cb-92C2-25804820EDAC}">
                        <c15:formulaRef>
                          <c15:sqref>'[7]Beregning i PJ'!$I$15</c15:sqref>
                        </c15:formulaRef>
                      </c:ext>
                    </c:extLst>
                    <c:strCache>
                      <c:ptCount val="1"/>
                      <c:pt idx="0">
                        <c:v>Metanreduktion i landbruget</c:v>
                      </c:pt>
                    </c:strCache>
                  </c:strRef>
                </c:tx>
                <c:spPr>
                  <a:solidFill>
                    <a:srgbClr val="11A353"/>
                  </a:solidFill>
                  <a:ln>
                    <a:noFill/>
                  </a:ln>
                  <a:effectLst/>
                </c:spPr>
                <c:invertIfNegative val="0"/>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PJ'!$J$59:$Q$59</c15:sqref>
                        </c15:formulaRef>
                      </c:ext>
                    </c:extLst>
                    <c:numCache>
                      <c:formatCode>General</c:formatCode>
                      <c:ptCount val="8"/>
                      <c:pt idx="0">
                        <c:v>0.41847965840242529</c:v>
                      </c:pt>
                      <c:pt idx="4">
                        <c:v>1.2554389752072759</c:v>
                      </c:pt>
                    </c:numCache>
                  </c:numRef>
                </c:val>
                <c:extLst xmlns:c15="http://schemas.microsoft.com/office/drawing/2012/chart">
                  <c:ext xmlns:c16="http://schemas.microsoft.com/office/drawing/2014/chart" uri="{C3380CC4-5D6E-409C-BE32-E72D297353CC}">
                    <c16:uniqueId val="{00000009-BEAC-44C0-9142-61250520CCA2}"/>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'[7]Beregning i PJ'!$I$17</c15:sqref>
                        </c15:formulaRef>
                      </c:ext>
                    </c:extLst>
                    <c:strCache>
                      <c:ptCount val="1"/>
                      <c:pt idx="0">
                        <c:v>Eget forbrug</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PJ'!$J$61:$Q$61</c15:sqref>
                        </c15:formulaRef>
                      </c:ext>
                    </c:extLst>
                    <c:numCache>
                      <c:formatCode>General</c:formatCode>
                      <c:ptCount val="8"/>
                      <c:pt idx="1">
                        <c:v>0.13093652681137061</c:v>
                      </c:pt>
                      <c:pt idx="2">
                        <c:v>0.13093652681137061</c:v>
                      </c:pt>
                      <c:pt idx="3">
                        <c:v>0.13093652681137061</c:v>
                      </c:pt>
                      <c:pt idx="5">
                        <c:v>0.13093652681137061</c:v>
                      </c:pt>
                      <c:pt idx="6">
                        <c:v>0.13093652681137061</c:v>
                      </c:pt>
                      <c:pt idx="7">
                        <c:v>0.13093652681137061</c:v>
                      </c:pt>
                    </c:numCache>
                  </c:numRef>
                </c:val>
                <c:extLst xmlns:c15="http://schemas.microsoft.com/office/drawing/2012/chart">
                  <c:ext xmlns:c16="http://schemas.microsoft.com/office/drawing/2014/chart" uri="{C3380CC4-5D6E-409C-BE32-E72D297353CC}">
                    <c16:uniqueId val="{0000000A-BEAC-44C0-9142-61250520CCA2}"/>
                  </c:ext>
                </c:extLst>
              </c15:ser>
            </c15:filteredBarSeries>
            <c15:filteredBarSeries>
              <c15:ser>
                <c:idx val="5"/>
                <c:order val="4"/>
                <c:tx>
                  <c:strRef>
                    <c:extLst xmlns:c15="http://schemas.microsoft.com/office/drawing/2012/chart">
                      <c:ext xmlns:c15="http://schemas.microsoft.com/office/drawing/2012/chart" uri="{02D57815-91ED-43cb-92C2-25804820EDAC}">
                        <c15:formulaRef>
                          <c15:sqref>'[7]Beregning i PJ'!$Q$34</c15:sqref>
                        </c15:formulaRef>
                      </c:ext>
                    </c:extLst>
                    <c:strCache>
                      <c:ptCount val="1"/>
                    </c:strCache>
                  </c:strRef>
                </c:tx>
                <c:spPr>
                  <a:noFill/>
                  <a:ln>
                    <a:noFill/>
                  </a:ln>
                  <a:effectLst/>
                </c:spPr>
                <c:invertIfNegative val="0"/>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PJ'!$Q$34:$R$34</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0B-BEAC-44C0-9142-61250520CCA2}"/>
                  </c:ext>
                </c:extLst>
              </c15:ser>
            </c15:filteredBarSeries>
            <c15:filteredBarSeries>
              <c15:ser>
                <c:idx val="2"/>
                <c:order val="5"/>
                <c:tx>
                  <c:strRef>
                    <c:extLst xmlns:c15="http://schemas.microsoft.com/office/drawing/2012/chart">
                      <c:ext xmlns:c15="http://schemas.microsoft.com/office/drawing/2012/chart" uri="{02D57815-91ED-43cb-92C2-25804820EDAC}">
                        <c15:formulaRef>
                          <c15:sqref>'[7]Beregning i PJ'!$I$16</c15:sqref>
                        </c15:formulaRef>
                      </c:ext>
                    </c:extLst>
                    <c:strCache>
                      <c:ptCount val="1"/>
                      <c:pt idx="0">
                        <c:v>Metantab</c:v>
                      </c:pt>
                    </c:strCache>
                  </c:strRef>
                </c:tx>
                <c:spPr>
                  <a:solidFill>
                    <a:srgbClr val="FF0000"/>
                  </a:solidFill>
                  <a:ln>
                    <a:noFill/>
                  </a:ln>
                  <a:effectLst/>
                </c:spPr>
                <c:invertIfNegative val="0"/>
                <c:dLbls>
                  <c:dLbl>
                    <c:idx val="0"/>
                    <c:tx>
                      <c:rich>
                        <a:bodyPr/>
                        <a:lstStyle/>
                        <a:p>
                          <a:endParaRPr lang="da-DK"/>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C-BEAC-44C0-9142-61250520CCA2}"/>
                      </c:ext>
                    </c:extLst>
                  </c:dLbl>
                  <c:dLbl>
                    <c:idx val="1"/>
                    <c:layout>
                      <c:manualLayout>
                        <c:x val="-3.0797704187019792E-17"/>
                        <c:y val="-7.4083333333333334E-2"/>
                      </c:manualLayout>
                    </c:layout>
                    <c:tx>
                      <c:rich>
                        <a:bodyPr/>
                        <a:lstStyle/>
                        <a:p>
                          <a:fld id="{C45F0534-6098-4A48-ADEA-F4B30D82CCE3}" type="CELLRANGE">
                            <a:rPr lang="en-US"/>
                            <a:pPr/>
                            <a:t>[CELLEOMRÅDE]</a:t>
                          </a:fld>
                          <a:endParaRPr lang="da-DK"/>
                        </a:p>
                      </c:rich>
                    </c:tx>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showDataLabelsRange val="1"/>
                      </c:ext>
                      <c:ext xmlns:c16="http://schemas.microsoft.com/office/drawing/2014/chart" uri="{C3380CC4-5D6E-409C-BE32-E72D297353CC}">
                        <c16:uniqueId val="{0000000D-BEAC-44C0-9142-61250520CCA2}"/>
                      </c:ext>
                    </c:extLst>
                  </c:dLbl>
                  <c:dLbl>
                    <c:idx val="2"/>
                    <c:layout>
                      <c:manualLayout>
                        <c:x val="0"/>
                        <c:y val="-8.4666666666666668E-2"/>
                      </c:manualLayout>
                    </c:layout>
                    <c:tx>
                      <c:rich>
                        <a:bodyPr/>
                        <a:lstStyle/>
                        <a:p>
                          <a:fld id="{E96C1E44-06BD-4356-BDA7-5CAB9F4A055A}" type="CELLRANGE">
                            <a:rPr lang="en-US"/>
                            <a:pPr/>
                            <a:t>[CELLEOMRÅDE]</a:t>
                          </a:fld>
                          <a:endParaRPr lang="da-DK"/>
                        </a:p>
                      </c:rich>
                    </c:tx>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showDataLabelsRange val="1"/>
                      </c:ext>
                      <c:ext xmlns:c16="http://schemas.microsoft.com/office/drawing/2014/chart" uri="{C3380CC4-5D6E-409C-BE32-E72D297353CC}">
                        <c16:uniqueId val="{0000000E-BEAC-44C0-9142-61250520CCA2}"/>
                      </c:ext>
                    </c:extLst>
                  </c:dLbl>
                  <c:dLbl>
                    <c:idx val="3"/>
                    <c:layout>
                      <c:manualLayout>
                        <c:x val="0"/>
                        <c:y val="-0.10230555555555555"/>
                      </c:manualLayout>
                    </c:layout>
                    <c:tx>
                      <c:rich>
                        <a:bodyPr rot="0" spcFirstLastPara="1" vertOverflow="overflow" horzOverflow="overflow"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Corbel" panose="020B0503020204020204" pitchFamily="34" charset="0"/>
                              <a:ea typeface="+mn-ea"/>
                              <a:cs typeface="+mn-cs"/>
                            </a:defRPr>
                          </a:pPr>
                          <a:fld id="{59BD11E7-08BD-4926-8A7C-F9A23B48EC42}" type="CELLRANGE">
                            <a:rPr lang="en-US"/>
                            <a:pPr>
                              <a:defRPr sz="1050"/>
                            </a:pPr>
                            <a:t>[CELLEOMRÅDE]</a:t>
                          </a:fld>
                          <a:endParaRPr lang="da-DK"/>
                        </a:p>
                      </c:rich>
                    </c:tx>
                    <c:spPr>
                      <a:noFill/>
                      <a:ln>
                        <a:noFill/>
                      </a:ln>
                      <a:effectLst/>
                    </c:spPr>
                    <c:txPr>
                      <a:bodyPr rot="0" spcFirstLastPara="1" vertOverflow="overflow" horzOverflow="overflow"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showDataLabelsRange val="1"/>
                      </c:ext>
                      <c:ext xmlns:c16="http://schemas.microsoft.com/office/drawing/2014/chart" uri="{C3380CC4-5D6E-409C-BE32-E72D297353CC}">
                        <c16:uniqueId val="{0000000F-BEAC-44C0-9142-61250520CCA2}"/>
                      </c:ext>
                    </c:extLst>
                  </c:dLbl>
                  <c:dLbl>
                    <c:idx val="4"/>
                    <c:tx>
                      <c:rich>
                        <a:bodyPr/>
                        <a:lstStyle/>
                        <a:p>
                          <a:endParaRPr lang="da-DK"/>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0-BEAC-44C0-9142-61250520CCA2}"/>
                      </c:ext>
                    </c:extLst>
                  </c:dLbl>
                  <c:dLbl>
                    <c:idx val="5"/>
                    <c:layout>
                      <c:manualLayout>
                        <c:x val="0"/>
                        <c:y val="-0.10230555555555555"/>
                      </c:manualLayout>
                    </c:layout>
                    <c:tx>
                      <c:rich>
                        <a:bodyPr/>
                        <a:lstStyle/>
                        <a:p>
                          <a:fld id="{D839A4FB-1B26-42FC-AE57-030C3AD43FE3}" type="CELLRANGE">
                            <a:rPr lang="en-US"/>
                            <a:pPr/>
                            <a:t>[CELLEOMRÅDE]</a:t>
                          </a:fld>
                          <a:endParaRPr lang="da-DK"/>
                        </a:p>
                      </c:rich>
                    </c:tx>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showDataLabelsRange val="1"/>
                      </c:ext>
                      <c:ext xmlns:c16="http://schemas.microsoft.com/office/drawing/2014/chart" uri="{C3380CC4-5D6E-409C-BE32-E72D297353CC}">
                        <c16:uniqueId val="{00000011-BEAC-44C0-9142-61250520CCA2}"/>
                      </c:ext>
                    </c:extLst>
                  </c:dLbl>
                  <c:dLbl>
                    <c:idx val="6"/>
                    <c:layout>
                      <c:manualLayout>
                        <c:x val="0"/>
                        <c:y val="-0.14463888888888893"/>
                      </c:manualLayout>
                    </c:layout>
                    <c:tx>
                      <c:rich>
                        <a:bodyPr/>
                        <a:lstStyle/>
                        <a:p>
                          <a:fld id="{953A2D85-C760-4855-BDB5-9ADE0E2DCB57}" type="CELLRANGE">
                            <a:rPr lang="en-US"/>
                            <a:pPr/>
                            <a:t>[CELLEOMRÅDE]</a:t>
                          </a:fld>
                          <a:endParaRPr lang="da-DK"/>
                        </a:p>
                      </c:rich>
                    </c:tx>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showDataLabelsRange val="1"/>
                      </c:ext>
                      <c:ext xmlns:c16="http://schemas.microsoft.com/office/drawing/2014/chart" uri="{C3380CC4-5D6E-409C-BE32-E72D297353CC}">
                        <c16:uniqueId val="{00000012-BEAC-44C0-9142-61250520CCA2}"/>
                      </c:ext>
                    </c:extLst>
                  </c:dLbl>
                  <c:dLbl>
                    <c:idx val="7"/>
                    <c:layout>
                      <c:manualLayout>
                        <c:x val="1.2319081674807917E-16"/>
                        <c:y val="-0.18697222222222226"/>
                      </c:manualLayout>
                    </c:layout>
                    <c:tx>
                      <c:rich>
                        <a:bodyPr/>
                        <a:lstStyle/>
                        <a:p>
                          <a:fld id="{8F83A422-DE52-4AE6-90F4-2360E920B3FA}" type="CELLRANGE">
                            <a:rPr lang="en-US"/>
                            <a:pPr/>
                            <a:t>[CELLEOMRÅDE]</a:t>
                          </a:fld>
                          <a:endParaRPr lang="da-DK"/>
                        </a:p>
                      </c:rich>
                    </c:tx>
                    <c:dLblPos val="ctr"/>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showDataLabelsRange val="1"/>
                      </c:ext>
                      <c:ext xmlns:c16="http://schemas.microsoft.com/office/drawing/2014/chart" uri="{C3380CC4-5D6E-409C-BE32-E72D297353CC}">
                        <c16:uniqueId val="{00000013-BEAC-44C0-9142-61250520CCA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ct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cap="flat" cmpd="sng" algn="ctr">
                            <a:solidFill>
                              <a:schemeClr val="tx1"/>
                            </a:solidFill>
                            <a:round/>
                          </a:ln>
                          <a:effectLst/>
                        </c:spPr>
                      </c15:leaderLines>
                    </c:ext>
                  </c:extLst>
                </c:dLbls>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PJ'!$J$60:$Q$60</c15:sqref>
                        </c15:formulaRef>
                      </c:ext>
                    </c:extLst>
                    <c:numCache>
                      <c:formatCode>General</c:formatCode>
                      <c:ptCount val="8"/>
                      <c:pt idx="1">
                        <c:v>0.28125437192200564</c:v>
                      </c:pt>
                      <c:pt idx="2">
                        <c:v>0.56250874384401128</c:v>
                      </c:pt>
                      <c:pt idx="3">
                        <c:v>0.84376311576601681</c:v>
                      </c:pt>
                      <c:pt idx="5">
                        <c:v>0.84376311576601692</c:v>
                      </c:pt>
                      <c:pt idx="6">
                        <c:v>1.6875262315320338</c:v>
                      </c:pt>
                      <c:pt idx="7">
                        <c:v>2.5312893472980504</c:v>
                      </c:pt>
                    </c:numCache>
                  </c:numRef>
                </c:val>
                <c:extLst xmlns:c15="http://schemas.microsoft.com/office/drawing/2012/chart">
                  <c:ext xmlns:c15="http://schemas.microsoft.com/office/drawing/2012/chart" uri="{02D57815-91ED-43cb-92C2-25804820EDAC}">
                    <c15:datalabelsRange>
                      <c15:f>'Grafer til Outlook - aleneståen'!$Z$487:$AI$487</c15:f>
                      <c15:dlblRangeCache>
                        <c:ptCount val="10"/>
                        <c:pt idx="0">
                          <c:v>Metantab 1%</c:v>
                        </c:pt>
                        <c:pt idx="1">
                          <c:v>Metantab 2%</c:v>
                        </c:pt>
                        <c:pt idx="2">
                          <c:v>Metantab 3%</c:v>
                        </c:pt>
                      </c15:dlblRangeCache>
                    </c15:datalabelsRange>
                  </c:ext>
                  <c:ext xmlns:c16="http://schemas.microsoft.com/office/drawing/2014/chart" uri="{C3380CC4-5D6E-409C-BE32-E72D297353CC}">
                    <c16:uniqueId val="{00000014-BEAC-44C0-9142-61250520CCA2}"/>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'[7]Beregning i PJ'!$Q$33</c15:sqref>
                        </c15:formulaRef>
                      </c:ext>
                    </c:extLst>
                    <c:strCache>
                      <c:ptCount val="1"/>
                    </c:strCache>
                  </c:strRef>
                </c:tx>
                <c:spPr>
                  <a:noFill/>
                  <a:ln>
                    <a:noFill/>
                  </a:ln>
                  <a:effectLst/>
                </c:spPr>
                <c:invertIfNegative val="0"/>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PJ'!$Q$34:$R$34</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15-BEAC-44C0-9142-61250520CCA2}"/>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'[7]Beregning i PJ'!$Q$35</c15:sqref>
                        </c15:formulaRef>
                      </c:ext>
                    </c:extLst>
                    <c:strCache>
                      <c:ptCount val="1"/>
                    </c:strCache>
                  </c:strRef>
                </c:tx>
                <c:spPr>
                  <a:noFill/>
                  <a:ln>
                    <a:noFill/>
                  </a:ln>
                  <a:effectLst/>
                </c:spPr>
                <c:invertIfNegative val="0"/>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PJ'!$Q$36</c15:sqref>
                        </c15:formulaRef>
                      </c:ext>
                    </c:extLst>
                    <c:numCache>
                      <c:formatCode>General</c:formatCode>
                      <c:ptCount val="1"/>
                    </c:numCache>
                  </c:numRef>
                </c:val>
                <c:extLst xmlns:c15="http://schemas.microsoft.com/office/drawing/2012/chart">
                  <c:ext xmlns:c16="http://schemas.microsoft.com/office/drawing/2014/chart" uri="{C3380CC4-5D6E-409C-BE32-E72D297353CC}">
                    <c16:uniqueId val="{00000016-BEAC-44C0-9142-61250520CCA2}"/>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'[7]Beregning i PJ'!$P$34</c15:sqref>
                        </c15:formulaRef>
                      </c:ext>
                    </c:extLst>
                    <c:strCache>
                      <c:ptCount val="1"/>
                    </c:strCache>
                  </c:strRef>
                </c:tx>
                <c:spPr>
                  <a:noFill/>
                  <a:ln>
                    <a:noFill/>
                  </a:ln>
                  <a:effectLst/>
                </c:spPr>
                <c:invertIfNegative val="0"/>
                <c:cat>
                  <c:strRef>
                    <c:extLst xmlns:c15="http://schemas.microsoft.com/office/drawing/2012/chart">
                      <c:ext xmlns:c15="http://schemas.microsoft.com/office/drawing/2012/chart" uri="{02D57815-91ED-43cb-92C2-25804820EDAC}">
                        <c15:formulaRef>
                          <c15:sqref>'Grafer til Outlook - aleneståen'!$Z$480:$AD$481</c15:sqref>
                        </c15:formulaRef>
                      </c:ext>
                    </c:extLst>
                    <c:strCache>
                      <c:ptCount val="5"/>
                      <c:pt idx="0">
                        <c:v>Klimaaftryk
Biogas</c:v>
                      </c:pt>
                      <c:pt idx="1">
                        <c:v>Klimaaftryk
Biogas</c:v>
                      </c:pt>
                      <c:pt idx="2">
                        <c:v>Klimaaftryk
Biogas</c:v>
                      </c:pt>
                      <c:pt idx="3">
                        <c:v>Klimaaftryk
Naturgas</c:v>
                      </c:pt>
                      <c:pt idx="4">
                        <c:v>Klimaaftryk
Diesel</c:v>
                      </c:pt>
                    </c:strCache>
                  </c:strRef>
                </c:cat>
                <c:val>
                  <c:numRef>
                    <c:extLst xmlns:c15="http://schemas.microsoft.com/office/drawing/2012/chart">
                      <c:ext xmlns:c15="http://schemas.microsoft.com/office/drawing/2012/chart" uri="{02D57815-91ED-43cb-92C2-25804820EDAC}">
                        <c15:formulaRef>
                          <c15:sqref>'[7]Beregning i PJ'!$P$35:$Q$35</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17-BEAC-44C0-9142-61250520CCA2}"/>
                  </c:ext>
                </c:extLst>
              </c15:ser>
            </c15:filteredBarSeries>
          </c:ext>
        </c:extLst>
      </c:barChart>
      <c:catAx>
        <c:axId val="1570810047"/>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orbel" panose="020B0503020204020204" pitchFamily="34" charset="0"/>
                <a:ea typeface="+mn-ea"/>
                <a:cs typeface="+mn-cs"/>
              </a:defRPr>
            </a:pPr>
            <a:endParaRPr lang="da-DK"/>
          </a:p>
        </c:txPr>
        <c:crossAx val="848225167"/>
        <c:crosses val="autoZero"/>
        <c:auto val="1"/>
        <c:lblAlgn val="ctr"/>
        <c:lblOffset val="100"/>
        <c:noMultiLvlLbl val="0"/>
      </c:catAx>
      <c:valAx>
        <c:axId val="848225167"/>
        <c:scaling>
          <c:orientation val="minMax"/>
          <c:max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ysClr val="windowText" lastClr="000000"/>
                    </a:solidFill>
                    <a:latin typeface="Corbel" panose="020B0503020204020204" pitchFamily="34" charset="0"/>
                    <a:ea typeface="+mn-ea"/>
                    <a:cs typeface="+mn-cs"/>
                  </a:defRPr>
                </a:pPr>
                <a:r>
                  <a:rPr lang="da-DK" sz="1600" b="0" i="0" u="none" strike="noStrike" kern="1200" baseline="0" dirty="0">
                    <a:solidFill>
                      <a:sysClr val="windowText" lastClr="000000"/>
                    </a:solidFill>
                    <a:latin typeface="Corbel" panose="020B0503020204020204" pitchFamily="34" charset="0"/>
                  </a:rPr>
                  <a:t>Kg CO</a:t>
                </a:r>
                <a:r>
                  <a:rPr lang="da-DK" sz="1600" b="0" i="0" u="none" strike="noStrike" kern="1200" baseline="-25000" dirty="0">
                    <a:solidFill>
                      <a:sysClr val="windowText" lastClr="000000"/>
                    </a:solidFill>
                    <a:latin typeface="Corbel" panose="020B0503020204020204" pitchFamily="34" charset="0"/>
                  </a:rPr>
                  <a:t>2</a:t>
                </a:r>
                <a:r>
                  <a:rPr lang="da-DK" sz="1600" b="0" i="0" u="none" strike="noStrike" kern="1200" baseline="0" dirty="0">
                    <a:solidFill>
                      <a:sysClr val="windowText" lastClr="000000"/>
                    </a:solidFill>
                    <a:latin typeface="Corbel" panose="020B0503020204020204" pitchFamily="34" charset="0"/>
                  </a:rPr>
                  <a:t>e / GJ</a:t>
                </a:r>
                <a:endParaRPr lang="da-DK" sz="1600" b="0" i="0" u="none" strike="noStrike" kern="1200" baseline="-25000" dirty="0">
                  <a:solidFill>
                    <a:sysClr val="windowText" lastClr="000000"/>
                  </a:solidFill>
                  <a:latin typeface="Corbel" panose="020B0503020204020204" pitchFamily="34" charset="0"/>
                </a:endParaRP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orbel" panose="020B0503020204020204" pitchFamily="34" charset="0"/>
                <a:ea typeface="+mn-ea"/>
                <a:cs typeface="+mn-cs"/>
              </a:defRPr>
            </a:pPr>
            <a:endParaRPr lang="da-DK"/>
          </a:p>
        </c:txPr>
        <c:crossAx val="1570810047"/>
        <c:crosses val="autoZero"/>
        <c:crossBetween val="between"/>
      </c:valAx>
      <c:spPr>
        <a:noFill/>
        <a:ln w="25400">
          <a:noFill/>
        </a:ln>
        <a:effectLst/>
      </c:spPr>
    </c:plotArea>
    <c:plotVisOnly val="1"/>
    <c:dispBlanksAs val="gap"/>
    <c:showDLblsOverMax val="0"/>
  </c:chart>
  <c:spPr>
    <a:solidFill>
      <a:srgbClr val="F5F0E6"/>
    </a:solidFill>
    <a:ln w="9525" cap="flat" cmpd="sng" algn="ctr">
      <a:solidFill>
        <a:schemeClr val="tx1"/>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v>test</c:v>
          </c:tx>
          <c:spPr>
            <a:noFill/>
            <a:ln>
              <a:noFill/>
            </a:ln>
            <a:effectLst/>
          </c:spPr>
          <c:invertIfNegative val="0"/>
          <c:dPt>
            <c:idx val="0"/>
            <c:invertIfNegative val="0"/>
            <c:bubble3D val="0"/>
            <c:spPr>
              <a:solidFill>
                <a:srgbClr val="3B3838"/>
              </a:solidFill>
              <a:ln>
                <a:solidFill>
                  <a:schemeClr val="tx1"/>
                </a:solidFill>
              </a:ln>
              <a:effectLst/>
            </c:spPr>
            <c:extLst>
              <c:ext xmlns:c16="http://schemas.microsoft.com/office/drawing/2014/chart" uri="{C3380CC4-5D6E-409C-BE32-E72D297353CC}">
                <c16:uniqueId val="{00000001-7A28-49B0-9284-FB16A0AA9755}"/>
              </c:ext>
            </c:extLst>
          </c:dPt>
          <c:dPt>
            <c:idx val="4"/>
            <c:invertIfNegative val="0"/>
            <c:bubble3D val="0"/>
            <c:spPr>
              <a:solidFill>
                <a:srgbClr val="FF0000"/>
              </a:solidFill>
              <a:ln>
                <a:noFill/>
              </a:ln>
              <a:effectLst/>
            </c:spPr>
            <c:extLst>
              <c:ext xmlns:c16="http://schemas.microsoft.com/office/drawing/2014/chart" uri="{C3380CC4-5D6E-409C-BE32-E72D297353CC}">
                <c16:uniqueId val="{00000003-7A28-49B0-9284-FB16A0AA9755}"/>
              </c:ext>
            </c:extLst>
          </c:dPt>
          <c:dPt>
            <c:idx val="6"/>
            <c:invertIfNegative val="0"/>
            <c:bubble3D val="0"/>
            <c:spPr>
              <a:noFill/>
              <a:ln>
                <a:noFill/>
              </a:ln>
              <a:effectLst/>
            </c:spPr>
            <c:extLst>
              <c:ext xmlns:c16="http://schemas.microsoft.com/office/drawing/2014/chart" uri="{C3380CC4-5D6E-409C-BE32-E72D297353CC}">
                <c16:uniqueId val="{00000005-7A28-49B0-9284-FB16A0AA9755}"/>
              </c:ext>
            </c:extLst>
          </c:dPt>
          <c:cat>
            <c:multiLvlStrRef>
              <c:f>'Grafer til Outlook - aleneståen'!$Z$541:$AF$542</c:f>
              <c:multiLvlStrCache>
                <c:ptCount val="7"/>
                <c:lvl>
                  <c:pt idx="0">
                    <c:v>Reduktionsbehov
udenfor kvotesektor</c:v>
                  </c:pt>
                  <c:pt idx="1">
                    <c:v>LULUCF-fleksibilitet</c:v>
                  </c:pt>
                  <c:pt idx="2">
                    <c:v>Kvoteannullering</c:v>
                  </c:pt>
                  <c:pt idx="3">
                    <c:v>Reduktionsmål land- og skovbrugssektoren</c:v>
                  </c:pt>
                  <c:pt idx="4">
                    <c:v>Fortrængnings-
krav + 2%</c:v>
                  </c:pt>
                  <c:pt idx="5">
                    <c:v>Fremrykning af
biogasudbud*</c:v>
                  </c:pt>
                  <c:pt idx="6">
                    <c:v>CO2 afgiftsrefusion*</c:v>
                  </c:pt>
                </c:lvl>
                <c:lvl>
                  <c:pt idx="1">
                    <c:v> </c:v>
                  </c:pt>
                  <c:pt idx="4">
                    <c:v> </c:v>
                  </c:pt>
                </c:lvl>
              </c:multiLvlStrCache>
            </c:multiLvlStrRef>
          </c:cat>
          <c:val>
            <c:numRef>
              <c:f>'Grafer til Outlook - aleneståen'!$Z$543:$AF$543</c:f>
              <c:numCache>
                <c:formatCode>General</c:formatCode>
                <c:ptCount val="7"/>
                <c:pt idx="0">
                  <c:v>19.100000000000001</c:v>
                </c:pt>
                <c:pt idx="1">
                  <c:v>15.900000000000002</c:v>
                </c:pt>
                <c:pt idx="2">
                  <c:v>11.900000000000002</c:v>
                </c:pt>
                <c:pt idx="3">
                  <c:v>5.3000000000000025</c:v>
                </c:pt>
                <c:pt idx="4" formatCode="0.0">
                  <c:v>-0.29999999999999716</c:v>
                </c:pt>
                <c:pt idx="5" formatCode="0.0">
                  <c:v>-0.3932492142632471</c:v>
                </c:pt>
                <c:pt idx="6" formatCode="0.0">
                  <c:v>-0.78649842852649421</c:v>
                </c:pt>
              </c:numCache>
            </c:numRef>
          </c:val>
          <c:extLst>
            <c:ext xmlns:c16="http://schemas.microsoft.com/office/drawing/2014/chart" uri="{C3380CC4-5D6E-409C-BE32-E72D297353CC}">
              <c16:uniqueId val="{00000006-7A28-49B0-9284-FB16A0AA9755}"/>
            </c:ext>
          </c:extLst>
        </c:ser>
        <c:ser>
          <c:idx val="2"/>
          <c:order val="1"/>
          <c:tx>
            <c:strRef>
              <c:f>'Grafer til Outlook - aleneståen'!$Y$545</c:f>
              <c:strCache>
                <c:ptCount val="1"/>
                <c:pt idx="0">
                  <c:v>Ekstra søjle</c:v>
                </c:pt>
              </c:strCache>
            </c:strRef>
          </c:tx>
          <c:spPr>
            <a:solidFill>
              <a:srgbClr val="FF0000"/>
            </a:solidFill>
            <a:ln>
              <a:noFill/>
            </a:ln>
            <a:effectLst/>
          </c:spPr>
          <c:invertIfNegative val="0"/>
          <c:dPt>
            <c:idx val="4"/>
            <c:invertIfNegative val="0"/>
            <c:bubble3D val="0"/>
            <c:spPr>
              <a:solidFill>
                <a:srgbClr val="FF0000"/>
              </a:solidFill>
              <a:ln>
                <a:noFill/>
              </a:ln>
              <a:effectLst/>
            </c:spPr>
            <c:extLst>
              <c:ext xmlns:c16="http://schemas.microsoft.com/office/drawing/2014/chart" uri="{C3380CC4-5D6E-409C-BE32-E72D297353CC}">
                <c16:uniqueId val="{00000008-7A28-49B0-9284-FB16A0AA9755}"/>
              </c:ext>
            </c:extLst>
          </c:dPt>
          <c:cat>
            <c:multiLvlStrRef>
              <c:f>'Grafer til Outlook - aleneståen'!$Z$541:$AF$542</c:f>
              <c:multiLvlStrCache>
                <c:ptCount val="7"/>
                <c:lvl>
                  <c:pt idx="0">
                    <c:v>Reduktionsbehov
udenfor kvotesektor</c:v>
                  </c:pt>
                  <c:pt idx="1">
                    <c:v>LULUCF-fleksibilitet</c:v>
                  </c:pt>
                  <c:pt idx="2">
                    <c:v>Kvoteannullering</c:v>
                  </c:pt>
                  <c:pt idx="3">
                    <c:v>Reduktionsmål land- og skovbrugssektoren</c:v>
                  </c:pt>
                  <c:pt idx="4">
                    <c:v>Fortrængnings-
krav + 2%</c:v>
                  </c:pt>
                  <c:pt idx="5">
                    <c:v>Fremrykning af
biogasudbud*</c:v>
                  </c:pt>
                  <c:pt idx="6">
                    <c:v>CO2 afgiftsrefusion*</c:v>
                  </c:pt>
                </c:lvl>
                <c:lvl>
                  <c:pt idx="1">
                    <c:v> </c:v>
                  </c:pt>
                  <c:pt idx="4">
                    <c:v> </c:v>
                  </c:pt>
                </c:lvl>
              </c:multiLvlStrCache>
            </c:multiLvlStrRef>
          </c:cat>
          <c:val>
            <c:numRef>
              <c:f>'Grafer til Outlook - aleneståen'!$Z$545:$AF$545</c:f>
              <c:numCache>
                <c:formatCode>General</c:formatCode>
                <c:ptCount val="7"/>
                <c:pt idx="4">
                  <c:v>-0.29999999999999716</c:v>
                </c:pt>
                <c:pt idx="5" formatCode="0.0">
                  <c:v>-0.3932492142632471</c:v>
                </c:pt>
                <c:pt idx="6" formatCode="0.0">
                  <c:v>-0.9000000000000028</c:v>
                </c:pt>
              </c:numCache>
            </c:numRef>
          </c:val>
          <c:extLst>
            <c:ext xmlns:c16="http://schemas.microsoft.com/office/drawing/2014/chart" uri="{C3380CC4-5D6E-409C-BE32-E72D297353CC}">
              <c16:uniqueId val="{00000009-7A28-49B0-9284-FB16A0AA9755}"/>
            </c:ext>
          </c:extLst>
        </c:ser>
        <c:ser>
          <c:idx val="1"/>
          <c:order val="2"/>
          <c:tx>
            <c:strRef>
              <c:f>'Grafer til Outlook - aleneståen'!$Y$537</c:f>
              <c:strCache>
                <c:ptCount val="1"/>
                <c:pt idx="0">
                  <c:v>Effekt af tiltag</c:v>
                </c:pt>
              </c:strCache>
            </c:strRef>
          </c:tx>
          <c:spPr>
            <a:solidFill>
              <a:srgbClr val="14BC60"/>
            </a:solidFill>
            <a:ln>
              <a:noFill/>
            </a:ln>
            <a:effectLst/>
          </c:spPr>
          <c:invertIfNegative val="0"/>
          <c:dPt>
            <c:idx val="5"/>
            <c:invertIfNegative val="0"/>
            <c:bubble3D val="0"/>
            <c:spPr>
              <a:solidFill>
                <a:srgbClr val="14BC60"/>
              </a:solidFill>
              <a:ln>
                <a:noFill/>
              </a:ln>
              <a:effectLst/>
            </c:spPr>
            <c:extLst>
              <c:ext xmlns:c16="http://schemas.microsoft.com/office/drawing/2014/chart" uri="{C3380CC4-5D6E-409C-BE32-E72D297353CC}">
                <c16:uniqueId val="{0000000B-7A28-49B0-9284-FB16A0AA9755}"/>
              </c:ext>
            </c:extLst>
          </c:dPt>
          <c:dPt>
            <c:idx val="6"/>
            <c:invertIfNegative val="0"/>
            <c:bubble3D val="0"/>
            <c:spPr>
              <a:solidFill>
                <a:srgbClr val="14BC60"/>
              </a:solidFill>
              <a:ln>
                <a:noFill/>
              </a:ln>
              <a:effectLst/>
            </c:spPr>
            <c:extLst>
              <c:ext xmlns:c16="http://schemas.microsoft.com/office/drawing/2014/chart" uri="{C3380CC4-5D6E-409C-BE32-E72D297353CC}">
                <c16:uniqueId val="{0000000D-7A28-49B0-9284-FB16A0AA9755}"/>
              </c:ext>
            </c:extLst>
          </c:dPt>
          <c:dPt>
            <c:idx val="7"/>
            <c:invertIfNegative val="0"/>
            <c:bubble3D val="0"/>
            <c:spPr>
              <a:solidFill>
                <a:srgbClr val="14BC60"/>
              </a:solidFill>
              <a:ln>
                <a:noFill/>
              </a:ln>
              <a:effectLst/>
            </c:spPr>
            <c:extLst>
              <c:ext xmlns:c16="http://schemas.microsoft.com/office/drawing/2014/chart" uri="{C3380CC4-5D6E-409C-BE32-E72D297353CC}">
                <c16:uniqueId val="{0000000F-7A28-49B0-9284-FB16A0AA9755}"/>
              </c:ext>
            </c:extLst>
          </c:dPt>
          <c:cat>
            <c:multiLvlStrRef>
              <c:f>'Grafer til Outlook - aleneståen'!$Z$541:$AF$542</c:f>
              <c:multiLvlStrCache>
                <c:ptCount val="7"/>
                <c:lvl>
                  <c:pt idx="0">
                    <c:v>Reduktionsbehov
udenfor kvotesektor</c:v>
                  </c:pt>
                  <c:pt idx="1">
                    <c:v>LULUCF-fleksibilitet</c:v>
                  </c:pt>
                  <c:pt idx="2">
                    <c:v>Kvoteannullering</c:v>
                  </c:pt>
                  <c:pt idx="3">
                    <c:v>Reduktionsmål land- og skovbrugssektoren</c:v>
                  </c:pt>
                  <c:pt idx="4">
                    <c:v>Fortrængnings-
krav + 2%</c:v>
                  </c:pt>
                  <c:pt idx="5">
                    <c:v>Fremrykning af
biogasudbud*</c:v>
                  </c:pt>
                  <c:pt idx="6">
                    <c:v>CO2 afgiftsrefusion*</c:v>
                  </c:pt>
                </c:lvl>
                <c:lvl>
                  <c:pt idx="1">
                    <c:v> </c:v>
                  </c:pt>
                  <c:pt idx="4">
                    <c:v> </c:v>
                  </c:pt>
                </c:lvl>
              </c:multiLvlStrCache>
            </c:multiLvlStrRef>
          </c:cat>
          <c:val>
            <c:numRef>
              <c:f>'Grafer til Outlook - aleneståen'!$Z$544:$AF$544</c:f>
              <c:numCache>
                <c:formatCode>General</c:formatCode>
                <c:ptCount val="7"/>
                <c:pt idx="1">
                  <c:v>3.2</c:v>
                </c:pt>
                <c:pt idx="2">
                  <c:v>4</c:v>
                </c:pt>
                <c:pt idx="3">
                  <c:v>6.6</c:v>
                </c:pt>
              </c:numCache>
            </c:numRef>
          </c:val>
          <c:extLst>
            <c:ext xmlns:c16="http://schemas.microsoft.com/office/drawing/2014/chart" uri="{C3380CC4-5D6E-409C-BE32-E72D297353CC}">
              <c16:uniqueId val="{00000010-7A28-49B0-9284-FB16A0AA9755}"/>
            </c:ext>
          </c:extLst>
        </c:ser>
        <c:ser>
          <c:idx val="3"/>
          <c:order val="3"/>
          <c:tx>
            <c:strRef>
              <c:f>'Grafer til Outlook - aleneståen'!$Y$546</c:f>
              <c:strCache>
                <c:ptCount val="1"/>
                <c:pt idx="0">
                  <c:v>Negativ søjle</c:v>
                </c:pt>
              </c:strCache>
            </c:strRef>
          </c:tx>
          <c:spPr>
            <a:solidFill>
              <a:srgbClr val="14BC60"/>
            </a:solidFill>
            <a:ln>
              <a:noFill/>
            </a:ln>
            <a:effectLst/>
          </c:spPr>
          <c:invertIfNegative val="0"/>
          <c:cat>
            <c:multiLvlStrRef>
              <c:f>'Grafer til Outlook - aleneståen'!$Z$541:$AF$542</c:f>
              <c:multiLvlStrCache>
                <c:ptCount val="7"/>
                <c:lvl>
                  <c:pt idx="0">
                    <c:v>Reduktionsbehov
udenfor kvotesektor</c:v>
                  </c:pt>
                  <c:pt idx="1">
                    <c:v>LULUCF-fleksibilitet</c:v>
                  </c:pt>
                  <c:pt idx="2">
                    <c:v>Kvoteannullering</c:v>
                  </c:pt>
                  <c:pt idx="3">
                    <c:v>Reduktionsmål land- og skovbrugssektoren</c:v>
                  </c:pt>
                  <c:pt idx="4">
                    <c:v>Fortrængnings-
krav + 2%</c:v>
                  </c:pt>
                  <c:pt idx="5">
                    <c:v>Fremrykning af
biogasudbud*</c:v>
                  </c:pt>
                  <c:pt idx="6">
                    <c:v>CO2 afgiftsrefusion*</c:v>
                  </c:pt>
                </c:lvl>
                <c:lvl>
                  <c:pt idx="1">
                    <c:v> </c:v>
                  </c:pt>
                  <c:pt idx="4">
                    <c:v> </c:v>
                  </c:pt>
                </c:lvl>
              </c:multiLvlStrCache>
            </c:multiLvlStrRef>
          </c:cat>
          <c:val>
            <c:numRef>
              <c:f>'Grafer til Outlook - aleneståen'!$Z$546:$AF$546</c:f>
              <c:numCache>
                <c:formatCode>General</c:formatCode>
                <c:ptCount val="7"/>
                <c:pt idx="4" formatCode="0.0">
                  <c:v>5.3000000000000025</c:v>
                </c:pt>
              </c:numCache>
            </c:numRef>
          </c:val>
          <c:extLst>
            <c:ext xmlns:c16="http://schemas.microsoft.com/office/drawing/2014/chart" uri="{C3380CC4-5D6E-409C-BE32-E72D297353CC}">
              <c16:uniqueId val="{00000011-7A28-49B0-9284-FB16A0AA9755}"/>
            </c:ext>
          </c:extLst>
        </c:ser>
        <c:dLbls>
          <c:showLegendKey val="0"/>
          <c:showVal val="0"/>
          <c:showCatName val="0"/>
          <c:showSerName val="0"/>
          <c:showPercent val="0"/>
          <c:showBubbleSize val="0"/>
        </c:dLbls>
        <c:gapWidth val="0"/>
        <c:overlap val="100"/>
        <c:axId val="8512087"/>
        <c:axId val="8512415"/>
      </c:barChart>
      <c:catAx>
        <c:axId val="8512087"/>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5400000" spcFirstLastPara="1" vertOverflow="ellipsis" wrap="square" anchor="b" anchorCtr="1"/>
          <a:lstStyle/>
          <a:p>
            <a:pPr>
              <a:defRPr sz="1050" b="0" i="0" u="none" strike="noStrike" baseline="0">
                <a:solidFill>
                  <a:srgbClr val="000000"/>
                </a:solidFill>
                <a:latin typeface="Corbel" panose="020B0503020204020204" pitchFamily="34" charset="0"/>
                <a:ea typeface="+mn-ea"/>
                <a:cs typeface="+mn-cs"/>
              </a:defRPr>
            </a:pPr>
            <a:endParaRPr lang="da-DK"/>
          </a:p>
        </c:txPr>
        <c:crossAx val="8512415"/>
        <c:crosses val="autoZero"/>
        <c:auto val="1"/>
        <c:lblAlgn val="ctr"/>
        <c:lblOffset val="100"/>
        <c:noMultiLvlLbl val="0"/>
      </c:catAx>
      <c:valAx>
        <c:axId val="851241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baseline="0">
                    <a:solidFill>
                      <a:schemeClr val="tx1"/>
                    </a:solidFill>
                    <a:latin typeface="Corbel" panose="020B0503020204020204" pitchFamily="34" charset="0"/>
                    <a:ea typeface="+mn-ea"/>
                    <a:cs typeface="+mn-cs"/>
                  </a:defRPr>
                </a:pPr>
                <a:r>
                  <a:rPr lang="da-DK" sz="1500" dirty="0">
                    <a:solidFill>
                      <a:schemeClr val="tx1"/>
                    </a:solidFill>
                  </a:rPr>
                  <a:t>Mio.</a:t>
                </a:r>
                <a:r>
                  <a:rPr lang="da-DK" sz="1500" baseline="0" dirty="0">
                    <a:solidFill>
                      <a:schemeClr val="tx1"/>
                    </a:solidFill>
                  </a:rPr>
                  <a:t> tons CO</a:t>
                </a:r>
                <a:r>
                  <a:rPr lang="da-DK" sz="1500" baseline="-25000" dirty="0">
                    <a:solidFill>
                      <a:schemeClr val="tx1"/>
                    </a:solidFill>
                  </a:rPr>
                  <a:t>2</a:t>
                </a:r>
                <a:r>
                  <a:rPr lang="da-DK" sz="1500" baseline="0" dirty="0">
                    <a:solidFill>
                      <a:schemeClr val="tx1"/>
                    </a:solidFill>
                  </a:rPr>
                  <a:t>e</a:t>
                </a:r>
                <a:endParaRPr lang="da-DK" sz="1500" dirty="0">
                  <a:solidFill>
                    <a:schemeClr val="tx1"/>
                  </a:solidFill>
                </a:endParaRPr>
              </a:p>
            </c:rich>
          </c:tx>
          <c:overlay val="0"/>
          <c:spPr>
            <a:noFill/>
            <a:ln>
              <a:noFill/>
            </a:ln>
            <a:effectLst/>
          </c:spPr>
          <c:txPr>
            <a:bodyPr rot="-5400000" spcFirstLastPara="1" vertOverflow="ellipsis" vert="horz" wrap="square" anchor="ctr" anchorCtr="1"/>
            <a:lstStyle/>
            <a:p>
              <a:pPr>
                <a:defRPr sz="1500" b="0" i="0" u="none" strike="noStrike" baseline="0">
                  <a:solidFill>
                    <a:schemeClr val="tx1"/>
                  </a:solidFill>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baseline="0">
                <a:solidFill>
                  <a:schemeClr val="tx1"/>
                </a:solidFill>
                <a:latin typeface="Corbel" panose="020B0503020204020204" pitchFamily="34" charset="0"/>
                <a:ea typeface="+mn-ea"/>
                <a:cs typeface="+mn-cs"/>
              </a:defRPr>
            </a:pPr>
            <a:endParaRPr lang="da-DK"/>
          </a:p>
        </c:txPr>
        <c:crossAx val="85120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4"/>
          <c:order val="0"/>
          <c:tx>
            <c:strRef>
              <c:f>'Grafer til Outlook - scenarier'!$AI$98</c:f>
              <c:strCache>
                <c:ptCount val="1"/>
                <c:pt idx="0">
                  <c:v>Metanopsamling i landbruget</c:v>
                </c:pt>
              </c:strCache>
            </c:strRef>
          </c:tx>
          <c:spPr>
            <a:solidFill>
              <a:srgbClr val="17D36C"/>
            </a:solidFill>
            <a:ln>
              <a:noFill/>
            </a:ln>
            <a:effectLst/>
          </c:spPr>
          <c:cat>
            <c:numRef>
              <c:f>'1. Energistyrelsen'!$AH$3:$BD$3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policy'!$AH$9:$BD$9</c:f>
              <c:numCache>
                <c:formatCode>0.00</c:formatCode>
                <c:ptCount val="23"/>
                <c:pt idx="0">
                  <c:v>0.26815619507531008</c:v>
                </c:pt>
                <c:pt idx="1">
                  <c:v>0.30622715139169554</c:v>
                </c:pt>
                <c:pt idx="2">
                  <c:v>0.34559859389498071</c:v>
                </c:pt>
                <c:pt idx="3">
                  <c:v>0.42319357568112292</c:v>
                </c:pt>
                <c:pt idx="4">
                  <c:v>0.49469232466491264</c:v>
                </c:pt>
                <c:pt idx="5">
                  <c:v>0.55854188949275052</c:v>
                </c:pt>
                <c:pt idx="6">
                  <c:v>0.63094239926682527</c:v>
                </c:pt>
                <c:pt idx="7">
                  <c:v>0.71006026632882169</c:v>
                </c:pt>
                <c:pt idx="8">
                  <c:v>0.71991396273523733</c:v>
                </c:pt>
                <c:pt idx="9">
                  <c:v>0.70911781563148901</c:v>
                </c:pt>
                <c:pt idx="10">
                  <c:v>0.67594089975560834</c:v>
                </c:pt>
                <c:pt idx="11">
                  <c:v>0.66892771141015106</c:v>
                </c:pt>
                <c:pt idx="12">
                  <c:v>0.64022363576806396</c:v>
                </c:pt>
                <c:pt idx="13">
                  <c:v>0.63984956500309587</c:v>
                </c:pt>
                <c:pt idx="14">
                  <c:v>0.63945771718422395</c:v>
                </c:pt>
                <c:pt idx="15">
                  <c:v>0.63909177961166275</c:v>
                </c:pt>
                <c:pt idx="16">
                  <c:v>0.63868823935951902</c:v>
                </c:pt>
                <c:pt idx="17">
                  <c:v>0.63833437683318039</c:v>
                </c:pt>
                <c:pt idx="18">
                  <c:v>0.63793822295984981</c:v>
                </c:pt>
                <c:pt idx="19">
                  <c:v>0.63793822295984981</c:v>
                </c:pt>
                <c:pt idx="20">
                  <c:v>0.63793822295984981</c:v>
                </c:pt>
                <c:pt idx="21">
                  <c:v>0.63793822295984981</c:v>
                </c:pt>
                <c:pt idx="22">
                  <c:v>0.63793822295984981</c:v>
                </c:pt>
              </c:numCache>
            </c:numRef>
          </c:val>
          <c:extLst>
            <c:ext xmlns:c16="http://schemas.microsoft.com/office/drawing/2014/chart" uri="{C3380CC4-5D6E-409C-BE32-E72D297353CC}">
              <c16:uniqueId val="{00000000-9999-4E83-8F20-3663F71FEA99}"/>
            </c:ext>
          </c:extLst>
        </c:ser>
        <c:ser>
          <c:idx val="0"/>
          <c:order val="2"/>
          <c:tx>
            <c:strRef>
              <c:f>'Grafer til Outlook - scenarier'!$AI$99</c:f>
              <c:strCache>
                <c:ptCount val="1"/>
                <c:pt idx="0">
                  <c:v>Fossil fortrængning</c:v>
                </c:pt>
              </c:strCache>
            </c:strRef>
          </c:tx>
          <c:spPr>
            <a:solidFill>
              <a:srgbClr val="0D7C3F"/>
            </a:solidFill>
            <a:ln w="25400">
              <a:noFill/>
            </a:ln>
            <a:effectLst/>
          </c:spPr>
          <c:cat>
            <c:numRef>
              <c:f>'1. Energistyrelsen'!$AH$3:$BD$3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'3. Frozen policy'!$AH$4:$BD$4</c:f>
              <c:numCache>
                <c:formatCode>0.00</c:formatCode>
                <c:ptCount val="23"/>
                <c:pt idx="0">
                  <c:v>2.0318646431690768</c:v>
                </c:pt>
                <c:pt idx="1">
                  <c:v>2.1430312178873168</c:v>
                </c:pt>
                <c:pt idx="2">
                  <c:v>1.9004313078842112</c:v>
                </c:pt>
                <c:pt idx="3">
                  <c:v>2.027566575818998</c:v>
                </c:pt>
                <c:pt idx="4">
                  <c:v>2.2431193969776735</c:v>
                </c:pt>
                <c:pt idx="5">
                  <c:v>2.27145519613775</c:v>
                </c:pt>
                <c:pt idx="6">
                  <c:v>2.3230444013267348</c:v>
                </c:pt>
                <c:pt idx="7">
                  <c:v>2.3861520634238289</c:v>
                </c:pt>
                <c:pt idx="8">
                  <c:v>2.3809371430771815</c:v>
                </c:pt>
                <c:pt idx="9">
                  <c:v>2.3835716455003686</c:v>
                </c:pt>
                <c:pt idx="10">
                  <c:v>2.391633491261584</c:v>
                </c:pt>
                <c:pt idx="11">
                  <c:v>2.4028532269474092</c:v>
                </c:pt>
                <c:pt idx="12">
                  <c:v>2.4137947726176634</c:v>
                </c:pt>
                <c:pt idx="13">
                  <c:v>2.4138876784480137</c:v>
                </c:pt>
                <c:pt idx="14">
                  <c:v>2.4135316927416195</c:v>
                </c:pt>
                <c:pt idx="15">
                  <c:v>2.4130524458345617</c:v>
                </c:pt>
                <c:pt idx="16">
                  <c:v>2.4124839725359788</c:v>
                </c:pt>
                <c:pt idx="17">
                  <c:v>2.4116312625881036</c:v>
                </c:pt>
                <c:pt idx="18">
                  <c:v>2.4110397927968599</c:v>
                </c:pt>
                <c:pt idx="19">
                  <c:v>2.4104188874950094</c:v>
                </c:pt>
                <c:pt idx="20">
                  <c:v>2.4098283375634719</c:v>
                </c:pt>
                <c:pt idx="21">
                  <c:v>2.4092359479125207</c:v>
                </c:pt>
                <c:pt idx="22">
                  <c:v>2.4086398788227443</c:v>
                </c:pt>
              </c:numCache>
            </c:numRef>
          </c:val>
          <c:extLst>
            <c:ext xmlns:c16="http://schemas.microsoft.com/office/drawing/2014/chart" uri="{C3380CC4-5D6E-409C-BE32-E72D297353CC}">
              <c16:uniqueId val="{00000001-9999-4E83-8F20-3663F71FEA99}"/>
            </c:ext>
          </c:extLst>
        </c:ser>
        <c:dLbls>
          <c:showLegendKey val="0"/>
          <c:showVal val="0"/>
          <c:showCatName val="0"/>
          <c:showSerName val="0"/>
          <c:showPercent val="0"/>
          <c:showBubbleSize val="0"/>
        </c:dLbls>
        <c:axId val="833149968"/>
        <c:axId val="833153248"/>
        <c:extLst/>
      </c:areaChart>
      <c:lineChart>
        <c:grouping val="standard"/>
        <c:varyColors val="0"/>
        <c:ser>
          <c:idx val="2"/>
          <c:order val="1"/>
          <c:tx>
            <c:strRef>
              <c:f>'Grafer til Outlook - scenarier'!$AI$100</c:f>
              <c:strCache>
                <c:ptCount val="1"/>
                <c:pt idx="0">
                  <c:v>Netto reduktion</c:v>
                </c:pt>
              </c:strCache>
            </c:strRef>
          </c:tx>
          <c:spPr>
            <a:ln w="28575" cap="rnd">
              <a:solidFill>
                <a:schemeClr val="tx1"/>
              </a:solidFill>
              <a:round/>
            </a:ln>
            <a:effectLst/>
          </c:spPr>
          <c:marker>
            <c:symbol val="none"/>
          </c:marker>
          <c:cat>
            <c:numRef>
              <c:f>'Grafer til Outlook - scenarier'!$AJ$98:$BF$98</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scenarier'!$AJ$102:$BF$102</c:f>
              <c:numCache>
                <c:formatCode>0.00</c:formatCode>
                <c:ptCount val="23"/>
                <c:pt idx="0">
                  <c:v>1.8205685367971367</c:v>
                </c:pt>
                <c:pt idx="1">
                  <c:v>2.0321069445853994</c:v>
                </c:pt>
                <c:pt idx="2">
                  <c:v>1.8694868498915316</c:v>
                </c:pt>
                <c:pt idx="3">
                  <c:v>2.0825660927058367</c:v>
                </c:pt>
                <c:pt idx="4">
                  <c:v>2.3611662763596519</c:v>
                </c:pt>
                <c:pt idx="5">
                  <c:v>2.4759510864047178</c:v>
                </c:pt>
                <c:pt idx="6">
                  <c:v>2.6211061745374509</c:v>
                </c:pt>
                <c:pt idx="7">
                  <c:v>2.7856712873241882</c:v>
                </c:pt>
                <c:pt idx="8">
                  <c:v>2.790312469455476</c:v>
                </c:pt>
                <c:pt idx="9">
                  <c:v>2.7822806258043786</c:v>
                </c:pt>
                <c:pt idx="10">
                  <c:v>2.7561376928410959</c:v>
                </c:pt>
                <c:pt idx="11">
                  <c:v>2.7604329020827123</c:v>
                </c:pt>
                <c:pt idx="12">
                  <c:v>2.7428881398910305</c:v>
                </c:pt>
                <c:pt idx="13">
                  <c:v>2.7426088044165602</c:v>
                </c:pt>
                <c:pt idx="14">
                  <c:v>2.7418628014145541</c:v>
                </c:pt>
                <c:pt idx="15">
                  <c:v>2.7410201882172878</c:v>
                </c:pt>
                <c:pt idx="16">
                  <c:v>2.7400499547443524</c:v>
                </c:pt>
                <c:pt idx="17">
                  <c:v>2.7388451904650406</c:v>
                </c:pt>
                <c:pt idx="18">
                  <c:v>2.7378575482781033</c:v>
                </c:pt>
                <c:pt idx="19">
                  <c:v>2.7372366429762529</c:v>
                </c:pt>
                <c:pt idx="20">
                  <c:v>2.7366460930447154</c:v>
                </c:pt>
                <c:pt idx="21">
                  <c:v>2.7360537033937642</c:v>
                </c:pt>
                <c:pt idx="22">
                  <c:v>2.7354576343039878</c:v>
                </c:pt>
              </c:numCache>
            </c:numRef>
          </c:val>
          <c:smooth val="1"/>
          <c:extLst>
            <c:ext xmlns:c16="http://schemas.microsoft.com/office/drawing/2014/chart" uri="{C3380CC4-5D6E-409C-BE32-E72D297353CC}">
              <c16:uniqueId val="{00000002-9999-4E83-8F20-3663F71FEA99}"/>
            </c:ext>
          </c:extLst>
        </c:ser>
        <c:dLbls>
          <c:showLegendKey val="0"/>
          <c:showVal val="0"/>
          <c:showCatName val="0"/>
          <c:showSerName val="0"/>
          <c:showPercent val="0"/>
          <c:showBubbleSize val="0"/>
        </c:dLbls>
        <c:marker val="1"/>
        <c:smooth val="0"/>
        <c:axId val="833149968"/>
        <c:axId val="833153248"/>
        <c:extLst/>
      </c:lineChart>
      <c:catAx>
        <c:axId val="83314996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3153248"/>
        <c:crosses val="autoZero"/>
        <c:auto val="1"/>
        <c:lblAlgn val="ctr"/>
        <c:lblOffset val="100"/>
        <c:noMultiLvlLbl val="0"/>
      </c:catAx>
      <c:valAx>
        <c:axId val="833153248"/>
        <c:scaling>
          <c:orientation val="minMax"/>
          <c:max val="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b="0" dirty="0">
                    <a:solidFill>
                      <a:sysClr val="windowText" lastClr="000000"/>
                    </a:solidFill>
                    <a:effectLst/>
                  </a:rPr>
                  <a:t>Mio. tons CO</a:t>
                </a:r>
                <a:r>
                  <a:rPr lang="da-DK" sz="1500" b="0" baseline="-25000" dirty="0">
                    <a:solidFill>
                      <a:sysClr val="windowText" lastClr="000000"/>
                    </a:solidFill>
                    <a:effectLst/>
                  </a:rPr>
                  <a:t>2</a:t>
                </a:r>
                <a:r>
                  <a:rPr lang="da-DK" sz="1500" b="0" dirty="0">
                    <a:solidFill>
                      <a:sysClr val="windowText" lastClr="000000"/>
                    </a:solidFill>
                    <a:effectLst/>
                  </a:rPr>
                  <a:t>e </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3149968"/>
        <c:crosses val="autoZero"/>
        <c:crossBetween val="midCat"/>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ysClr val="windowText" lastClr="000000"/>
      </a:solidFill>
      <a:round/>
    </a:ln>
    <a:effectLst/>
  </c:spPr>
  <c:txPr>
    <a:bodyPr/>
    <a:lstStyle/>
    <a:p>
      <a:pPr>
        <a:defRPr>
          <a:effectLst/>
          <a:latin typeface="Corbel" panose="020B0503020204020204" pitchFamily="34" charset="0"/>
        </a:defRPr>
      </a:pPr>
      <a:endParaRPr lang="da-DK"/>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4"/>
          <c:order val="0"/>
          <c:tx>
            <c:strRef>
              <c:f>'Grafer til Outlook - scenarier'!$AI$98</c:f>
              <c:strCache>
                <c:ptCount val="1"/>
                <c:pt idx="0">
                  <c:v>Metanopsamling i landbruget</c:v>
                </c:pt>
              </c:strCache>
            </c:strRef>
          </c:tx>
          <c:spPr>
            <a:solidFill>
              <a:srgbClr val="17D36C"/>
            </a:solidFill>
            <a:ln>
              <a:noFill/>
            </a:ln>
            <a:effectLst/>
          </c:spPr>
          <c:cat>
            <c:numRef>
              <c:f>'1. Energistyrelsen'!$AH$3:$BD$3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Danmark'!$AH$9:$BD$9</c:f>
              <c:numCache>
                <c:formatCode>0.00</c:formatCode>
                <c:ptCount val="23"/>
                <c:pt idx="0">
                  <c:v>0.26815619507531008</c:v>
                </c:pt>
                <c:pt idx="1">
                  <c:v>0.30622715139169554</c:v>
                </c:pt>
                <c:pt idx="2">
                  <c:v>0.36362294656065108</c:v>
                </c:pt>
                <c:pt idx="3">
                  <c:v>0.61284689275181337</c:v>
                </c:pt>
                <c:pt idx="4">
                  <c:v>0.82639033788203886</c:v>
                </c:pt>
                <c:pt idx="5">
                  <c:v>0.90030645838367729</c:v>
                </c:pt>
                <c:pt idx="6">
                  <c:v>0.97566018334571258</c:v>
                </c:pt>
                <c:pt idx="7">
                  <c:v>1.054027293765089</c:v>
                </c:pt>
                <c:pt idx="8">
                  <c:v>1.0725054771403859</c:v>
                </c:pt>
                <c:pt idx="9">
                  <c:v>1.0909222370076852</c:v>
                </c:pt>
                <c:pt idx="10">
                  <c:v>1.1127163252534666</c:v>
                </c:pt>
                <c:pt idx="11">
                  <c:v>1.1259958107889787</c:v>
                </c:pt>
                <c:pt idx="12">
                  <c:v>1.1387574229670718</c:v>
                </c:pt>
                <c:pt idx="13">
                  <c:v>1.1252354931467301</c:v>
                </c:pt>
                <c:pt idx="14">
                  <c:v>1.1187051411095785</c:v>
                </c:pt>
                <c:pt idx="15">
                  <c:v>1.1054344572465724</c:v>
                </c:pt>
                <c:pt idx="16">
                  <c:v>1.0986034845049961</c:v>
                </c:pt>
                <c:pt idx="17">
                  <c:v>1.0849973437494844</c:v>
                </c:pt>
                <c:pt idx="18">
                  <c:v>1.0841915739183432</c:v>
                </c:pt>
                <c:pt idx="19">
                  <c:v>1.0841915739183432</c:v>
                </c:pt>
                <c:pt idx="20">
                  <c:v>1.0841915739183432</c:v>
                </c:pt>
                <c:pt idx="21">
                  <c:v>1.0841915739183432</c:v>
                </c:pt>
                <c:pt idx="22">
                  <c:v>1.0841915739183432</c:v>
                </c:pt>
              </c:numCache>
            </c:numRef>
          </c:val>
          <c:extLst>
            <c:ext xmlns:c16="http://schemas.microsoft.com/office/drawing/2014/chart" uri="{C3380CC4-5D6E-409C-BE32-E72D297353CC}">
              <c16:uniqueId val="{00000000-66A7-4699-AF1E-479289286354}"/>
            </c:ext>
          </c:extLst>
        </c:ser>
        <c:ser>
          <c:idx val="0"/>
          <c:order val="2"/>
          <c:tx>
            <c:strRef>
              <c:f>'Grafer til Outlook - scenarier'!$AI$99</c:f>
              <c:strCache>
                <c:ptCount val="1"/>
                <c:pt idx="0">
                  <c:v>Fossil fortrængning</c:v>
                </c:pt>
              </c:strCache>
            </c:strRef>
          </c:tx>
          <c:spPr>
            <a:solidFill>
              <a:srgbClr val="0D7C3F"/>
            </a:solidFill>
            <a:ln w="25400">
              <a:noFill/>
            </a:ln>
            <a:effectLst/>
          </c:spPr>
          <c:cat>
            <c:numRef>
              <c:f>'1. Energistyrelsen'!$AH$3:$BD$3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Danmark'!$AH$4:$BD$4</c:f>
              <c:numCache>
                <c:formatCode>0.00</c:formatCode>
                <c:ptCount val="23"/>
                <c:pt idx="0">
                  <c:v>2.102375184149976</c:v>
                </c:pt>
                <c:pt idx="1">
                  <c:v>2.2593995185789719</c:v>
                </c:pt>
                <c:pt idx="2">
                  <c:v>2.2845263821260833</c:v>
                </c:pt>
                <c:pt idx="3">
                  <c:v>2.6429836416551225</c:v>
                </c:pt>
                <c:pt idx="4">
                  <c:v>2.8997884753901406</c:v>
                </c:pt>
                <c:pt idx="5">
                  <c:v>2.9680195984956845</c:v>
                </c:pt>
                <c:pt idx="6">
                  <c:v>3.0528562207913064</c:v>
                </c:pt>
                <c:pt idx="7">
                  <c:v>3.1520926482549818</c:v>
                </c:pt>
                <c:pt idx="8">
                  <c:v>3.2329481541977851</c:v>
                </c:pt>
                <c:pt idx="9">
                  <c:v>3.3911924796628696</c:v>
                </c:pt>
                <c:pt idx="10">
                  <c:v>3.5333431143218523</c:v>
                </c:pt>
                <c:pt idx="11">
                  <c:v>3.676707993911418</c:v>
                </c:pt>
                <c:pt idx="12">
                  <c:v>3.8210068220332656</c:v>
                </c:pt>
                <c:pt idx="13">
                  <c:v>3.8014727512040745</c:v>
                </c:pt>
                <c:pt idx="14">
                  <c:v>3.781489788838138</c:v>
                </c:pt>
                <c:pt idx="15">
                  <c:v>3.7613835652715384</c:v>
                </c:pt>
                <c:pt idx="16">
                  <c:v>3.7411881153134132</c:v>
                </c:pt>
                <c:pt idx="17">
                  <c:v>3.7207084287059962</c:v>
                </c:pt>
                <c:pt idx="18">
                  <c:v>3.7201169589147516</c:v>
                </c:pt>
                <c:pt idx="19">
                  <c:v>3.7194960536129011</c:v>
                </c:pt>
                <c:pt idx="20">
                  <c:v>3.7189055036813636</c:v>
                </c:pt>
                <c:pt idx="21">
                  <c:v>3.7183131140304133</c:v>
                </c:pt>
                <c:pt idx="22">
                  <c:v>3.717717044940636</c:v>
                </c:pt>
              </c:numCache>
            </c:numRef>
          </c:val>
          <c:extLst>
            <c:ext xmlns:c16="http://schemas.microsoft.com/office/drawing/2014/chart" uri="{C3380CC4-5D6E-409C-BE32-E72D297353CC}">
              <c16:uniqueId val="{00000001-66A7-4699-AF1E-479289286354}"/>
            </c:ext>
          </c:extLst>
        </c:ser>
        <c:dLbls>
          <c:showLegendKey val="0"/>
          <c:showVal val="0"/>
          <c:showCatName val="0"/>
          <c:showSerName val="0"/>
          <c:showPercent val="0"/>
          <c:showBubbleSize val="0"/>
        </c:dLbls>
        <c:axId val="833149968"/>
        <c:axId val="833153248"/>
        <c:extLst/>
      </c:areaChart>
      <c:lineChart>
        <c:grouping val="standard"/>
        <c:varyColors val="0"/>
        <c:ser>
          <c:idx val="2"/>
          <c:order val="1"/>
          <c:tx>
            <c:strRef>
              <c:f>'Grafer til Outlook - scenarier'!$AI$100</c:f>
              <c:strCache>
                <c:ptCount val="1"/>
                <c:pt idx="0">
                  <c:v>Netto reduktion</c:v>
                </c:pt>
              </c:strCache>
            </c:strRef>
          </c:tx>
          <c:spPr>
            <a:ln w="28575" cap="rnd">
              <a:solidFill>
                <a:schemeClr val="tx1"/>
              </a:solidFill>
              <a:round/>
            </a:ln>
            <a:effectLst/>
          </c:spPr>
          <c:marker>
            <c:symbol val="none"/>
          </c:marker>
          <c:cat>
            <c:numRef>
              <c:f>'Grafer til Outlook - scenarier'!$AJ$98:$BF$98</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scenarier'!$AJ$103:$BF$103</c:f>
              <c:numCache>
                <c:formatCode>0.00</c:formatCode>
                <c:ptCount val="23"/>
                <c:pt idx="0">
                  <c:v>1.846698284645774</c:v>
                </c:pt>
                <c:pt idx="1">
                  <c:v>2.1116793485163003</c:v>
                </c:pt>
                <c:pt idx="2">
                  <c:v>2.1917739979795834</c:v>
                </c:pt>
                <c:pt idx="3">
                  <c:v>2.7749291492259345</c:v>
                </c:pt>
                <c:pt idx="4">
                  <c:v>3.2474800952419414</c:v>
                </c:pt>
                <c:pt idx="5">
                  <c:v>3.4150603260036161</c:v>
                </c:pt>
                <c:pt idx="6">
                  <c:v>3.6017186757015422</c:v>
                </c:pt>
                <c:pt idx="7">
                  <c:v>3.8082954030729916</c:v>
                </c:pt>
                <c:pt idx="8">
                  <c:v>3.9003725802646176</c:v>
                </c:pt>
                <c:pt idx="9">
                  <c:v>4.0603569278266312</c:v>
                </c:pt>
                <c:pt idx="10">
                  <c:v>4.2063040310052724</c:v>
                </c:pt>
                <c:pt idx="11">
                  <c:v>4.3463234309345706</c:v>
                </c:pt>
                <c:pt idx="12">
                  <c:v>4.4868134601548864</c:v>
                </c:pt>
                <c:pt idx="13">
                  <c:v>4.4538089621281278</c:v>
                </c:pt>
                <c:pt idx="14">
                  <c:v>4.427319620700767</c:v>
                </c:pt>
                <c:pt idx="15">
                  <c:v>4.3939941522749972</c:v>
                </c:pt>
                <c:pt idx="16">
                  <c:v>4.3669928854863302</c:v>
                </c:pt>
                <c:pt idx="17">
                  <c:v>4.3329594416593906</c:v>
                </c:pt>
                <c:pt idx="18">
                  <c:v>4.3315621637902888</c:v>
                </c:pt>
                <c:pt idx="19">
                  <c:v>4.3309412584884388</c:v>
                </c:pt>
                <c:pt idx="20">
                  <c:v>4.3303507085569013</c:v>
                </c:pt>
                <c:pt idx="21">
                  <c:v>4.3297583189059505</c:v>
                </c:pt>
                <c:pt idx="22">
                  <c:v>4.3291622498161733</c:v>
                </c:pt>
              </c:numCache>
            </c:numRef>
          </c:val>
          <c:smooth val="1"/>
          <c:extLst>
            <c:ext xmlns:c16="http://schemas.microsoft.com/office/drawing/2014/chart" uri="{C3380CC4-5D6E-409C-BE32-E72D297353CC}">
              <c16:uniqueId val="{00000002-66A7-4699-AF1E-479289286354}"/>
            </c:ext>
          </c:extLst>
        </c:ser>
        <c:dLbls>
          <c:showLegendKey val="0"/>
          <c:showVal val="0"/>
          <c:showCatName val="0"/>
          <c:showSerName val="0"/>
          <c:showPercent val="0"/>
          <c:showBubbleSize val="0"/>
        </c:dLbls>
        <c:marker val="1"/>
        <c:smooth val="0"/>
        <c:axId val="833149968"/>
        <c:axId val="833153248"/>
        <c:extLst/>
      </c:lineChart>
      <c:catAx>
        <c:axId val="83314996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3153248"/>
        <c:crosses val="autoZero"/>
        <c:auto val="1"/>
        <c:lblAlgn val="ctr"/>
        <c:lblOffset val="100"/>
        <c:noMultiLvlLbl val="0"/>
      </c:catAx>
      <c:valAx>
        <c:axId val="833153248"/>
        <c:scaling>
          <c:orientation val="minMax"/>
          <c:max val="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b="0" dirty="0">
                    <a:solidFill>
                      <a:sysClr val="windowText" lastClr="000000"/>
                    </a:solidFill>
                    <a:effectLst/>
                  </a:rPr>
                  <a:t>Mio. tons CO</a:t>
                </a:r>
                <a:r>
                  <a:rPr lang="da-DK" sz="1500" b="0" baseline="-25000" dirty="0">
                    <a:solidFill>
                      <a:sysClr val="windowText" lastClr="000000"/>
                    </a:solidFill>
                    <a:effectLst/>
                  </a:rPr>
                  <a:t>2</a:t>
                </a:r>
                <a:r>
                  <a:rPr lang="da-DK" sz="1500" b="0" dirty="0">
                    <a:solidFill>
                      <a:sysClr val="windowText" lastClr="000000"/>
                    </a:solidFill>
                    <a:effectLst/>
                  </a:rPr>
                  <a:t>e</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833149968"/>
        <c:crosses val="autoZero"/>
        <c:crossBetween val="midCat"/>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ysClr val="windowText" lastClr="000000"/>
      </a:solidFill>
      <a:round/>
    </a:ln>
    <a:effectLst/>
  </c:spPr>
  <c:txPr>
    <a:bodyPr/>
    <a:lstStyle/>
    <a:p>
      <a:pPr>
        <a:defRPr>
          <a:effectLst/>
          <a:latin typeface="Corbel" panose="020B0503020204020204" pitchFamily="34" charset="0"/>
        </a:defRPr>
      </a:pPr>
      <a:endParaRPr lang="da-DK"/>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1"/>
          <c:tx>
            <c:strRef>
              <c:f>'Grafer til Outlook - aleneståen'!$Y$437</c:f>
              <c:strCache>
                <c:ptCount val="1"/>
                <c:pt idx="0">
                  <c:v>Gasforbrug - Frozen Policy</c:v>
                </c:pt>
              </c:strCache>
            </c:strRef>
          </c:tx>
          <c:spPr>
            <a:ln w="28575" cap="rnd">
              <a:solidFill>
                <a:srgbClr val="FF0000"/>
              </a:solidFill>
              <a:prstDash val="dash"/>
              <a:round/>
            </a:ln>
            <a:effectLst/>
          </c:spPr>
          <c:marker>
            <c:symbol val="none"/>
          </c:marker>
          <c:cat>
            <c:numRef>
              <c:f>'2. Biogas Danmark'!$AH$34:$AT$34</c:f>
              <c:numCache>
                <c:formatCode>General</c:formatCode>
                <c:ptCount val="1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numCache>
            </c:numRef>
          </c:cat>
          <c:val>
            <c:numRef>
              <c:f>'3. Frozen policy'!$AH$38:$AT$38</c:f>
              <c:numCache>
                <c:formatCode>#,##0</c:formatCode>
                <c:ptCount val="13"/>
                <c:pt idx="0">
                  <c:v>140.96391522577449</c:v>
                </c:pt>
                <c:pt idx="1">
                  <c:v>136.54116101751688</c:v>
                </c:pt>
                <c:pt idx="2">
                  <c:v>134.68302961909947</c:v>
                </c:pt>
                <c:pt idx="3">
                  <c:v>123.68700360040387</c:v>
                </c:pt>
                <c:pt idx="4">
                  <c:v>108.38123234909349</c:v>
                </c:pt>
                <c:pt idx="5">
                  <c:v>75.341840086234413</c:v>
                </c:pt>
                <c:pt idx="6" formatCode="_(* #,##0.00_);_(* \(#,##0.00\);_(* &quot;-&quot;??_);_(@_)">
                  <c:v>57.43510156799902</c:v>
                </c:pt>
                <c:pt idx="7" formatCode="_(* #,##0.00_);_(* \(#,##0.00\);_(* &quot;-&quot;??_);_(@_)">
                  <c:v>26.461147494214178</c:v>
                </c:pt>
                <c:pt idx="8" formatCode="_(* #,##0.00_);_(* \(#,##0.00\);_(* &quot;-&quot;??_);_(@_)">
                  <c:v>14.283763585184541</c:v>
                </c:pt>
                <c:pt idx="9" formatCode="_(* #,##0.00_);_(* \(#,##0.00\);_(* &quot;-&quot;??_);_(@_)">
                  <c:v>7.9579349089317422</c:v>
                </c:pt>
                <c:pt idx="10" formatCode="_(* #,##0.00_);_(* \(#,##0.00\);_(* &quot;-&quot;??_);_(@_)">
                  <c:v>0</c:v>
                </c:pt>
                <c:pt idx="11" formatCode="_(* #,##0.00_);_(* \(#,##0.00\);_(* &quot;-&quot;??_);_(@_)">
                  <c:v>0</c:v>
                </c:pt>
                <c:pt idx="12">
                  <c:v>0</c:v>
                </c:pt>
              </c:numCache>
            </c:numRef>
          </c:val>
          <c:smooth val="0"/>
          <c:extLst>
            <c:ext xmlns:c16="http://schemas.microsoft.com/office/drawing/2014/chart" uri="{C3380CC4-5D6E-409C-BE32-E72D297353CC}">
              <c16:uniqueId val="{00000000-B5F2-410E-8E26-3EA74B6DAB6D}"/>
            </c:ext>
          </c:extLst>
        </c:ser>
        <c:ser>
          <c:idx val="2"/>
          <c:order val="2"/>
          <c:tx>
            <c:strRef>
              <c:f>'Grafer til Outlook - aleneståen'!$Y$438</c:f>
              <c:strCache>
                <c:ptCount val="1"/>
                <c:pt idx="0">
                  <c:v>Gasforbrug - Green Policy</c:v>
                </c:pt>
              </c:strCache>
            </c:strRef>
          </c:tx>
          <c:spPr>
            <a:ln w="28575" cap="rnd">
              <a:solidFill>
                <a:srgbClr val="0D7C3F"/>
              </a:solidFill>
              <a:prstDash val="dash"/>
              <a:round/>
            </a:ln>
            <a:effectLst/>
          </c:spPr>
          <c:marker>
            <c:symbol val="none"/>
          </c:marker>
          <c:cat>
            <c:numRef>
              <c:f>'2. Biogas Danmark'!$AH$34:$AT$34</c:f>
              <c:numCache>
                <c:formatCode>General</c:formatCode>
                <c:ptCount val="1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numCache>
            </c:numRef>
          </c:cat>
          <c:val>
            <c:numRef>
              <c:f>'2. Biogas Danmark'!$AH$38:$AT$38</c:f>
              <c:numCache>
                <c:formatCode>#,##0</c:formatCode>
                <c:ptCount val="13"/>
                <c:pt idx="0">
                  <c:v>130.81742477156973</c:v>
                </c:pt>
                <c:pt idx="1">
                  <c:v>131.82891602981155</c:v>
                </c:pt>
                <c:pt idx="2">
                  <c:v>116.62822791990709</c:v>
                </c:pt>
                <c:pt idx="3">
                  <c:v>88.531542187200372</c:v>
                </c:pt>
                <c:pt idx="4">
                  <c:v>65.71404815820587</c:v>
                </c:pt>
                <c:pt idx="5">
                  <c:v>38.582127370013687</c:v>
                </c:pt>
                <c:pt idx="6" formatCode="_(* #,##0.00_);_(* \(#,##0.00\);_(* &quot;-&quot;??_);_(@_)">
                  <c:v>17.604513667805623</c:v>
                </c:pt>
                <c:pt idx="7" formatCode="_(* #,##0.00_);_(* \(#,##0.00\);_(* &quot;-&quot;??_);_(@_)">
                  <c:v>0</c:v>
                </c:pt>
                <c:pt idx="8" formatCode="_(* #,##0.00_);_(* \(#,##0.00\);_(* &quot;-&quot;??_);_(@_)">
                  <c:v>0</c:v>
                </c:pt>
                <c:pt idx="9" formatCode="_(* #,##0.00_);_(* \(#,##0.00\);_(* &quot;-&quot;??_);_(@_)">
                  <c:v>0</c:v>
                </c:pt>
                <c:pt idx="10" formatCode="_(* #,##0.00_);_(* \(#,##0.00\);_(* &quot;-&quot;??_);_(@_)">
                  <c:v>0</c:v>
                </c:pt>
                <c:pt idx="11" formatCode="_(* #,##0.00_);_(* \(#,##0.00\);_(* &quot;-&quot;??_);_(@_)">
                  <c:v>0</c:v>
                </c:pt>
                <c:pt idx="12">
                  <c:v>0</c:v>
                </c:pt>
              </c:numCache>
            </c:numRef>
          </c:val>
          <c:smooth val="1"/>
          <c:extLst>
            <c:ext xmlns:c16="http://schemas.microsoft.com/office/drawing/2014/chart" uri="{C3380CC4-5D6E-409C-BE32-E72D297353CC}">
              <c16:uniqueId val="{00000001-B5F2-410E-8E26-3EA74B6DAB6D}"/>
            </c:ext>
          </c:extLst>
        </c:ser>
        <c:ser>
          <c:idx val="3"/>
          <c:order val="3"/>
          <c:tx>
            <c:strRef>
              <c:f>'Grafer til Outlook - aleneståen'!$Y$439</c:f>
              <c:strCache>
                <c:ptCount val="1"/>
                <c:pt idx="0">
                  <c:v>Elforbrug     - Energinet</c:v>
                </c:pt>
              </c:strCache>
            </c:strRef>
          </c:tx>
          <c:spPr>
            <a:ln w="28575" cap="rnd">
              <a:solidFill>
                <a:schemeClr val="accent4">
                  <a:lumMod val="75000"/>
                </a:schemeClr>
              </a:solidFill>
              <a:prstDash val="dash"/>
              <a:round/>
            </a:ln>
            <a:effectLst/>
          </c:spPr>
          <c:marker>
            <c:symbol val="none"/>
          </c:marker>
          <c:cat>
            <c:numRef>
              <c:f>'2. Biogas Danmark'!$AH$34:$AT$34</c:f>
              <c:numCache>
                <c:formatCode>General</c:formatCode>
                <c:ptCount val="1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numCache>
            </c:numRef>
          </c:cat>
          <c:val>
            <c:numRef>
              <c:f>'Brændværdi, CO2 udledning'!$I$64:$U$64</c:f>
              <c:numCache>
                <c:formatCode>#,##0</c:formatCode>
                <c:ptCount val="13"/>
                <c:pt idx="0">
                  <c:v>135.69999999999999</c:v>
                </c:pt>
                <c:pt idx="1">
                  <c:v>34.313799917224152</c:v>
                </c:pt>
                <c:pt idx="2">
                  <c:v>25.386448400660594</c:v>
                </c:pt>
                <c:pt idx="3">
                  <c:v>19.466227694429332</c:v>
                </c:pt>
                <c:pt idx="4">
                  <c:v>14.748217703541282</c:v>
                </c:pt>
                <c:pt idx="5">
                  <c:v>11.550348355264752</c:v>
                </c:pt>
                <c:pt idx="6">
                  <c:v>7.8252746502023784</c:v>
                </c:pt>
                <c:pt idx="7">
                  <c:v>5.3781434613679044</c:v>
                </c:pt>
                <c:pt idx="8">
                  <c:v>3.5861950595495169</c:v>
                </c:pt>
                <c:pt idx="9">
                  <c:v>3.4771498709669242</c:v>
                </c:pt>
                <c:pt idx="10">
                  <c:v>2.3180999139779495</c:v>
                </c:pt>
                <c:pt idx="11">
                  <c:v>1.1590499569889747</c:v>
                </c:pt>
                <c:pt idx="12">
                  <c:v>0</c:v>
                </c:pt>
              </c:numCache>
            </c:numRef>
          </c:val>
          <c:smooth val="1"/>
          <c:extLst>
            <c:ext xmlns:c16="http://schemas.microsoft.com/office/drawing/2014/chart" uri="{C3380CC4-5D6E-409C-BE32-E72D297353CC}">
              <c16:uniqueId val="{00000002-B5F2-410E-8E26-3EA74B6DAB6D}"/>
            </c:ext>
          </c:extLst>
        </c:ser>
        <c:dLbls>
          <c:showLegendKey val="0"/>
          <c:showVal val="0"/>
          <c:showCatName val="0"/>
          <c:showSerName val="0"/>
          <c:showPercent val="0"/>
          <c:showBubbleSize val="0"/>
        </c:dLbls>
        <c:smooth val="0"/>
        <c:axId val="378500936"/>
        <c:axId val="633958480"/>
        <c:extLst>
          <c:ext xmlns:c15="http://schemas.microsoft.com/office/drawing/2012/chart" uri="{02D57815-91ED-43cb-92C2-25804820EDAC}">
            <c15:filteredLineSeries>
              <c15:ser>
                <c:idx val="0"/>
                <c:order val="0"/>
                <c:tx>
                  <c:strRef>
                    <c:extLst>
                      <c:ext uri="{02D57815-91ED-43cb-92C2-25804820EDAC}">
                        <c15:formulaRef>
                          <c15:sqref>'Grafer til Outlook - aleneståen'!$Y$436</c15:sqref>
                        </c15:formulaRef>
                      </c:ext>
                    </c:extLst>
                    <c:strCache>
                      <c:ptCount val="1"/>
                      <c:pt idx="0">
                        <c:v>Gasforbrug - Energistyrelse scenarie</c:v>
                      </c:pt>
                    </c:strCache>
                  </c:strRef>
                </c:tx>
                <c:spPr>
                  <a:ln w="28575" cap="rnd">
                    <a:solidFill>
                      <a:srgbClr val="5B9BD5"/>
                    </a:solidFill>
                    <a:prstDash val="dash"/>
                    <a:round/>
                  </a:ln>
                  <a:effectLst/>
                </c:spPr>
                <c:marker>
                  <c:symbol val="none"/>
                </c:marker>
                <c:cat>
                  <c:numRef>
                    <c:extLst>
                      <c:ext uri="{02D57815-91ED-43cb-92C2-25804820EDAC}">
                        <c15:formulaRef>
                          <c15:sqref>'2. Biogas Danmark'!$AH$34:$AT$34</c15:sqref>
                        </c15:formulaRef>
                      </c:ext>
                    </c:extLst>
                    <c:numCache>
                      <c:formatCode>General</c:formatCode>
                      <c:ptCount val="1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numCache>
                  </c:numRef>
                </c:cat>
                <c:val>
                  <c:numRef>
                    <c:extLst>
                      <c:ext uri="{02D57815-91ED-43cb-92C2-25804820EDAC}">
                        <c15:formulaRef>
                          <c15:sqref>'1. Energistyrelsen'!$AG$38:$AT$38</c15:sqref>
                        </c15:formulaRef>
                      </c:ext>
                    </c:extLst>
                    <c:numCache>
                      <c:formatCode>#,##0</c:formatCode>
                      <c:ptCount val="13"/>
                      <c:pt idx="0">
                        <c:v>131.94865465027655</c:v>
                      </c:pt>
                      <c:pt idx="1">
                        <c:v>133.88773407883644</c:v>
                      </c:pt>
                      <c:pt idx="2">
                        <c:v>122.21758733679236</c:v>
                      </c:pt>
                      <c:pt idx="3">
                        <c:v>101.34936162082057</c:v>
                      </c:pt>
                      <c:pt idx="4">
                        <c:v>80.536304225409452</c:v>
                      </c:pt>
                      <c:pt idx="5">
                        <c:v>48.325575095145425</c:v>
                      </c:pt>
                      <c:pt idx="6">
                        <c:v>16.256765009351852</c:v>
                      </c:pt>
                      <c:pt idx="7">
                        <c:v>0</c:v>
                      </c:pt>
                      <c:pt idx="8">
                        <c:v>0</c:v>
                      </c:pt>
                      <c:pt idx="9">
                        <c:v>0</c:v>
                      </c:pt>
                      <c:pt idx="10">
                        <c:v>0</c:v>
                      </c:pt>
                      <c:pt idx="11">
                        <c:v>0</c:v>
                      </c:pt>
                      <c:pt idx="12">
                        <c:v>0</c:v>
                      </c:pt>
                    </c:numCache>
                  </c:numRef>
                </c:val>
                <c:smooth val="1"/>
                <c:extLst>
                  <c:ext xmlns:c16="http://schemas.microsoft.com/office/drawing/2014/chart" uri="{C3380CC4-5D6E-409C-BE32-E72D297353CC}">
                    <c16:uniqueId val="{00000003-B5F2-410E-8E26-3EA74B6DAB6D}"/>
                  </c:ext>
                </c:extLst>
              </c15:ser>
            </c15:filteredLineSeries>
          </c:ext>
        </c:extLst>
      </c:lineChart>
      <c:catAx>
        <c:axId val="378500936"/>
        <c:scaling>
          <c:orientation val="minMax"/>
        </c:scaling>
        <c:delete val="0"/>
        <c:axPos val="b"/>
        <c:numFmt formatCode="General" sourceLinked="1"/>
        <c:majorTickMark val="none"/>
        <c:minorTickMark val="cross"/>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33958480"/>
        <c:crosses val="autoZero"/>
        <c:auto val="1"/>
        <c:lblAlgn val="ctr"/>
        <c:lblOffset val="100"/>
        <c:noMultiLvlLbl val="0"/>
      </c:catAx>
      <c:valAx>
        <c:axId val="63395848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a:t>CO2 intensitet - g/kWh</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378500936"/>
        <c:crosses val="autoZero"/>
        <c:crossBetween val="between"/>
      </c:valAx>
      <c:spPr>
        <a:noFill/>
        <a:ln w="6350">
          <a:noFill/>
        </a:ln>
        <a:effectLst/>
      </c:spPr>
    </c:plotArea>
    <c:legend>
      <c:legendPos val="r"/>
      <c:layout>
        <c:manualLayout>
          <c:xMode val="edge"/>
          <c:yMode val="edge"/>
          <c:x val="0.60749104957539568"/>
          <c:y val="1.3880555555555554E-3"/>
          <c:w val="0.39250895042460426"/>
          <c:h val="0.15875333333333333"/>
        </c:manualLayout>
      </c:layout>
      <c:overlay val="1"/>
      <c:spPr>
        <a:noFill/>
        <a:ln>
          <a:solidFill>
            <a:schemeClr val="tx1"/>
          </a:solidFill>
        </a:ln>
        <a:effectLst/>
      </c:spPr>
      <c:txPr>
        <a:bodyPr rot="0" spcFirstLastPara="1" vertOverflow="ellipsis" vert="horz" wrap="square" anchor="ctr" anchorCtr="1"/>
        <a:lstStyle/>
        <a:p>
          <a:pPr>
            <a:defRPr sz="105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chemeClr val="tx1"/>
      </a:solidFill>
      <a:round/>
    </a:ln>
    <a:effectLst/>
  </c:spPr>
  <c:txPr>
    <a:bodyPr/>
    <a:lstStyle/>
    <a:p>
      <a:pPr>
        <a:defRPr>
          <a:solidFill>
            <a:sysClr val="windowText" lastClr="000000"/>
          </a:solidFill>
          <a:effectLst/>
          <a:latin typeface="Corbel" panose="020B0503020204020204" pitchFamily="34" charset="0"/>
        </a:defRPr>
      </a:pPr>
      <a:endParaRPr lang="da-DK"/>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132008154943936"/>
          <c:y val="4.9935555555555552E-2"/>
          <c:w val="0.52656048250084952"/>
          <c:h val="0.61059694444444446"/>
        </c:manualLayout>
      </c:layout>
      <c:barChart>
        <c:barDir val="col"/>
        <c:grouping val="stacked"/>
        <c:varyColors val="0"/>
        <c:ser>
          <c:idx val="0"/>
          <c:order val="0"/>
          <c:tx>
            <c:strRef>
              <c:f>'Ark1'!$K$2</c:f>
              <c:strCache>
                <c:ptCount val="1"/>
                <c:pt idx="0">
                  <c:v>Karosserieprod.</c:v>
                </c:pt>
              </c:strCache>
            </c:strRef>
          </c:tx>
          <c:spPr>
            <a:solidFill>
              <a:srgbClr val="A1CEB1"/>
            </a:solidFill>
            <a:ln>
              <a:solidFill>
                <a:schemeClr val="tx1"/>
              </a:solidFill>
            </a:ln>
            <a:effectLst/>
          </c:spPr>
          <c:invertIfNegative val="0"/>
          <c:dLbls>
            <c:delete val="1"/>
          </c:dLbls>
          <c:cat>
            <c:multiLvlStrRef>
              <c:f>'Ark1'!$I$3:$J$11</c:f>
              <c:multiLvlStrCache>
                <c:ptCount val="9"/>
                <c:lvl>
                  <c:pt idx="0">
                    <c:v>Ellastbil</c:v>
                  </c:pt>
                  <c:pt idx="1">
                    <c:v>Brintlastbil</c:v>
                  </c:pt>
                  <c:pt idx="2">
                    <c:v>1. G biodiesel</c:v>
                  </c:pt>
                  <c:pt idx="3">
                    <c:v>2. G biodiesel</c:v>
                  </c:pt>
                  <c:pt idx="4">
                    <c:v>Diesel</c:v>
                  </c:pt>
                  <c:pt idx="5">
                    <c:v>Bio CNG</c:v>
                  </c:pt>
                  <c:pt idx="6">
                    <c:v>Bio LNG</c:v>
                  </c:pt>
                  <c:pt idx="7">
                    <c:v>Bio CNG korr.</c:v>
                  </c:pt>
                  <c:pt idx="8">
                    <c:v>Bio LNG korr.</c:v>
                  </c:pt>
                </c:lvl>
                <c:lvl>
                  <c:pt idx="7">
                    <c:v> </c:v>
                  </c:pt>
                </c:lvl>
              </c:multiLvlStrCache>
              <c:extLst/>
            </c:multiLvlStrRef>
          </c:cat>
          <c:val>
            <c:numRef>
              <c:f>'Ark1'!$K$3:$K$11</c:f>
              <c:numCache>
                <c:formatCode>0</c:formatCode>
                <c:ptCount val="9"/>
                <c:pt idx="0">
                  <c:v>136.43666666666667</c:v>
                </c:pt>
                <c:pt idx="1">
                  <c:v>136.43666666666667</c:v>
                </c:pt>
                <c:pt idx="2">
                  <c:v>136.43666666666667</c:v>
                </c:pt>
                <c:pt idx="3">
                  <c:v>136.43666666666667</c:v>
                </c:pt>
                <c:pt idx="4">
                  <c:v>136.43666666666667</c:v>
                </c:pt>
                <c:pt idx="5">
                  <c:v>136.43666666666667</c:v>
                </c:pt>
                <c:pt idx="6">
                  <c:v>136.43666666666667</c:v>
                </c:pt>
                <c:pt idx="7">
                  <c:v>136.43666666666667</c:v>
                </c:pt>
                <c:pt idx="8">
                  <c:v>136.43666666666667</c:v>
                </c:pt>
              </c:numCache>
              <c:extLst/>
            </c:numRef>
          </c:val>
          <c:extLst>
            <c:ext xmlns:c16="http://schemas.microsoft.com/office/drawing/2014/chart" uri="{C3380CC4-5D6E-409C-BE32-E72D297353CC}">
              <c16:uniqueId val="{00000000-900B-4B47-B76B-3614A303713F}"/>
            </c:ext>
          </c:extLst>
        </c:ser>
        <c:ser>
          <c:idx val="1"/>
          <c:order val="1"/>
          <c:tx>
            <c:strRef>
              <c:f>'Ark1'!$L$2</c:f>
              <c:strCache>
                <c:ptCount val="1"/>
                <c:pt idx="0">
                  <c:v>Batteriprod.</c:v>
                </c:pt>
              </c:strCache>
            </c:strRef>
          </c:tx>
          <c:spPr>
            <a:solidFill>
              <a:srgbClr val="07467B"/>
            </a:solidFill>
            <a:ln>
              <a:solidFill>
                <a:schemeClr val="tx1"/>
              </a:solidFill>
            </a:ln>
            <a:effectLst/>
          </c:spPr>
          <c:invertIfNegative val="0"/>
          <c:dLbls>
            <c:delete val="1"/>
          </c:dLbls>
          <c:cat>
            <c:multiLvlStrRef>
              <c:f>'Ark1'!$I$3:$J$11</c:f>
              <c:multiLvlStrCache>
                <c:ptCount val="9"/>
                <c:lvl>
                  <c:pt idx="0">
                    <c:v>Ellastbil</c:v>
                  </c:pt>
                  <c:pt idx="1">
                    <c:v>Brintlastbil</c:v>
                  </c:pt>
                  <c:pt idx="2">
                    <c:v>1. G biodiesel</c:v>
                  </c:pt>
                  <c:pt idx="3">
                    <c:v>2. G biodiesel</c:v>
                  </c:pt>
                  <c:pt idx="4">
                    <c:v>Diesel</c:v>
                  </c:pt>
                  <c:pt idx="5">
                    <c:v>Bio CNG</c:v>
                  </c:pt>
                  <c:pt idx="6">
                    <c:v>Bio LNG</c:v>
                  </c:pt>
                  <c:pt idx="7">
                    <c:v>Bio CNG korr.</c:v>
                  </c:pt>
                  <c:pt idx="8">
                    <c:v>Bio LNG korr.</c:v>
                  </c:pt>
                </c:lvl>
                <c:lvl>
                  <c:pt idx="7">
                    <c:v> </c:v>
                  </c:pt>
                </c:lvl>
              </c:multiLvlStrCache>
              <c:extLst/>
            </c:multiLvlStrRef>
          </c:cat>
          <c:val>
            <c:numRef>
              <c:f>'Ark1'!$L$3:$L$11</c:f>
              <c:numCache>
                <c:formatCode>0</c:formatCode>
                <c:ptCount val="9"/>
                <c:pt idx="0">
                  <c:v>59.305555555555557</c:v>
                </c:pt>
                <c:pt idx="1">
                  <c:v>6.2016666666666671</c:v>
                </c:pt>
                <c:pt idx="2">
                  <c:v>0</c:v>
                </c:pt>
                <c:pt idx="3">
                  <c:v>0</c:v>
                </c:pt>
                <c:pt idx="4">
                  <c:v>0</c:v>
                </c:pt>
                <c:pt idx="5">
                  <c:v>0</c:v>
                </c:pt>
                <c:pt idx="6">
                  <c:v>0</c:v>
                </c:pt>
                <c:pt idx="7">
                  <c:v>0</c:v>
                </c:pt>
                <c:pt idx="8">
                  <c:v>0</c:v>
                </c:pt>
              </c:numCache>
              <c:extLst/>
            </c:numRef>
          </c:val>
          <c:extLst>
            <c:ext xmlns:c16="http://schemas.microsoft.com/office/drawing/2014/chart" uri="{C3380CC4-5D6E-409C-BE32-E72D297353CC}">
              <c16:uniqueId val="{00000001-900B-4B47-B76B-3614A303713F}"/>
            </c:ext>
          </c:extLst>
        </c:ser>
        <c:ser>
          <c:idx val="2"/>
          <c:order val="2"/>
          <c:tx>
            <c:strRef>
              <c:f>'Ark1'!$M$2</c:f>
              <c:strCache>
                <c:ptCount val="1"/>
                <c:pt idx="0">
                  <c:v>Brinttankprod.</c:v>
                </c:pt>
              </c:strCache>
            </c:strRef>
          </c:tx>
          <c:spPr>
            <a:solidFill>
              <a:srgbClr val="76B5E4"/>
            </a:solidFill>
            <a:ln>
              <a:solidFill>
                <a:schemeClr val="tx1"/>
              </a:solidFill>
            </a:ln>
            <a:effectLst/>
          </c:spPr>
          <c:invertIfNegative val="0"/>
          <c:dLbls>
            <c:delete val="1"/>
          </c:dLbls>
          <c:cat>
            <c:multiLvlStrRef>
              <c:f>'Ark1'!$I$3:$J$11</c:f>
              <c:multiLvlStrCache>
                <c:ptCount val="9"/>
                <c:lvl>
                  <c:pt idx="0">
                    <c:v>Ellastbil</c:v>
                  </c:pt>
                  <c:pt idx="1">
                    <c:v>Brintlastbil</c:v>
                  </c:pt>
                  <c:pt idx="2">
                    <c:v>1. G biodiesel</c:v>
                  </c:pt>
                  <c:pt idx="3">
                    <c:v>2. G biodiesel</c:v>
                  </c:pt>
                  <c:pt idx="4">
                    <c:v>Diesel</c:v>
                  </c:pt>
                  <c:pt idx="5">
                    <c:v>Bio CNG</c:v>
                  </c:pt>
                  <c:pt idx="6">
                    <c:v>Bio LNG</c:v>
                  </c:pt>
                  <c:pt idx="7">
                    <c:v>Bio CNG korr.</c:v>
                  </c:pt>
                  <c:pt idx="8">
                    <c:v>Bio LNG korr.</c:v>
                  </c:pt>
                </c:lvl>
                <c:lvl>
                  <c:pt idx="7">
                    <c:v> </c:v>
                  </c:pt>
                </c:lvl>
              </c:multiLvlStrCache>
              <c:extLst/>
            </c:multiLvlStrRef>
          </c:cat>
          <c:val>
            <c:numRef>
              <c:f>'Ark1'!$M$3:$M$11</c:f>
              <c:numCache>
                <c:formatCode>0</c:formatCode>
                <c:ptCount val="9"/>
                <c:pt idx="0">
                  <c:v>0</c:v>
                </c:pt>
                <c:pt idx="1">
                  <c:v>52.5</c:v>
                </c:pt>
                <c:pt idx="2">
                  <c:v>0</c:v>
                </c:pt>
                <c:pt idx="3">
                  <c:v>0</c:v>
                </c:pt>
                <c:pt idx="4">
                  <c:v>0</c:v>
                </c:pt>
                <c:pt idx="5">
                  <c:v>0</c:v>
                </c:pt>
                <c:pt idx="6">
                  <c:v>0</c:v>
                </c:pt>
                <c:pt idx="7">
                  <c:v>0</c:v>
                </c:pt>
                <c:pt idx="8">
                  <c:v>0</c:v>
                </c:pt>
              </c:numCache>
              <c:extLst/>
            </c:numRef>
          </c:val>
          <c:extLst>
            <c:ext xmlns:c16="http://schemas.microsoft.com/office/drawing/2014/chart" uri="{C3380CC4-5D6E-409C-BE32-E72D297353CC}">
              <c16:uniqueId val="{00000002-900B-4B47-B76B-3614A303713F}"/>
            </c:ext>
          </c:extLst>
        </c:ser>
        <c:ser>
          <c:idx val="3"/>
          <c:order val="3"/>
          <c:tx>
            <c:strRef>
              <c:f>'Ark1'!$N$2</c:f>
              <c:strCache>
                <c:ptCount val="1"/>
                <c:pt idx="0">
                  <c:v>El- &amp; brændstofprod.</c:v>
                </c:pt>
              </c:strCache>
            </c:strRef>
          </c:tx>
          <c:spPr>
            <a:solidFill>
              <a:srgbClr val="FEE994"/>
            </a:solidFill>
            <a:ln>
              <a:solidFill>
                <a:schemeClr val="tx1"/>
              </a:solidFill>
            </a:ln>
            <a:effectLst/>
          </c:spPr>
          <c:invertIfNegative val="0"/>
          <c:dLbls>
            <c:delete val="1"/>
          </c:dLbls>
          <c:cat>
            <c:multiLvlStrRef>
              <c:f>'Ark1'!$I$3:$J$11</c:f>
              <c:multiLvlStrCache>
                <c:ptCount val="9"/>
                <c:lvl>
                  <c:pt idx="0">
                    <c:v>Ellastbil</c:v>
                  </c:pt>
                  <c:pt idx="1">
                    <c:v>Brintlastbil</c:v>
                  </c:pt>
                  <c:pt idx="2">
                    <c:v>1. G biodiesel</c:v>
                  </c:pt>
                  <c:pt idx="3">
                    <c:v>2. G biodiesel</c:v>
                  </c:pt>
                  <c:pt idx="4">
                    <c:v>Diesel</c:v>
                  </c:pt>
                  <c:pt idx="5">
                    <c:v>Bio CNG</c:v>
                  </c:pt>
                  <c:pt idx="6">
                    <c:v>Bio LNG</c:v>
                  </c:pt>
                  <c:pt idx="7">
                    <c:v>Bio CNG korr.</c:v>
                  </c:pt>
                  <c:pt idx="8">
                    <c:v>Bio LNG korr.</c:v>
                  </c:pt>
                </c:lvl>
                <c:lvl>
                  <c:pt idx="7">
                    <c:v> </c:v>
                  </c:pt>
                </c:lvl>
              </c:multiLvlStrCache>
              <c:extLst/>
            </c:multiLvlStrRef>
          </c:cat>
          <c:val>
            <c:numRef>
              <c:f>'Ark1'!$N$3:$N$11</c:f>
              <c:numCache>
                <c:formatCode>0</c:formatCode>
                <c:ptCount val="9"/>
                <c:pt idx="0">
                  <c:v>26.758098900000004</c:v>
                </c:pt>
                <c:pt idx="1">
                  <c:v>76.179771949053645</c:v>
                </c:pt>
                <c:pt idx="2">
                  <c:v>877.15</c:v>
                </c:pt>
                <c:pt idx="3">
                  <c:v>145.63999999999999</c:v>
                </c:pt>
                <c:pt idx="4">
                  <c:v>953.28</c:v>
                </c:pt>
                <c:pt idx="5">
                  <c:v>-403.26386470588261</c:v>
                </c:pt>
                <c:pt idx="6">
                  <c:v>-420.83574970588256</c:v>
                </c:pt>
                <c:pt idx="7">
                  <c:v>-1364.2356000000002</c:v>
                </c:pt>
                <c:pt idx="8">
                  <c:v>-1381.8074850000003</c:v>
                </c:pt>
              </c:numCache>
              <c:extLst/>
            </c:numRef>
          </c:val>
          <c:extLst>
            <c:ext xmlns:c16="http://schemas.microsoft.com/office/drawing/2014/chart" uri="{C3380CC4-5D6E-409C-BE32-E72D297353CC}">
              <c16:uniqueId val="{00000003-900B-4B47-B76B-3614A303713F}"/>
            </c:ext>
          </c:extLst>
        </c:ser>
        <c:ser>
          <c:idx val="4"/>
          <c:order val="4"/>
          <c:tx>
            <c:strRef>
              <c:f>'Ark1'!$O$2</c:f>
              <c:strCache>
                <c:ptCount val="1"/>
                <c:pt idx="0">
                  <c:v>Udstødning</c:v>
                </c:pt>
              </c:strCache>
            </c:strRef>
          </c:tx>
          <c:spPr>
            <a:solidFill>
              <a:srgbClr val="F4BEB0"/>
            </a:solidFill>
            <a:ln>
              <a:solidFill>
                <a:schemeClr val="tx1"/>
              </a:solidFill>
            </a:ln>
            <a:effectLst/>
          </c:spPr>
          <c:invertIfNegative val="0"/>
          <c:dLbls>
            <c:delete val="1"/>
          </c:dLbls>
          <c:cat>
            <c:multiLvlStrRef>
              <c:f>'Ark1'!$I$3:$J$11</c:f>
              <c:multiLvlStrCache>
                <c:ptCount val="9"/>
                <c:lvl>
                  <c:pt idx="0">
                    <c:v>Ellastbil</c:v>
                  </c:pt>
                  <c:pt idx="1">
                    <c:v>Brintlastbil</c:v>
                  </c:pt>
                  <c:pt idx="2">
                    <c:v>1. G biodiesel</c:v>
                  </c:pt>
                  <c:pt idx="3">
                    <c:v>2. G biodiesel</c:v>
                  </c:pt>
                  <c:pt idx="4">
                    <c:v>Diesel</c:v>
                  </c:pt>
                  <c:pt idx="5">
                    <c:v>Bio CNG</c:v>
                  </c:pt>
                  <c:pt idx="6">
                    <c:v>Bio LNG</c:v>
                  </c:pt>
                  <c:pt idx="7">
                    <c:v>Bio CNG korr.</c:v>
                  </c:pt>
                  <c:pt idx="8">
                    <c:v>Bio LNG korr.</c:v>
                  </c:pt>
                </c:lvl>
                <c:lvl>
                  <c:pt idx="7">
                    <c:v> </c:v>
                  </c:pt>
                </c:lvl>
              </c:multiLvlStrCache>
              <c:extLst/>
            </c:multiLvlStrRef>
          </c:cat>
          <c:val>
            <c:numRef>
              <c:f>'Ark1'!$O$3:$O$11</c:f>
              <c:numCache>
                <c:formatCode>0</c:formatCode>
                <c:ptCount val="9"/>
                <c:pt idx="0">
                  <c:v>0</c:v>
                </c:pt>
                <c:pt idx="1">
                  <c:v>0</c:v>
                </c:pt>
                <c:pt idx="2">
                  <c:v>0</c:v>
                </c:pt>
                <c:pt idx="3">
                  <c:v>0</c:v>
                </c:pt>
                <c:pt idx="4">
                  <c:v>801.02</c:v>
                </c:pt>
                <c:pt idx="5">
                  <c:v>2.0020833333333332</c:v>
                </c:pt>
                <c:pt idx="6">
                  <c:v>25.579876404494378</c:v>
                </c:pt>
                <c:pt idx="7">
                  <c:v>2.0020833333333332</c:v>
                </c:pt>
                <c:pt idx="8">
                  <c:v>25.579876404494378</c:v>
                </c:pt>
              </c:numCache>
              <c:extLst/>
            </c:numRef>
          </c:val>
          <c:extLst>
            <c:ext xmlns:c16="http://schemas.microsoft.com/office/drawing/2014/chart" uri="{C3380CC4-5D6E-409C-BE32-E72D297353CC}">
              <c16:uniqueId val="{00000004-900B-4B47-B76B-3614A303713F}"/>
            </c:ext>
          </c:extLst>
        </c:ser>
        <c:ser>
          <c:idx val="5"/>
          <c:order val="5"/>
          <c:tx>
            <c:strRef>
              <c:f>'Ark1'!$Q$2</c:f>
              <c:strCache>
                <c:ptCount val="1"/>
                <c:pt idx="0">
                  <c:v>Total</c:v>
                </c:pt>
              </c:strCache>
            </c:strRef>
          </c:tx>
          <c:spPr>
            <a:solidFill>
              <a:schemeClr val="accent6"/>
            </a:solidFill>
            <a:ln>
              <a:noFill/>
            </a:ln>
            <a:effectLst/>
          </c:spPr>
          <c:invertIfNegative val="0"/>
          <c:dLbls>
            <c:dLbl>
              <c:idx val="0"/>
              <c:layout>
                <c:manualLayout>
                  <c:x val="0"/>
                  <c:y val="-4.7571944444444444E-2"/>
                </c:manualLayout>
              </c:layout>
              <c:tx>
                <c:rich>
                  <a:bodyPr/>
                  <a:lstStyle/>
                  <a:p>
                    <a:fld id="{60EB2816-2029-4922-B7BC-2C69AA72094F}"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00B-4B47-B76B-3614A303713F}"/>
                </c:ext>
              </c:extLst>
            </c:dLbl>
            <c:dLbl>
              <c:idx val="1"/>
              <c:layout>
                <c:manualLayout>
                  <c:x val="0"/>
                  <c:y val="-6.8738611111111111E-2"/>
                </c:manualLayout>
              </c:layout>
              <c:tx>
                <c:rich>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Corbel" panose="020B0503020204020204" pitchFamily="34" charset="0"/>
                        <a:ea typeface="+mn-ea"/>
                        <a:cs typeface="+mn-cs"/>
                      </a:defRPr>
                    </a:pPr>
                    <a:fld id="{6423FE75-B011-4219-81FB-4D6CF91BCD18}" type="CELLRANGE">
                      <a:rPr lang="en-US"/>
                      <a:pPr>
                        <a:defRPr b="1">
                          <a:solidFill>
                            <a:srgbClr val="000000"/>
                          </a:solidFill>
                        </a:defRPr>
                      </a:pPr>
                      <a:t>[CELLEOMRÅDE]</a:t>
                    </a:fld>
                    <a:endParaRPr lang="da-DK"/>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Corbel" panose="020B0503020204020204" pitchFamily="34" charset="0"/>
                      <a:ea typeface="+mn-ea"/>
                      <a:cs typeface="+mn-cs"/>
                    </a:defRPr>
                  </a:pPr>
                  <a:endParaRPr lang="da-DK"/>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00B-4B47-B76B-3614A303713F}"/>
                </c:ext>
              </c:extLst>
            </c:dLbl>
            <c:dLbl>
              <c:idx val="2"/>
              <c:layout>
                <c:manualLayout>
                  <c:x val="0"/>
                  <c:y val="-6.5210833333333329E-2"/>
                </c:manualLayout>
              </c:layout>
              <c:tx>
                <c:rich>
                  <a:bodyPr/>
                  <a:lstStyle/>
                  <a:p>
                    <a:fld id="{29F41571-40B4-40B6-A411-D32B51A43932}"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00B-4B47-B76B-3614A303713F}"/>
                </c:ext>
              </c:extLst>
            </c:dLbl>
            <c:dLbl>
              <c:idx val="3"/>
              <c:layout>
                <c:manualLayout>
                  <c:x val="-7.9113368553812305E-17"/>
                  <c:y val="-6.5210833333333329E-2"/>
                </c:manualLayout>
              </c:layout>
              <c:tx>
                <c:rich>
                  <a:bodyPr/>
                  <a:lstStyle/>
                  <a:p>
                    <a:fld id="{E2197070-69BF-4457-B54F-F12784FDD49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00B-4B47-B76B-3614A303713F}"/>
                </c:ext>
              </c:extLst>
            </c:dLbl>
            <c:dLbl>
              <c:idx val="4"/>
              <c:tx>
                <c:rich>
                  <a:bodyPr/>
                  <a:lstStyle/>
                  <a:p>
                    <a:fld id="{4D6284B2-9236-4C75-8D62-9AD1298FEAE8}"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00B-4B47-B76B-3614A303713F}"/>
                </c:ext>
              </c:extLst>
            </c:dLbl>
            <c:dLbl>
              <c:idx val="5"/>
              <c:tx>
                <c:rich>
                  <a:bodyPr/>
                  <a:lstStyle/>
                  <a:p>
                    <a:fld id="{659F408A-BFDB-478D-9A66-042D9B6582E4}"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00B-4B47-B76B-3614A303713F}"/>
                </c:ext>
              </c:extLst>
            </c:dLbl>
            <c:dLbl>
              <c:idx val="6"/>
              <c:layout>
                <c:manualLayout>
                  <c:x val="0"/>
                  <c:y val="-7.9321944444444445E-2"/>
                </c:manualLayout>
              </c:layout>
              <c:tx>
                <c:rich>
                  <a:bodyPr/>
                  <a:lstStyle/>
                  <a:p>
                    <a:fld id="{874AE7BB-C11B-4972-9AAC-5F21F712AF2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900B-4B47-B76B-3614A303713F}"/>
                </c:ext>
              </c:extLst>
            </c:dLbl>
            <c:dLbl>
              <c:idx val="7"/>
              <c:tx>
                <c:rich>
                  <a:bodyPr/>
                  <a:lstStyle/>
                  <a:p>
                    <a:fld id="{47681F11-02BA-4711-B8C5-38B7C9EA2429}"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00B-4B47-B76B-3614A303713F}"/>
                </c:ext>
              </c:extLst>
            </c:dLbl>
            <c:dLbl>
              <c:idx val="8"/>
              <c:layout>
                <c:manualLayout>
                  <c:x val="-7.9113368553812305E-17"/>
                  <c:y val="-7.9321944444444445E-2"/>
                </c:manualLayout>
              </c:layout>
              <c:tx>
                <c:rich>
                  <a:bodyPr/>
                  <a:lstStyle/>
                  <a:p>
                    <a:fld id="{990A1E9F-6D9C-4EF3-A11E-698F16CD5D0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00B-4B47-B76B-3614A303713F}"/>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Corbel" panose="020B0503020204020204" pitchFamily="34" charset="0"/>
                    <a:ea typeface="+mn-ea"/>
                    <a:cs typeface="+mn-cs"/>
                  </a:defRPr>
                </a:pPr>
                <a:endParaRPr lang="da-DK"/>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multiLvlStrRef>
              <c:f>'Ark1'!$I$3:$J$11</c:f>
              <c:multiLvlStrCache>
                <c:ptCount val="9"/>
                <c:lvl>
                  <c:pt idx="0">
                    <c:v>Ellastbil</c:v>
                  </c:pt>
                  <c:pt idx="1">
                    <c:v>Brintlastbil</c:v>
                  </c:pt>
                  <c:pt idx="2">
                    <c:v>1. G biodiesel</c:v>
                  </c:pt>
                  <c:pt idx="3">
                    <c:v>2. G biodiesel</c:v>
                  </c:pt>
                  <c:pt idx="4">
                    <c:v>Diesel</c:v>
                  </c:pt>
                  <c:pt idx="5">
                    <c:v>Bio CNG</c:v>
                  </c:pt>
                  <c:pt idx="6">
                    <c:v>Bio LNG</c:v>
                  </c:pt>
                  <c:pt idx="7">
                    <c:v>Bio CNG korr.</c:v>
                  </c:pt>
                  <c:pt idx="8">
                    <c:v>Bio LNG korr.</c:v>
                  </c:pt>
                </c:lvl>
                <c:lvl>
                  <c:pt idx="7">
                    <c:v> </c:v>
                  </c:pt>
                </c:lvl>
              </c:multiLvlStrCache>
              <c:extLst/>
            </c:multiLvlStrRef>
          </c:cat>
          <c:val>
            <c:numRef>
              <c:f>'Ark1'!$Q$3:$Q$11</c:f>
              <c:numCache>
                <c:formatCode>General</c:formatCode>
                <c:ptCount val="9"/>
                <c:pt idx="0">
                  <c:v>9.9999999999999998E-17</c:v>
                </c:pt>
                <c:pt idx="1">
                  <c:v>9.9999999999999998E-17</c:v>
                </c:pt>
                <c:pt idx="2">
                  <c:v>9.9999999999999998E-17</c:v>
                </c:pt>
                <c:pt idx="3">
                  <c:v>9.9999999999999998E-17</c:v>
                </c:pt>
                <c:pt idx="4">
                  <c:v>9.9999999999999998E-17</c:v>
                </c:pt>
                <c:pt idx="5">
                  <c:v>9.9999999999999998E-17</c:v>
                </c:pt>
                <c:pt idx="6">
                  <c:v>9.9999999999999998E-17</c:v>
                </c:pt>
                <c:pt idx="7">
                  <c:v>9.9999999999999998E-17</c:v>
                </c:pt>
                <c:pt idx="8">
                  <c:v>9.9999999999999998E-17</c:v>
                </c:pt>
              </c:numCache>
              <c:extLst/>
            </c:numRef>
          </c:val>
          <c:extLst>
            <c:ext xmlns:c15="http://schemas.microsoft.com/office/drawing/2012/chart" uri="{02D57815-91ED-43cb-92C2-25804820EDAC}">
              <c15:datalabelsRange>
                <c15:f>'Ark1'!$R$3:$R$15</c15:f>
                <c15:dlblRangeCache>
                  <c:ptCount val="13"/>
                  <c:pt idx="0">
                    <c:v>Samlet 
223</c:v>
                  </c:pt>
                  <c:pt idx="1">
                    <c:v>Samlet 
271</c:v>
                  </c:pt>
                  <c:pt idx="2">
                    <c:v>Samlet 
1.014</c:v>
                  </c:pt>
                  <c:pt idx="3">
                    <c:v>Samlet 
282</c:v>
                  </c:pt>
                  <c:pt idx="4">
                    <c:v>Samlet 
1.891</c:v>
                  </c:pt>
                  <c:pt idx="5">
                    <c:v>Samlet 
-265</c:v>
                  </c:pt>
                  <c:pt idx="6">
                    <c:v>Samlet 
-259</c:v>
                  </c:pt>
                  <c:pt idx="7">
                    <c:v>Samlet 
-1.226</c:v>
                  </c:pt>
                  <c:pt idx="8">
                    <c:v>Samlet 
-1.220</c:v>
                  </c:pt>
                  <c:pt idx="9">
                    <c:v>Samlet 
-1.456</c:v>
                  </c:pt>
                  <c:pt idx="10">
                    <c:v>Samlet 
-1.480</c:v>
                  </c:pt>
                  <c:pt idx="11">
                    <c:v>Samlet 
-4.650</c:v>
                  </c:pt>
                  <c:pt idx="12">
                    <c:v>Samlet 
-4.674</c:v>
                  </c:pt>
                </c15:dlblRangeCache>
              </c15:datalabelsRange>
            </c:ext>
            <c:ext xmlns:c16="http://schemas.microsoft.com/office/drawing/2014/chart" uri="{C3380CC4-5D6E-409C-BE32-E72D297353CC}">
              <c16:uniqueId val="{0000000E-900B-4B47-B76B-3614A303713F}"/>
            </c:ext>
          </c:extLst>
        </c:ser>
        <c:dLbls>
          <c:dLblPos val="ctr"/>
          <c:showLegendKey val="0"/>
          <c:showVal val="1"/>
          <c:showCatName val="0"/>
          <c:showSerName val="0"/>
          <c:showPercent val="0"/>
          <c:showBubbleSize val="0"/>
        </c:dLbls>
        <c:gapWidth val="150"/>
        <c:overlap val="100"/>
        <c:axId val="373047648"/>
        <c:axId val="355480848"/>
      </c:barChart>
      <c:catAx>
        <c:axId val="37304764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5400000" spcFirstLastPara="1" vertOverflow="ellipsis" wrap="square" anchor="ctr" anchorCtr="1"/>
          <a:lstStyle/>
          <a:p>
            <a:pPr>
              <a:defRPr sz="1100" b="0" i="0" u="none" strike="noStrike" kern="1200" baseline="0">
                <a:solidFill>
                  <a:srgbClr val="000000"/>
                </a:solidFill>
                <a:latin typeface="Corbel" panose="020B0503020204020204" pitchFamily="34" charset="0"/>
                <a:ea typeface="+mn-ea"/>
                <a:cs typeface="+mn-cs"/>
              </a:defRPr>
            </a:pPr>
            <a:endParaRPr lang="da-DK"/>
          </a:p>
        </c:txPr>
        <c:crossAx val="355480848"/>
        <c:crosses val="autoZero"/>
        <c:auto val="1"/>
        <c:lblAlgn val="ctr"/>
        <c:lblOffset val="100"/>
        <c:noMultiLvlLbl val="0"/>
      </c:catAx>
      <c:valAx>
        <c:axId val="35548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rgbClr val="000000"/>
                    </a:solidFill>
                    <a:latin typeface="Corbel" panose="020B0503020204020204" pitchFamily="34" charset="0"/>
                    <a:ea typeface="+mn-ea"/>
                    <a:cs typeface="+mn-cs"/>
                  </a:defRPr>
                </a:pPr>
                <a:r>
                  <a:rPr lang="da-DK" sz="1600" dirty="0">
                    <a:solidFill>
                      <a:srgbClr val="000000"/>
                    </a:solidFill>
                  </a:rPr>
                  <a:t>g</a:t>
                </a:r>
                <a:r>
                  <a:rPr lang="da-DK" sz="1600" baseline="0" dirty="0">
                    <a:solidFill>
                      <a:srgbClr val="000000"/>
                    </a:solidFill>
                  </a:rPr>
                  <a:t> CO</a:t>
                </a:r>
                <a:r>
                  <a:rPr lang="da-DK" sz="1600" baseline="-25000" dirty="0">
                    <a:solidFill>
                      <a:srgbClr val="000000"/>
                    </a:solidFill>
                  </a:rPr>
                  <a:t>2</a:t>
                </a:r>
                <a:r>
                  <a:rPr lang="da-DK" sz="1600" baseline="0" dirty="0">
                    <a:solidFill>
                      <a:srgbClr val="000000"/>
                    </a:solidFill>
                  </a:rPr>
                  <a:t>e / pr km </a:t>
                </a:r>
                <a:endParaRPr lang="da-DK" sz="1600" dirty="0">
                  <a:solidFill>
                    <a:srgbClr val="000000"/>
                  </a:solidFill>
                </a:endParaRPr>
              </a:p>
            </c:rich>
          </c:tx>
          <c:overlay val="0"/>
          <c:spPr>
            <a:noFill/>
            <a:ln>
              <a:noFill/>
            </a:ln>
            <a:effectLst/>
          </c:spPr>
          <c:txPr>
            <a:bodyPr rot="-5400000" spcFirstLastPara="1" vertOverflow="ellipsis" vert="horz" wrap="square" anchor="ctr" anchorCtr="1"/>
            <a:lstStyle/>
            <a:p>
              <a:pPr>
                <a:defRPr sz="1600" b="0" i="0" u="none" strike="noStrike" kern="1200" baseline="0">
                  <a:solidFill>
                    <a:srgbClr val="000000"/>
                  </a:solidFill>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crossAx val="373047648"/>
        <c:crosses val="autoZero"/>
        <c:crossBetween val="between"/>
      </c:valAx>
      <c:spPr>
        <a:noFill/>
        <a:ln>
          <a:noFill/>
        </a:ln>
        <a:effectLst/>
      </c:spPr>
    </c:plotArea>
    <c:legend>
      <c:legendPos val="r"/>
      <c:legendEntry>
        <c:idx val="0"/>
        <c:delete val="1"/>
      </c:legendEntry>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3"/>
          <c:order val="0"/>
          <c:tx>
            <c:strRef>
              <c:f>'Klimaeffekt LBG'!$F$111</c:f>
              <c:strCache>
                <c:ptCount val="1"/>
                <c:pt idx="0">
                  <c:v>Fossile udledninger</c:v>
                </c:pt>
              </c:strCache>
            </c:strRef>
          </c:tx>
          <c:spPr>
            <a:solidFill>
              <a:schemeClr val="tx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E0AD-46F4-8B8F-80F029185BBF}"/>
              </c:ext>
            </c:extLst>
          </c:dPt>
          <c:cat>
            <c:strRef>
              <c:f>'Klimaeffekt LBG'!$G$110:$I$110</c:f>
              <c:strCache>
                <c:ptCount val="3"/>
                <c:pt idx="0">
                  <c:v>Diesel</c:v>
                </c:pt>
                <c:pt idx="1">
                  <c:v>CNG</c:v>
                </c:pt>
                <c:pt idx="2">
                  <c:v>LBG</c:v>
                </c:pt>
              </c:strCache>
            </c:strRef>
          </c:cat>
          <c:val>
            <c:numRef>
              <c:f>'Klimaeffekt LBG'!$G$111:$I$111</c:f>
              <c:numCache>
                <c:formatCode>General</c:formatCode>
                <c:ptCount val="3"/>
                <c:pt idx="0">
                  <c:v>1058.625</c:v>
                </c:pt>
                <c:pt idx="1">
                  <c:v>0</c:v>
                </c:pt>
                <c:pt idx="2">
                  <c:v>0</c:v>
                </c:pt>
              </c:numCache>
            </c:numRef>
          </c:val>
          <c:extLst xmlns:c15="http://schemas.microsoft.com/office/drawing/2012/chart">
            <c:ext xmlns:c16="http://schemas.microsoft.com/office/drawing/2014/chart" uri="{C3380CC4-5D6E-409C-BE32-E72D297353CC}">
              <c16:uniqueId val="{00000002-E0AD-46F4-8B8F-80F029185BBF}"/>
            </c:ext>
          </c:extLst>
        </c:ser>
        <c:ser>
          <c:idx val="1"/>
          <c:order val="1"/>
          <c:tx>
            <c:strRef>
              <c:f>'Klimaeffekt LBG'!$F$113</c:f>
              <c:strCache>
                <c:ptCount val="1"/>
                <c:pt idx="0">
                  <c:v>Metantab</c:v>
                </c:pt>
              </c:strCache>
            </c:strRef>
          </c:tx>
          <c:spPr>
            <a:solidFill>
              <a:srgbClr val="368DCE"/>
            </a:solidFill>
            <a:ln>
              <a:noFill/>
            </a:ln>
            <a:effectLst/>
          </c:spPr>
          <c:invertIfNegative val="0"/>
          <c:val>
            <c:numRef>
              <c:f>'Klimaeffekt LBG'!$G$113:$I$113</c:f>
              <c:numCache>
                <c:formatCode>General</c:formatCode>
                <c:ptCount val="3"/>
                <c:pt idx="1">
                  <c:v>116.66666666666669</c:v>
                </c:pt>
                <c:pt idx="2">
                  <c:v>111.76666666666668</c:v>
                </c:pt>
              </c:numCache>
            </c:numRef>
          </c:val>
          <c:extLst>
            <c:ext xmlns:c16="http://schemas.microsoft.com/office/drawing/2014/chart" uri="{C3380CC4-5D6E-409C-BE32-E72D297353CC}">
              <c16:uniqueId val="{00000003-E0AD-46F4-8B8F-80F029185BBF}"/>
            </c:ext>
          </c:extLst>
        </c:ser>
        <c:ser>
          <c:idx val="0"/>
          <c:order val="2"/>
          <c:tx>
            <c:strRef>
              <c:f>'Klimaeffekt LBG'!$F$112</c:f>
              <c:strCache>
                <c:ptCount val="1"/>
                <c:pt idx="0">
                  <c:v>Eget forbrug</c:v>
                </c:pt>
              </c:strCache>
            </c:strRef>
          </c:tx>
          <c:spPr>
            <a:solidFill>
              <a:srgbClr val="FF0000"/>
            </a:solidFill>
            <a:ln>
              <a:noFill/>
            </a:ln>
            <a:effectLst/>
          </c:spPr>
          <c:invertIfNegative val="0"/>
          <c:val>
            <c:numRef>
              <c:f>'Klimaeffekt LBG'!$G$112:$I$112</c:f>
              <c:numCache>
                <c:formatCode>General</c:formatCode>
                <c:ptCount val="3"/>
                <c:pt idx="1">
                  <c:v>15.032695461292775</c:v>
                </c:pt>
                <c:pt idx="2">
                  <c:v>18.182271901246629</c:v>
                </c:pt>
              </c:numCache>
            </c:numRef>
          </c:val>
          <c:extLst>
            <c:ext xmlns:c16="http://schemas.microsoft.com/office/drawing/2014/chart" uri="{C3380CC4-5D6E-409C-BE32-E72D297353CC}">
              <c16:uniqueId val="{00000004-E0AD-46F4-8B8F-80F029185BBF}"/>
            </c:ext>
          </c:extLst>
        </c:ser>
        <c:ser>
          <c:idx val="2"/>
          <c:order val="3"/>
          <c:tx>
            <c:strRef>
              <c:f>'Klimaeffekt LBG'!$F$114</c:f>
              <c:strCache>
                <c:ptCount val="1"/>
                <c:pt idx="0">
                  <c:v>Metanreduktion i landbruget</c:v>
                </c:pt>
              </c:strCache>
            </c:strRef>
          </c:tx>
          <c:spPr>
            <a:solidFill>
              <a:srgbClr val="0D7C3F"/>
            </a:solidFill>
            <a:ln>
              <a:noFill/>
            </a:ln>
            <a:effectLst/>
          </c:spPr>
          <c:invertIfNegative val="0"/>
          <c:val>
            <c:numRef>
              <c:f>'Klimaeffekt LBG'!$G$114:$I$114</c:f>
              <c:numCache>
                <c:formatCode>General</c:formatCode>
                <c:ptCount val="3"/>
                <c:pt idx="1">
                  <c:v>-559.64346684074042</c:v>
                </c:pt>
                <c:pt idx="2">
                  <c:v>-559.64346684074042</c:v>
                </c:pt>
              </c:numCache>
            </c:numRef>
          </c:val>
          <c:extLst>
            <c:ext xmlns:c16="http://schemas.microsoft.com/office/drawing/2014/chart" uri="{C3380CC4-5D6E-409C-BE32-E72D297353CC}">
              <c16:uniqueId val="{00000005-E0AD-46F4-8B8F-80F029185BBF}"/>
            </c:ext>
          </c:extLst>
        </c:ser>
        <c:dLbls>
          <c:showLegendKey val="0"/>
          <c:showVal val="0"/>
          <c:showCatName val="0"/>
          <c:showSerName val="0"/>
          <c:showPercent val="0"/>
          <c:showBubbleSize val="0"/>
        </c:dLbls>
        <c:gapWidth val="219"/>
        <c:overlap val="100"/>
        <c:axId val="1064850024"/>
        <c:axId val="1064858880"/>
        <c:extLst/>
      </c:barChart>
      <c:scatterChart>
        <c:scatterStyle val="lineMarker"/>
        <c:varyColors val="0"/>
        <c:ser>
          <c:idx val="4"/>
          <c:order val="4"/>
          <c:tx>
            <c:strRef>
              <c:f>'Klimaeffekt LBG'!$F$115</c:f>
              <c:strCache>
                <c:ptCount val="1"/>
                <c:pt idx="0">
                  <c:v>Netto udledning</c:v>
                </c:pt>
              </c:strCache>
            </c:strRef>
          </c:tx>
          <c:spPr>
            <a:ln w="25400" cap="rnd">
              <a:noFill/>
              <a:round/>
            </a:ln>
            <a:effectLst/>
          </c:spPr>
          <c:marker>
            <c:symbol val="x"/>
            <c:size val="10"/>
            <c:spPr>
              <a:noFill/>
              <a:ln w="31750">
                <a:solidFill>
                  <a:schemeClr val="tx1"/>
                </a:solidFill>
              </a:ln>
              <a:effectLst/>
            </c:spPr>
          </c:marker>
          <c:yVal>
            <c:numRef>
              <c:f>'Klimaeffekt LBG'!$G$115:$I$115</c:f>
              <c:numCache>
                <c:formatCode>General</c:formatCode>
                <c:ptCount val="3"/>
                <c:pt idx="0">
                  <c:v>1058.625</c:v>
                </c:pt>
                <c:pt idx="1">
                  <c:v>-427.94410471278093</c:v>
                </c:pt>
                <c:pt idx="2">
                  <c:v>-429.69452827282714</c:v>
                </c:pt>
              </c:numCache>
            </c:numRef>
          </c:yVal>
          <c:smooth val="0"/>
          <c:extLst>
            <c:ext xmlns:c16="http://schemas.microsoft.com/office/drawing/2014/chart" uri="{C3380CC4-5D6E-409C-BE32-E72D297353CC}">
              <c16:uniqueId val="{00000006-E0AD-46F4-8B8F-80F029185BBF}"/>
            </c:ext>
          </c:extLst>
        </c:ser>
        <c:dLbls>
          <c:showLegendKey val="0"/>
          <c:showVal val="0"/>
          <c:showCatName val="0"/>
          <c:showSerName val="0"/>
          <c:showPercent val="0"/>
          <c:showBubbleSize val="0"/>
        </c:dLbls>
        <c:axId val="1064850024"/>
        <c:axId val="1064858880"/>
      </c:scatterChart>
      <c:catAx>
        <c:axId val="1064850024"/>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1064858880"/>
        <c:crosses val="autoZero"/>
        <c:auto val="1"/>
        <c:lblAlgn val="ctr"/>
        <c:lblOffset val="100"/>
        <c:noMultiLvlLbl val="0"/>
      </c:catAx>
      <c:valAx>
        <c:axId val="1064858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dirty="0"/>
                  <a:t>kg CO</a:t>
                </a:r>
                <a:r>
                  <a:rPr lang="da-DK" sz="1500" baseline="-25000" dirty="0"/>
                  <a:t>2</a:t>
                </a:r>
                <a:r>
                  <a:rPr lang="da-DK" sz="1500" dirty="0"/>
                  <a:t>e pr. 1.000</a:t>
                </a:r>
                <a:r>
                  <a:rPr lang="da-DK" sz="1500" baseline="0" dirty="0"/>
                  <a:t> km</a:t>
                </a:r>
                <a:endParaRPr lang="da-DK" sz="1500" dirty="0"/>
              </a:p>
            </c:rich>
          </c:tx>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10648500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b="0" cap="none" spc="0">
          <a:ln w="0"/>
          <a:solidFill>
            <a:schemeClr val="tx1"/>
          </a:solidFill>
          <a:effectLst/>
          <a:latin typeface="Corbel" panose="020B0503020204020204" pitchFamily="34" charset="0"/>
        </a:defRPr>
      </a:pPr>
      <a:endParaRPr lang="da-DK"/>
    </a:p>
  </c:txPr>
  <c:externalData r:id="rId4">
    <c:autoUpdate val="0"/>
  </c:externalData>
  <c:userShapes r:id="rId5"/>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'Ark1'!$J$39</c:f>
              <c:strCache>
                <c:ptCount val="1"/>
                <c:pt idx="0">
                  <c:v>Tarif, indfødning</c:v>
                </c:pt>
              </c:strCache>
            </c:strRef>
          </c:tx>
          <c:spPr>
            <a:solidFill>
              <a:srgbClr val="FF0000"/>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'Ark1'!$K$39:$L$39</c:f>
              <c:numCache>
                <c:formatCode>0.00</c:formatCode>
                <c:ptCount val="2"/>
                <c:pt idx="0" formatCode="_(* #,##0.00_);_(* \(#,##0.00\);_(* &quot;-&quot;??_);_(@_)">
                  <c:v>0</c:v>
                </c:pt>
                <c:pt idx="1">
                  <c:v>0.5</c:v>
                </c:pt>
              </c:numCache>
              <c:extLst/>
            </c:numRef>
          </c:val>
          <c:extLst>
            <c:ext xmlns:c16="http://schemas.microsoft.com/office/drawing/2014/chart" uri="{C3380CC4-5D6E-409C-BE32-E72D297353CC}">
              <c16:uniqueId val="{00000000-12A3-4A30-92DE-24042259B904}"/>
            </c:ext>
          </c:extLst>
        </c:ser>
        <c:ser>
          <c:idx val="4"/>
          <c:order val="1"/>
          <c:tx>
            <c:strRef>
              <c:f>'Ark1'!$J$40</c:f>
              <c:strCache>
                <c:ptCount val="1"/>
                <c:pt idx="0">
                  <c:v>Tarif, TSO DK</c:v>
                </c:pt>
              </c:strCache>
            </c:strRef>
          </c:tx>
          <c:spPr>
            <a:solidFill>
              <a:srgbClr val="3498DB"/>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'Ark1'!$K$40:$L$40</c:f>
              <c:numCache>
                <c:formatCode>0.00</c:formatCode>
                <c:ptCount val="2"/>
                <c:pt idx="0" formatCode="_(* #,##0.00_);_(* \(#,##0.00\);_(* &quot;-&quot;??_);_(@_)">
                  <c:v>0</c:v>
                </c:pt>
                <c:pt idx="1">
                  <c:v>9.121289615608022E-2</c:v>
                </c:pt>
              </c:numCache>
              <c:extLst/>
            </c:numRef>
          </c:val>
          <c:extLst>
            <c:ext xmlns:c16="http://schemas.microsoft.com/office/drawing/2014/chart" uri="{C3380CC4-5D6E-409C-BE32-E72D297353CC}">
              <c16:uniqueId val="{00000001-12A3-4A30-92DE-24042259B904}"/>
            </c:ext>
          </c:extLst>
        </c:ser>
        <c:ser>
          <c:idx val="5"/>
          <c:order val="2"/>
          <c:tx>
            <c:strRef>
              <c:f>'Ark1'!$J$41</c:f>
              <c:strCache>
                <c:ptCount val="1"/>
                <c:pt idx="0">
                  <c:v>Tarif, TSO DE</c:v>
                </c:pt>
              </c:strCache>
            </c:strRef>
          </c:tx>
          <c:spPr>
            <a:solidFill>
              <a:srgbClr val="F39C12"/>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'Ark1'!$K$41:$L$41</c:f>
              <c:numCache>
                <c:formatCode>0.00</c:formatCode>
                <c:ptCount val="2"/>
                <c:pt idx="0" formatCode="_(* #,##0.00_);_(* \(#,##0.00\);_(* &quot;-&quot;??_);_(@_)">
                  <c:v>0</c:v>
                </c:pt>
                <c:pt idx="1">
                  <c:v>9.121289615608022E-2</c:v>
                </c:pt>
              </c:numCache>
              <c:extLst/>
            </c:numRef>
          </c:val>
          <c:extLst>
            <c:ext xmlns:c16="http://schemas.microsoft.com/office/drawing/2014/chart" uri="{C3380CC4-5D6E-409C-BE32-E72D297353CC}">
              <c16:uniqueId val="{00000002-12A3-4A30-92DE-24042259B904}"/>
            </c:ext>
          </c:extLst>
        </c:ser>
        <c:ser>
          <c:idx val="6"/>
          <c:order val="3"/>
          <c:tx>
            <c:strRef>
              <c:f>'Ark1'!$J$42</c:f>
              <c:strCache>
                <c:ptCount val="1"/>
                <c:pt idx="0">
                  <c:v>Tarif, DSO DE</c:v>
                </c:pt>
              </c:strCache>
            </c:strRef>
          </c:tx>
          <c:spPr>
            <a:solidFill>
              <a:srgbClr val="8E44AD"/>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'Ark1'!$K$42:$L$42</c:f>
              <c:numCache>
                <c:formatCode>0.00</c:formatCode>
                <c:ptCount val="2"/>
                <c:pt idx="0" formatCode="_(* #,##0.00_);_(* \(#,##0.00\);_(* &quot;-&quot;??_);_(@_)">
                  <c:v>0</c:v>
                </c:pt>
                <c:pt idx="1">
                  <c:v>0.31</c:v>
                </c:pt>
              </c:numCache>
              <c:extLst/>
            </c:numRef>
          </c:val>
          <c:extLst>
            <c:ext xmlns:c16="http://schemas.microsoft.com/office/drawing/2014/chart" uri="{C3380CC4-5D6E-409C-BE32-E72D297353CC}">
              <c16:uniqueId val="{00000003-12A3-4A30-92DE-24042259B904}"/>
            </c:ext>
          </c:extLst>
        </c:ser>
        <c:ser>
          <c:idx val="3"/>
          <c:order val="4"/>
          <c:tx>
            <c:strRef>
              <c:f>'Ark1'!$J$45</c:f>
              <c:strCache>
                <c:ptCount val="1"/>
                <c:pt idx="0">
                  <c:v>OPEX, transport</c:v>
                </c:pt>
              </c:strCache>
            </c:strRef>
          </c:tx>
          <c:spPr>
            <a:solidFill>
              <a:srgbClr val="00A36C"/>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'Ark1'!$K$45:$L$45</c:f>
              <c:numCache>
                <c:formatCode>_(* #,##0.00_);_(* \(#,##0.00\);_(* "-"??_);_(@_)</c:formatCode>
                <c:ptCount val="2"/>
                <c:pt idx="0" formatCode="0.00">
                  <c:v>0.14348</c:v>
                </c:pt>
                <c:pt idx="1">
                  <c:v>0</c:v>
                </c:pt>
              </c:numCache>
              <c:extLst/>
            </c:numRef>
          </c:val>
          <c:extLst>
            <c:ext xmlns:c16="http://schemas.microsoft.com/office/drawing/2014/chart" uri="{C3380CC4-5D6E-409C-BE32-E72D297353CC}">
              <c16:uniqueId val="{00000004-12A3-4A30-92DE-24042259B904}"/>
            </c:ext>
          </c:extLst>
        </c:ser>
        <c:ser>
          <c:idx val="1"/>
          <c:order val="5"/>
          <c:tx>
            <c:strRef>
              <c:f>'Ark1'!$J$43</c:f>
              <c:strCache>
                <c:ptCount val="1"/>
                <c:pt idx="0">
                  <c:v>CAPEX, LBG</c:v>
                </c:pt>
              </c:strCache>
            </c:strRef>
          </c:tx>
          <c:spPr>
            <a:solidFill>
              <a:schemeClr val="tx1">
                <a:lumMod val="65000"/>
                <a:lumOff val="35000"/>
              </a:schemeClr>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'Ark1'!$K$43:$L$43</c:f>
              <c:numCache>
                <c:formatCode>_(* #,##0.00_);_(* \(#,##0.00\);_(* "-"??_);_(@_)</c:formatCode>
                <c:ptCount val="2"/>
                <c:pt idx="0" formatCode="0.00">
                  <c:v>0.76115179899205909</c:v>
                </c:pt>
                <c:pt idx="1">
                  <c:v>0</c:v>
                </c:pt>
              </c:numCache>
              <c:extLst/>
            </c:numRef>
          </c:val>
          <c:extLst>
            <c:ext xmlns:c16="http://schemas.microsoft.com/office/drawing/2014/chart" uri="{C3380CC4-5D6E-409C-BE32-E72D297353CC}">
              <c16:uniqueId val="{00000005-12A3-4A30-92DE-24042259B904}"/>
            </c:ext>
          </c:extLst>
        </c:ser>
        <c:ser>
          <c:idx val="2"/>
          <c:order val="6"/>
          <c:tx>
            <c:strRef>
              <c:f>'Ark1'!$J$44</c:f>
              <c:strCache>
                <c:ptCount val="1"/>
                <c:pt idx="0">
                  <c:v>OPEX, el</c:v>
                </c:pt>
              </c:strCache>
            </c:strRef>
          </c:tx>
          <c:spPr>
            <a:solidFill>
              <a:srgbClr val="FFC300"/>
            </a:solid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'Ark1'!$K$44:$L$44</c:f>
              <c:numCache>
                <c:formatCode>_(* #,##0.00_);_(* \(#,##0.00\);_(* "-"??_);_(@_)</c:formatCode>
                <c:ptCount val="2"/>
                <c:pt idx="0" formatCode="0.00">
                  <c:v>0.39277650000000003</c:v>
                </c:pt>
                <c:pt idx="1">
                  <c:v>0.39277650000000003</c:v>
                </c:pt>
              </c:numCache>
              <c:extLst/>
            </c:numRef>
          </c:val>
          <c:extLst>
            <c:ext xmlns:c16="http://schemas.microsoft.com/office/drawing/2014/chart" uri="{C3380CC4-5D6E-409C-BE32-E72D297353CC}">
              <c16:uniqueId val="{00000006-12A3-4A30-92DE-24042259B904}"/>
            </c:ext>
          </c:extLst>
        </c:ser>
        <c:ser>
          <c:idx val="7"/>
          <c:order val="7"/>
          <c:tx>
            <c:strRef>
              <c:f>'Ark1'!$J$46</c:f>
              <c:strCache>
                <c:ptCount val="1"/>
              </c:strCache>
            </c:strRef>
          </c:tx>
          <c:spPr>
            <a:noFill/>
            <a:ln>
              <a:noFill/>
            </a:ln>
            <a:effectLst/>
          </c:spPr>
          <c:invertIfNegative val="0"/>
          <c:cat>
            <c:strRef>
              <c:f>'Ark1'!$K$38:$L$38</c:f>
              <c:strCache>
                <c:ptCount val="2"/>
                <c:pt idx="0">
                  <c:v>Biogas udenfor nettet
Forflydning i Danmark</c:v>
                </c:pt>
                <c:pt idx="1">
                  <c:v>Biogas i nettet
Forflydning i Tyskland</c:v>
                </c:pt>
              </c:strCache>
              <c:extLst/>
            </c:strRef>
          </c:cat>
          <c:val>
            <c:numRef>
              <c:f>'Ark1'!$K$46:$L$46</c:f>
              <c:numCache>
                <c:formatCode>General</c:formatCode>
                <c:ptCount val="2"/>
              </c:numCache>
              <c:extLst/>
            </c:numRef>
          </c:val>
          <c:extLst>
            <c:ext xmlns:c16="http://schemas.microsoft.com/office/drawing/2014/chart" uri="{C3380CC4-5D6E-409C-BE32-E72D297353CC}">
              <c16:uniqueId val="{00000007-12A3-4A30-92DE-24042259B904}"/>
            </c:ext>
          </c:extLst>
        </c:ser>
        <c:dLbls>
          <c:showLegendKey val="0"/>
          <c:showVal val="0"/>
          <c:showCatName val="0"/>
          <c:showSerName val="0"/>
          <c:showPercent val="0"/>
          <c:showBubbleSize val="0"/>
        </c:dLbls>
        <c:gapWidth val="219"/>
        <c:overlap val="100"/>
        <c:axId val="1108611327"/>
        <c:axId val="1116778239"/>
      </c:barChart>
      <c:catAx>
        <c:axId val="1108611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Corbel" panose="020B0503020204020204" pitchFamily="34" charset="0"/>
                <a:ea typeface="+mn-ea"/>
                <a:cs typeface="+mn-cs"/>
              </a:defRPr>
            </a:pPr>
            <a:endParaRPr lang="da-DK"/>
          </a:p>
        </c:txPr>
        <c:crossAx val="1116778239"/>
        <c:crosses val="autoZero"/>
        <c:auto val="1"/>
        <c:lblAlgn val="ctr"/>
        <c:lblOffset val="100"/>
        <c:noMultiLvlLbl val="0"/>
      </c:catAx>
      <c:valAx>
        <c:axId val="11167782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r>
                  <a:rPr lang="da-DK" sz="1500">
                    <a:solidFill>
                      <a:srgbClr val="000000"/>
                    </a:solidFill>
                  </a:rPr>
                  <a:t>Kr. pr Nm</a:t>
                </a:r>
                <a:r>
                  <a:rPr lang="da-DK" sz="1500" baseline="-25000">
                    <a:solidFill>
                      <a:srgbClr val="000000"/>
                    </a:solidFill>
                  </a:rPr>
                  <a:t>3</a:t>
                </a:r>
                <a:r>
                  <a:rPr lang="da-DK" sz="1500">
                    <a:solidFill>
                      <a:srgbClr val="000000"/>
                    </a:solidFill>
                  </a:rPr>
                  <a:t>  CH</a:t>
                </a:r>
                <a:r>
                  <a:rPr lang="da-DK" sz="1500" baseline="-25000">
                    <a:solidFill>
                      <a:srgbClr val="000000"/>
                    </a:solidFill>
                  </a:rPr>
                  <a:t>4</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1108611327"/>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'Grafer til Outlook - scenarier'!$AI$225</c:f>
              <c:strCache>
                <c:ptCount val="1"/>
                <c:pt idx="0">
                  <c:v>Biogas</c:v>
                </c:pt>
              </c:strCache>
            </c:strRef>
          </c:tx>
          <c:spPr>
            <a:solidFill>
              <a:srgbClr val="16D46C"/>
            </a:solidFill>
            <a:ln>
              <a:solidFill>
                <a:sysClr val="windowText" lastClr="000000"/>
              </a:solidFill>
            </a:ln>
            <a:effectLst/>
          </c:spPr>
          <c:invertIfNegative val="0"/>
          <c:cat>
            <c:multiLvlStrRef>
              <c:f>'Grafer til Outlook - scenarier'!$AM$222:$AR$224</c:f>
              <c:multiLvlStrCache>
                <c:ptCount val="6"/>
                <c:lvl>
                  <c:pt idx="0">
                    <c:v>CCS</c:v>
                  </c:pt>
                  <c:pt idx="1">
                    <c:v>E-metan</c:v>
                  </c:pt>
                  <c:pt idx="2">
                    <c:v>E-methanol</c:v>
                  </c:pt>
                  <c:pt idx="3">
                    <c:v>CCS</c:v>
                  </c:pt>
                  <c:pt idx="4">
                    <c:v>E-metan</c:v>
                  </c:pt>
                  <c:pt idx="5">
                    <c:v>E-methanol</c:v>
                  </c:pt>
                </c:lvl>
                <c:lvl>
                  <c:pt idx="0">
                    <c:v>Frozen Policy</c:v>
                  </c:pt>
                  <c:pt idx="3">
                    <c:v>Green Policy</c:v>
                  </c:pt>
                </c:lvl>
              </c:multiLvlStrCache>
              <c:extLst/>
            </c:multiLvlStrRef>
          </c:cat>
          <c:val>
            <c:numRef>
              <c:f>'Grafer til Outlook - scenarier'!$AM$225:$AR$225</c:f>
              <c:numCache>
                <c:formatCode>0.0</c:formatCode>
                <c:ptCount val="6"/>
                <c:pt idx="0">
                  <c:v>2.785730460367096</c:v>
                </c:pt>
                <c:pt idx="1">
                  <c:v>2.785730460367096</c:v>
                </c:pt>
                <c:pt idx="2">
                  <c:v>2.785730460367096</c:v>
                </c:pt>
                <c:pt idx="3">
                  <c:v>3.8049193099373477</c:v>
                </c:pt>
                <c:pt idx="4">
                  <c:v>3.8049193099373477</c:v>
                </c:pt>
                <c:pt idx="5">
                  <c:v>3.8049193099373477</c:v>
                </c:pt>
              </c:numCache>
              <c:extLst/>
            </c:numRef>
          </c:val>
          <c:extLst>
            <c:ext xmlns:c16="http://schemas.microsoft.com/office/drawing/2014/chart" uri="{C3380CC4-5D6E-409C-BE32-E72D297353CC}">
              <c16:uniqueId val="{00000000-F6AF-4688-B0D6-5EDDCF449D6D}"/>
            </c:ext>
          </c:extLst>
        </c:ser>
        <c:ser>
          <c:idx val="4"/>
          <c:order val="1"/>
          <c:tx>
            <c:strRef>
              <c:f>'Grafer til Outlook - scenarier'!$AI$229</c:f>
              <c:strCache>
                <c:ptCount val="1"/>
                <c:pt idx="0">
                  <c:v>CCS</c:v>
                </c:pt>
              </c:strCache>
            </c:strRef>
          </c:tx>
          <c:spPr>
            <a:solidFill>
              <a:srgbClr val="B5CDF5"/>
            </a:solidFill>
            <a:ln w="9525">
              <a:solidFill>
                <a:sysClr val="windowText" lastClr="000000"/>
              </a:solidFill>
            </a:ln>
            <a:effectLst/>
          </c:spPr>
          <c:invertIfNegative val="0"/>
          <c:cat>
            <c:multiLvlStrRef>
              <c:f>'Grafer til Outlook - scenarier'!$AM$222:$AR$224</c:f>
              <c:multiLvlStrCache>
                <c:ptCount val="6"/>
                <c:lvl>
                  <c:pt idx="0">
                    <c:v>CCS</c:v>
                  </c:pt>
                  <c:pt idx="1">
                    <c:v>E-metan</c:v>
                  </c:pt>
                  <c:pt idx="2">
                    <c:v>E-methanol</c:v>
                  </c:pt>
                  <c:pt idx="3">
                    <c:v>CCS</c:v>
                  </c:pt>
                  <c:pt idx="4">
                    <c:v>E-metan</c:v>
                  </c:pt>
                  <c:pt idx="5">
                    <c:v>E-methanol</c:v>
                  </c:pt>
                </c:lvl>
                <c:lvl>
                  <c:pt idx="0">
                    <c:v>Frozen Policy</c:v>
                  </c:pt>
                  <c:pt idx="3">
                    <c:v>Green Policy</c:v>
                  </c:pt>
                </c:lvl>
              </c:multiLvlStrCache>
              <c:extLst/>
            </c:multiLvlStrRef>
          </c:cat>
          <c:val>
            <c:numRef>
              <c:f>'Grafer til Outlook - scenarier'!$AM$229:$AR$229</c:f>
              <c:numCache>
                <c:formatCode>General</c:formatCode>
                <c:ptCount val="6"/>
                <c:pt idx="0" formatCode="0.0">
                  <c:v>1.3489370473537605</c:v>
                </c:pt>
                <c:pt idx="3" formatCode="0.0">
                  <c:v>1.7398279015999101</c:v>
                </c:pt>
              </c:numCache>
              <c:extLst/>
            </c:numRef>
          </c:val>
          <c:extLst>
            <c:ext xmlns:c16="http://schemas.microsoft.com/office/drawing/2014/chart" uri="{C3380CC4-5D6E-409C-BE32-E72D297353CC}">
              <c16:uniqueId val="{00000001-F6AF-4688-B0D6-5EDDCF449D6D}"/>
            </c:ext>
          </c:extLst>
        </c:ser>
        <c:ser>
          <c:idx val="2"/>
          <c:order val="2"/>
          <c:tx>
            <c:strRef>
              <c:f>'Grafer til Outlook - scenarier'!$AI$226</c:f>
              <c:strCache>
                <c:ptCount val="1"/>
                <c:pt idx="0">
                  <c:v>Elektro-metan </c:v>
                </c:pt>
              </c:strCache>
            </c:strRef>
          </c:tx>
          <c:spPr>
            <a:solidFill>
              <a:srgbClr val="558EE7"/>
            </a:solidFill>
            <a:ln>
              <a:solidFill>
                <a:sysClr val="windowText" lastClr="000000"/>
              </a:solidFill>
            </a:ln>
            <a:effectLst/>
          </c:spPr>
          <c:invertIfNegative val="0"/>
          <c:cat>
            <c:multiLvlStrRef>
              <c:f>'Grafer til Outlook - scenarier'!$AM$222:$AR$224</c:f>
              <c:multiLvlStrCache>
                <c:ptCount val="6"/>
                <c:lvl>
                  <c:pt idx="0">
                    <c:v>CCS</c:v>
                  </c:pt>
                  <c:pt idx="1">
                    <c:v>E-metan</c:v>
                  </c:pt>
                  <c:pt idx="2">
                    <c:v>E-methanol</c:v>
                  </c:pt>
                  <c:pt idx="3">
                    <c:v>CCS</c:v>
                  </c:pt>
                  <c:pt idx="4">
                    <c:v>E-metan</c:v>
                  </c:pt>
                  <c:pt idx="5">
                    <c:v>E-methanol</c:v>
                  </c:pt>
                </c:lvl>
                <c:lvl>
                  <c:pt idx="0">
                    <c:v>Frozen Policy</c:v>
                  </c:pt>
                  <c:pt idx="3">
                    <c:v>Green Policy</c:v>
                  </c:pt>
                </c:lvl>
              </c:multiLvlStrCache>
              <c:extLst/>
            </c:multiLvlStrRef>
          </c:cat>
          <c:val>
            <c:numRef>
              <c:f>'Grafer til Outlook - scenarier'!$AM$226:$AR$226</c:f>
              <c:numCache>
                <c:formatCode>0.0</c:formatCode>
                <c:ptCount val="6"/>
                <c:pt idx="1">
                  <c:v>1.3868277447579949</c:v>
                </c:pt>
                <c:pt idx="4">
                  <c:v>1.788698449476321</c:v>
                </c:pt>
              </c:numCache>
              <c:extLst/>
            </c:numRef>
          </c:val>
          <c:extLst>
            <c:ext xmlns:c16="http://schemas.microsoft.com/office/drawing/2014/chart" uri="{C3380CC4-5D6E-409C-BE32-E72D297353CC}">
              <c16:uniqueId val="{00000002-F6AF-4688-B0D6-5EDDCF449D6D}"/>
            </c:ext>
          </c:extLst>
        </c:ser>
        <c:ser>
          <c:idx val="1"/>
          <c:order val="3"/>
          <c:tx>
            <c:strRef>
              <c:f>'Grafer til Outlook - scenarier'!$AI$227</c:f>
              <c:strCache>
                <c:ptCount val="1"/>
                <c:pt idx="0">
                  <c:v>Elektro-metanol </c:v>
                </c:pt>
              </c:strCache>
            </c:strRef>
          </c:tx>
          <c:spPr>
            <a:solidFill>
              <a:srgbClr val="1A55B6"/>
            </a:solidFill>
            <a:ln>
              <a:solidFill>
                <a:sysClr val="windowText" lastClr="000000"/>
              </a:solidFill>
            </a:ln>
            <a:effectLst/>
          </c:spPr>
          <c:invertIfNegative val="0"/>
          <c:cat>
            <c:multiLvlStrRef>
              <c:f>'Grafer til Outlook - scenarier'!$AM$222:$AR$224</c:f>
              <c:multiLvlStrCache>
                <c:ptCount val="6"/>
                <c:lvl>
                  <c:pt idx="0">
                    <c:v>CCS</c:v>
                  </c:pt>
                  <c:pt idx="1">
                    <c:v>E-metan</c:v>
                  </c:pt>
                  <c:pt idx="2">
                    <c:v>E-methanol</c:v>
                  </c:pt>
                  <c:pt idx="3">
                    <c:v>CCS</c:v>
                  </c:pt>
                  <c:pt idx="4">
                    <c:v>E-metan</c:v>
                  </c:pt>
                  <c:pt idx="5">
                    <c:v>E-methanol</c:v>
                  </c:pt>
                </c:lvl>
                <c:lvl>
                  <c:pt idx="0">
                    <c:v>Frozen Policy</c:v>
                  </c:pt>
                  <c:pt idx="3">
                    <c:v>Green Policy</c:v>
                  </c:pt>
                </c:lvl>
              </c:multiLvlStrCache>
              <c:extLst/>
            </c:multiLvlStrRef>
          </c:cat>
          <c:val>
            <c:numRef>
              <c:f>'Grafer til Outlook - scenarier'!$AM$227:$AR$227</c:f>
              <c:numCache>
                <c:formatCode>General</c:formatCode>
                <c:ptCount val="6"/>
                <c:pt idx="2" formatCode="0.0">
                  <c:v>0.74320581778580064</c:v>
                </c:pt>
                <c:pt idx="5" formatCode="0.0">
                  <c:v>0.95856972788442563</c:v>
                </c:pt>
              </c:numCache>
              <c:extLst/>
            </c:numRef>
          </c:val>
          <c:extLst>
            <c:ext xmlns:c16="http://schemas.microsoft.com/office/drawing/2014/chart" uri="{C3380CC4-5D6E-409C-BE32-E72D297353CC}">
              <c16:uniqueId val="{00000003-F6AF-4688-B0D6-5EDDCF449D6D}"/>
            </c:ext>
          </c:extLst>
        </c:ser>
        <c:ser>
          <c:idx val="3"/>
          <c:order val="4"/>
          <c:tx>
            <c:strRef>
              <c:f>'Grafer til Outlook - scenarier'!$AI$228</c:f>
              <c:strCache>
                <c:ptCount val="1"/>
                <c:pt idx="0">
                  <c:v>Varmegenvinding</c:v>
                </c:pt>
              </c:strCache>
            </c:strRef>
          </c:tx>
          <c:spPr>
            <a:solidFill>
              <a:srgbClr val="FCF004"/>
            </a:solidFill>
            <a:ln>
              <a:solidFill>
                <a:sysClr val="windowText" lastClr="000000"/>
              </a:solidFill>
            </a:ln>
            <a:effectLst/>
          </c:spPr>
          <c:invertIfNegative val="0"/>
          <c:cat>
            <c:multiLvlStrRef>
              <c:f>'Grafer til Outlook - scenarier'!$AM$222:$AR$224</c:f>
              <c:multiLvlStrCache>
                <c:ptCount val="6"/>
                <c:lvl>
                  <c:pt idx="0">
                    <c:v>CCS</c:v>
                  </c:pt>
                  <c:pt idx="1">
                    <c:v>E-metan</c:v>
                  </c:pt>
                  <c:pt idx="2">
                    <c:v>E-methanol</c:v>
                  </c:pt>
                  <c:pt idx="3">
                    <c:v>CCS</c:v>
                  </c:pt>
                  <c:pt idx="4">
                    <c:v>E-metan</c:v>
                  </c:pt>
                  <c:pt idx="5">
                    <c:v>E-methanol</c:v>
                  </c:pt>
                </c:lvl>
                <c:lvl>
                  <c:pt idx="0">
                    <c:v>Frozen Policy</c:v>
                  </c:pt>
                  <c:pt idx="3">
                    <c:v>Green Policy</c:v>
                  </c:pt>
                </c:lvl>
              </c:multiLvlStrCache>
              <c:extLst/>
            </c:multiLvlStrRef>
          </c:cat>
          <c:val>
            <c:numRef>
              <c:f>'Grafer til Outlook - scenarier'!$AM$228:$AR$228</c:f>
              <c:numCache>
                <c:formatCode>0.00</c:formatCode>
                <c:ptCount val="6"/>
                <c:pt idx="1">
                  <c:v>1.1027776533141074</c:v>
                </c:pt>
                <c:pt idx="2">
                  <c:v>1.3223865000379527</c:v>
                </c:pt>
                <c:pt idx="4">
                  <c:v>1.1561049552041056</c:v>
                </c:pt>
                <c:pt idx="5">
                  <c:v>1.4393513822466886</c:v>
                </c:pt>
              </c:numCache>
              <c:extLst/>
            </c:numRef>
          </c:val>
          <c:extLst>
            <c:ext xmlns:c16="http://schemas.microsoft.com/office/drawing/2014/chart" uri="{C3380CC4-5D6E-409C-BE32-E72D297353CC}">
              <c16:uniqueId val="{00000004-F6AF-4688-B0D6-5EDDCF449D6D}"/>
            </c:ext>
          </c:extLst>
        </c:ser>
        <c:dLbls>
          <c:showLegendKey val="0"/>
          <c:showVal val="0"/>
          <c:showCatName val="0"/>
          <c:showSerName val="0"/>
          <c:showPercent val="0"/>
          <c:showBubbleSize val="0"/>
        </c:dLbls>
        <c:gapWidth val="150"/>
        <c:overlap val="100"/>
        <c:axId val="821062288"/>
        <c:axId val="821057040"/>
      </c:barChart>
      <c:catAx>
        <c:axId val="821062288"/>
        <c:scaling>
          <c:orientation val="minMax"/>
        </c:scaling>
        <c:delete val="0"/>
        <c:axPos val="b"/>
        <c:numFmt formatCode="General" sourceLinked="1"/>
        <c:majorTickMark val="out"/>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821057040"/>
        <c:crosses val="autoZero"/>
        <c:auto val="1"/>
        <c:lblAlgn val="ctr"/>
        <c:lblOffset val="100"/>
        <c:noMultiLvlLbl val="0"/>
      </c:catAx>
      <c:valAx>
        <c:axId val="821057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500" b="0" i="0" u="none" strike="noStrike" kern="1200" cap="none" spc="0" baseline="0">
                    <a:ln w="0"/>
                    <a:solidFill>
                      <a:schemeClr val="tx1"/>
                    </a:solidFill>
                    <a:effectLst/>
                    <a:latin typeface="Corbel" panose="020B0503020204020204" pitchFamily="34" charset="0"/>
                    <a:ea typeface="+mn-ea"/>
                    <a:cs typeface="+mn-cs"/>
                  </a:defRPr>
                </a:pPr>
                <a:r>
                  <a:rPr lang="da-DK" sz="1500" b="0" i="0" cap="none" spc="0" baseline="0" dirty="0">
                    <a:ln w="0"/>
                    <a:solidFill>
                      <a:schemeClr val="tx1"/>
                    </a:solidFill>
                    <a:effectLst/>
                  </a:rPr>
                  <a:t>Mio. tons CO</a:t>
                </a:r>
                <a:r>
                  <a:rPr lang="da-DK" sz="1500" b="0" i="0" cap="none" spc="0" baseline="-25000" dirty="0">
                    <a:ln w="0"/>
                    <a:solidFill>
                      <a:schemeClr val="tx1"/>
                    </a:solidFill>
                    <a:effectLst/>
                  </a:rPr>
                  <a:t>2</a:t>
                </a:r>
                <a:r>
                  <a:rPr lang="da-DK" sz="1500" b="0" i="0" cap="none" spc="0" baseline="0" dirty="0">
                    <a:ln w="0"/>
                    <a:solidFill>
                      <a:schemeClr val="tx1"/>
                    </a:solidFill>
                    <a:effectLst/>
                  </a:rPr>
                  <a:t>e</a:t>
                </a:r>
                <a:endParaRPr lang="da-DK" sz="1500" b="0" cap="none" spc="0" baseline="0" dirty="0">
                  <a:ln w="0"/>
                  <a:solidFill>
                    <a:schemeClr val="tx1"/>
                  </a:solidFill>
                  <a:effectLst/>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w="25400">
            <a:noFill/>
          </a:ln>
          <a:effectLst/>
        </c:spPr>
        <c:txPr>
          <a:bodyPr rot="-60000000" spcFirstLastPara="1" vertOverflow="ellipsis" vert="horz" wrap="square" anchor="ctr" anchorCtr="1"/>
          <a:lstStyle/>
          <a:p>
            <a:pPr>
              <a:defRPr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21062288"/>
        <c:crosses val="autoZero"/>
        <c:crossBetween val="between"/>
      </c:valAx>
      <c:spPr>
        <a:noFill/>
        <a:ln w="12700">
          <a:noFill/>
        </a:ln>
        <a:effectLst/>
      </c:spPr>
    </c:plotArea>
    <c:legend>
      <c:legendPos val="b"/>
      <c:overlay val="0"/>
      <c:spPr>
        <a:noFill/>
        <a:ln w="12700">
          <a:noFill/>
        </a:ln>
        <a:effectLst/>
      </c:spPr>
      <c:txPr>
        <a:bodyPr rot="0" spcFirstLastPara="1" vertOverflow="ellipsis" vert="horz" wrap="square" anchor="ctr" anchorCtr="1"/>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0"/>
          <c:order val="0"/>
          <c:tx>
            <c:strRef>
              <c:f>'Grafer til Outlook - scenarier'!$AI$170</c:f>
              <c:strCache>
                <c:ptCount val="1"/>
                <c:pt idx="0">
                  <c:v>Støttet CCS</c:v>
                </c:pt>
              </c:strCache>
            </c:strRef>
          </c:tx>
          <c:spPr>
            <a:solidFill>
              <a:srgbClr val="17375E"/>
            </a:solidFill>
            <a:ln w="25400">
              <a:noFill/>
            </a:ln>
            <a:effectLst/>
          </c:spPr>
          <c:cat>
            <c:numRef>
              <c:f>'Grafer til Outlook - scenarier'!$AJ$165:$BF$165</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scenarier'!$AJ$170:$BF$170</c:f>
              <c:numCache>
                <c:formatCode>General</c:formatCode>
                <c:ptCount val="23"/>
                <c:pt idx="4" formatCode="0.0">
                  <c:v>0.5</c:v>
                </c:pt>
                <c:pt idx="5" formatCode="0.0">
                  <c:v>0.5</c:v>
                </c:pt>
                <c:pt idx="6" formatCode="0.0">
                  <c:v>0.5</c:v>
                </c:pt>
                <c:pt idx="7" formatCode="0.0">
                  <c:v>0.5</c:v>
                </c:pt>
                <c:pt idx="8" formatCode="0.0">
                  <c:v>0.5</c:v>
                </c:pt>
                <c:pt idx="9" formatCode="0.0">
                  <c:v>0.5</c:v>
                </c:pt>
                <c:pt idx="10" formatCode="0.0">
                  <c:v>0.5</c:v>
                </c:pt>
                <c:pt idx="11" formatCode="0.0">
                  <c:v>0.5</c:v>
                </c:pt>
              </c:numCache>
            </c:numRef>
          </c:val>
          <c:extLst>
            <c:ext xmlns:c16="http://schemas.microsoft.com/office/drawing/2014/chart" uri="{C3380CC4-5D6E-409C-BE32-E72D297353CC}">
              <c16:uniqueId val="{00000000-6A50-46BA-8197-FC7CABD9BD18}"/>
            </c:ext>
          </c:extLst>
        </c:ser>
        <c:ser>
          <c:idx val="1"/>
          <c:order val="1"/>
          <c:tx>
            <c:strRef>
              <c:f>'Grafer til Outlook - scenarier'!$AI$171</c:f>
              <c:strCache>
                <c:ptCount val="1"/>
                <c:pt idx="0">
                  <c:v>Disponibel til PtX</c:v>
                </c:pt>
              </c:strCache>
            </c:strRef>
          </c:tx>
          <c:spPr>
            <a:solidFill>
              <a:srgbClr val="558ED5"/>
            </a:solidFill>
            <a:ln w="25400">
              <a:noFill/>
            </a:ln>
            <a:effectLst/>
          </c:spPr>
          <c:cat>
            <c:numRef>
              <c:f>'Grafer til Outlook - scenarier'!$AJ$165:$BF$165</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scenarier'!$AJ$171:$BF$171</c:f>
              <c:numCache>
                <c:formatCode>0.0</c:formatCode>
                <c:ptCount val="23"/>
                <c:pt idx="0">
                  <c:v>0.9517972144846798</c:v>
                </c:pt>
                <c:pt idx="1">
                  <c:v>0.96360000000000012</c:v>
                </c:pt>
                <c:pt idx="2">
                  <c:v>1.0057445164869825</c:v>
                </c:pt>
                <c:pt idx="3">
                  <c:v>1.0903388458922201</c:v>
                </c:pt>
                <c:pt idx="4">
                  <c:v>0.7336876696295227</c:v>
                </c:pt>
                <c:pt idx="5">
                  <c:v>0.76229209225261929</c:v>
                </c:pt>
                <c:pt idx="6">
                  <c:v>0.81513182061737344</c:v>
                </c:pt>
                <c:pt idx="7">
                  <c:v>0.84893704735376052</c:v>
                </c:pt>
                <c:pt idx="8">
                  <c:v>0.84893704735376052</c:v>
                </c:pt>
                <c:pt idx="9">
                  <c:v>0.84893704735376052</c:v>
                </c:pt>
                <c:pt idx="10">
                  <c:v>0.92247465181058486</c:v>
                </c:pt>
                <c:pt idx="11">
                  <c:v>0.92247465181058486</c:v>
                </c:pt>
                <c:pt idx="12">
                  <c:v>1.4224746518105849</c:v>
                </c:pt>
                <c:pt idx="13">
                  <c:v>1.4224746518105849</c:v>
                </c:pt>
                <c:pt idx="14">
                  <c:v>1.4224746518105849</c:v>
                </c:pt>
                <c:pt idx="15">
                  <c:v>1.4224746518105849</c:v>
                </c:pt>
                <c:pt idx="16">
                  <c:v>1.4224746518105849</c:v>
                </c:pt>
                <c:pt idx="17">
                  <c:v>1.4224746518105849</c:v>
                </c:pt>
                <c:pt idx="18">
                  <c:v>1.4224746518105849</c:v>
                </c:pt>
                <c:pt idx="19">
                  <c:v>1.4224746518105849</c:v>
                </c:pt>
                <c:pt idx="20">
                  <c:v>1.4224746518105849</c:v>
                </c:pt>
                <c:pt idx="21">
                  <c:v>1.4224746518105849</c:v>
                </c:pt>
                <c:pt idx="22">
                  <c:v>1.4224746518105849</c:v>
                </c:pt>
              </c:numCache>
            </c:numRef>
          </c:val>
          <c:extLst>
            <c:ext xmlns:c16="http://schemas.microsoft.com/office/drawing/2014/chart" uri="{C3380CC4-5D6E-409C-BE32-E72D297353CC}">
              <c16:uniqueId val="{00000001-6A50-46BA-8197-FC7CABD9BD18}"/>
            </c:ext>
          </c:extLst>
        </c:ser>
        <c:dLbls>
          <c:showLegendKey val="0"/>
          <c:showVal val="0"/>
          <c:showCatName val="0"/>
          <c:showSerName val="0"/>
          <c:showPercent val="0"/>
          <c:showBubbleSize val="0"/>
        </c:dLbls>
        <c:axId val="526179936"/>
        <c:axId val="526173376"/>
      </c:areaChart>
      <c:catAx>
        <c:axId val="52617993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526173376"/>
        <c:crosses val="autoZero"/>
        <c:auto val="1"/>
        <c:lblAlgn val="ctr"/>
        <c:lblOffset val="100"/>
        <c:noMultiLvlLbl val="0"/>
      </c:catAx>
      <c:valAx>
        <c:axId val="526173376"/>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cap="none" spc="0" baseline="0">
                    <a:ln w="0"/>
                    <a:solidFill>
                      <a:schemeClr val="tx1"/>
                    </a:solidFill>
                    <a:effectLst/>
                    <a:latin typeface="Corbel" panose="020B0503020204020204" pitchFamily="34" charset="0"/>
                    <a:ea typeface="+mn-ea"/>
                    <a:cs typeface="+mn-cs"/>
                  </a:defRPr>
                </a:pPr>
                <a:r>
                  <a:rPr lang="da-DK" sz="1500" b="0" cap="none" spc="0" dirty="0">
                    <a:ln w="0"/>
                    <a:solidFill>
                      <a:schemeClr val="tx1"/>
                    </a:solidFill>
                    <a:effectLst/>
                  </a:rPr>
                  <a:t>Mio. tons biogen</a:t>
                </a:r>
                <a:r>
                  <a:rPr lang="da-DK" sz="1500" b="0" cap="none" spc="0" baseline="0" dirty="0">
                    <a:ln w="0"/>
                    <a:solidFill>
                      <a:schemeClr val="tx1"/>
                    </a:solidFill>
                    <a:effectLst/>
                  </a:rPr>
                  <a:t> </a:t>
                </a:r>
                <a:r>
                  <a:rPr lang="da-DK" sz="1500" b="0" cap="none" spc="0" dirty="0">
                    <a:ln w="0"/>
                    <a:solidFill>
                      <a:schemeClr val="tx1"/>
                    </a:solidFill>
                    <a:effectLst/>
                  </a:rPr>
                  <a:t>CO</a:t>
                </a:r>
                <a:r>
                  <a:rPr lang="da-DK" sz="1500" b="0" cap="none" spc="0" baseline="-25000" dirty="0">
                    <a:ln w="0"/>
                    <a:solidFill>
                      <a:schemeClr val="tx1"/>
                    </a:solidFill>
                    <a:effectLst/>
                  </a:rPr>
                  <a:t>2</a:t>
                </a:r>
              </a:p>
            </c:rich>
          </c:tx>
          <c:overlay val="0"/>
          <c:spPr>
            <a:noFill/>
            <a:ln>
              <a:noFill/>
            </a:ln>
            <a:effectLst/>
          </c:spPr>
          <c:txPr>
            <a:bodyPr rot="-5400000" spcFirstLastPara="1" vertOverflow="ellipsis" vert="horz" wrap="square" anchor="ctr" anchorCtr="1"/>
            <a:lstStyle/>
            <a:p>
              <a:pPr>
                <a:defRPr sz="10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526179936"/>
        <c:crosses val="autoZero"/>
        <c:crossBetween val="midCat"/>
      </c:valAx>
      <c:spPr>
        <a:noFill/>
        <a:ln>
          <a:solidFill>
            <a:schemeClr val="tx1"/>
          </a:solid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0"/>
          <c:order val="0"/>
          <c:tx>
            <c:strRef>
              <c:f>'Grafer til Outlook - scenarier'!$AI$173</c:f>
              <c:strCache>
                <c:ptCount val="1"/>
                <c:pt idx="0">
                  <c:v>Støttet CCS</c:v>
                </c:pt>
              </c:strCache>
            </c:strRef>
          </c:tx>
          <c:spPr>
            <a:solidFill>
              <a:srgbClr val="17375E"/>
            </a:solidFill>
            <a:ln w="25400">
              <a:noFill/>
            </a:ln>
            <a:effectLst/>
          </c:spPr>
          <c:cat>
            <c:numRef>
              <c:f>'Grafer til Outlook - scenarier'!$AJ$165:$BF$165</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scenarier'!$AJ$173:$BF$173</c:f>
              <c:numCache>
                <c:formatCode>General</c:formatCode>
                <c:ptCount val="23"/>
                <c:pt idx="4" formatCode="0.0">
                  <c:v>0.5</c:v>
                </c:pt>
                <c:pt idx="5" formatCode="0.0">
                  <c:v>0.5</c:v>
                </c:pt>
                <c:pt idx="6" formatCode="0.0">
                  <c:v>0.5</c:v>
                </c:pt>
                <c:pt idx="7" formatCode="0.0">
                  <c:v>0.5</c:v>
                </c:pt>
                <c:pt idx="8" formatCode="0.0">
                  <c:v>0.5</c:v>
                </c:pt>
                <c:pt idx="9" formatCode="0.0">
                  <c:v>0.5</c:v>
                </c:pt>
                <c:pt idx="10" formatCode="0.0">
                  <c:v>0.5</c:v>
                </c:pt>
                <c:pt idx="11" formatCode="0.0">
                  <c:v>0.5</c:v>
                </c:pt>
              </c:numCache>
            </c:numRef>
          </c:val>
          <c:extLst>
            <c:ext xmlns:c16="http://schemas.microsoft.com/office/drawing/2014/chart" uri="{C3380CC4-5D6E-409C-BE32-E72D297353CC}">
              <c16:uniqueId val="{00000000-C56B-48F9-9533-37186531EC62}"/>
            </c:ext>
          </c:extLst>
        </c:ser>
        <c:ser>
          <c:idx val="1"/>
          <c:order val="1"/>
          <c:tx>
            <c:strRef>
              <c:f>'Grafer til Outlook - scenarier'!$AI$174</c:f>
              <c:strCache>
                <c:ptCount val="1"/>
                <c:pt idx="0">
                  <c:v>Disponibel til PtX</c:v>
                </c:pt>
              </c:strCache>
            </c:strRef>
          </c:tx>
          <c:spPr>
            <a:solidFill>
              <a:srgbClr val="558ED5"/>
            </a:solidFill>
            <a:ln w="25400">
              <a:noFill/>
            </a:ln>
            <a:effectLst/>
          </c:spPr>
          <c:cat>
            <c:numRef>
              <c:f>'Grafer til Outlook - scenarier'!$AJ$165:$BF$165</c:f>
              <c:numCache>
                <c:formatCode>General</c:formatCode>
                <c:ptCount val="23"/>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pt idx="22">
                  <c:v>2045</c:v>
                </c:pt>
              </c:numCache>
            </c:numRef>
          </c:cat>
          <c:val>
            <c:numRef>
              <c:f>'Grafer til Outlook - scenarier'!$AJ$174:$BF$174</c:f>
              <c:numCache>
                <c:formatCode>0.0</c:formatCode>
                <c:ptCount val="23"/>
                <c:pt idx="0">
                  <c:v>0.99444613365111945</c:v>
                </c:pt>
                <c:pt idx="1">
                  <c:v>1.0244716911952558</c:v>
                </c:pt>
                <c:pt idx="2">
                  <c:v>1.2295442623880455</c:v>
                </c:pt>
                <c:pt idx="3">
                  <c:v>1.4596600891904492</c:v>
                </c:pt>
                <c:pt idx="4">
                  <c:v>1.1089624937653642</c:v>
                </c:pt>
                <c:pt idx="5">
                  <c:v>1.1481758028324605</c:v>
                </c:pt>
                <c:pt idx="6">
                  <c:v>1.2049662628377356</c:v>
                </c:pt>
                <c:pt idx="7">
                  <c:v>1.24223690159991</c:v>
                </c:pt>
                <c:pt idx="8">
                  <c:v>1.2793218967756093</c:v>
                </c:pt>
                <c:pt idx="9">
                  <c:v>1.3584468543365813</c:v>
                </c:pt>
                <c:pt idx="10">
                  <c:v>1.5111094163543783</c:v>
                </c:pt>
                <c:pt idx="11">
                  <c:v>1.5902343739153508</c:v>
                </c:pt>
                <c:pt idx="12">
                  <c:v>2.1693593314763233</c:v>
                </c:pt>
                <c:pt idx="13">
                  <c:v>2.1693593314763233</c:v>
                </c:pt>
                <c:pt idx="14">
                  <c:v>2.1693593314763233</c:v>
                </c:pt>
                <c:pt idx="15">
                  <c:v>2.1693593314763233</c:v>
                </c:pt>
                <c:pt idx="16">
                  <c:v>2.1693593314763233</c:v>
                </c:pt>
                <c:pt idx="17">
                  <c:v>2.1693593314763233</c:v>
                </c:pt>
                <c:pt idx="18">
                  <c:v>2.1693593314763233</c:v>
                </c:pt>
                <c:pt idx="19">
                  <c:v>2.1693593314763233</c:v>
                </c:pt>
                <c:pt idx="20">
                  <c:v>2.1693593314763233</c:v>
                </c:pt>
                <c:pt idx="21">
                  <c:v>2.1693593314763233</c:v>
                </c:pt>
                <c:pt idx="22">
                  <c:v>2.1693593314763233</c:v>
                </c:pt>
              </c:numCache>
            </c:numRef>
          </c:val>
          <c:extLst>
            <c:ext xmlns:c16="http://schemas.microsoft.com/office/drawing/2014/chart" uri="{C3380CC4-5D6E-409C-BE32-E72D297353CC}">
              <c16:uniqueId val="{00000001-C56B-48F9-9533-37186531EC62}"/>
            </c:ext>
          </c:extLst>
        </c:ser>
        <c:dLbls>
          <c:showLegendKey val="0"/>
          <c:showVal val="0"/>
          <c:showCatName val="0"/>
          <c:showSerName val="0"/>
          <c:showPercent val="0"/>
          <c:showBubbleSize val="0"/>
        </c:dLbls>
        <c:axId val="526179936"/>
        <c:axId val="526173376"/>
      </c:areaChart>
      <c:catAx>
        <c:axId val="52617993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526173376"/>
        <c:crosses val="autoZero"/>
        <c:auto val="1"/>
        <c:lblAlgn val="ctr"/>
        <c:lblOffset val="100"/>
        <c:noMultiLvlLbl val="0"/>
      </c:catAx>
      <c:valAx>
        <c:axId val="526173376"/>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cap="none" spc="0" baseline="0">
                    <a:ln w="0"/>
                    <a:solidFill>
                      <a:schemeClr val="tx1"/>
                    </a:solidFill>
                    <a:effectLst/>
                    <a:latin typeface="Corbel" panose="020B0503020204020204" pitchFamily="34" charset="0"/>
                    <a:ea typeface="+mn-ea"/>
                    <a:cs typeface="+mn-cs"/>
                  </a:defRPr>
                </a:pPr>
                <a:r>
                  <a:rPr lang="da-DK" sz="1500" b="0" cap="none" spc="0" dirty="0">
                    <a:ln w="0"/>
                    <a:solidFill>
                      <a:schemeClr val="tx1"/>
                    </a:solidFill>
                    <a:effectLst/>
                  </a:rPr>
                  <a:t>Mio. tons biogen</a:t>
                </a:r>
                <a:r>
                  <a:rPr lang="da-DK" sz="1500" b="0" cap="none" spc="0" baseline="0" dirty="0">
                    <a:ln w="0"/>
                    <a:solidFill>
                      <a:schemeClr val="tx1"/>
                    </a:solidFill>
                    <a:effectLst/>
                  </a:rPr>
                  <a:t> </a:t>
                </a:r>
                <a:r>
                  <a:rPr lang="da-DK" sz="1500" b="0" cap="none" spc="0" dirty="0">
                    <a:ln w="0"/>
                    <a:solidFill>
                      <a:schemeClr val="tx1"/>
                    </a:solidFill>
                    <a:effectLst/>
                  </a:rPr>
                  <a:t>CO</a:t>
                </a:r>
                <a:r>
                  <a:rPr lang="da-DK" sz="1500" b="0" cap="none" spc="0" baseline="-25000" dirty="0">
                    <a:ln w="0"/>
                    <a:solidFill>
                      <a:schemeClr val="tx1"/>
                    </a:solidFill>
                    <a:effectLst/>
                  </a:rPr>
                  <a:t>2</a:t>
                </a:r>
              </a:p>
            </c:rich>
          </c:tx>
          <c:overlay val="0"/>
          <c:spPr>
            <a:noFill/>
            <a:ln>
              <a:noFill/>
            </a:ln>
            <a:effectLst/>
          </c:spPr>
          <c:txPr>
            <a:bodyPr rot="-5400000" spcFirstLastPara="1" vertOverflow="ellipsis" vert="horz" wrap="square" anchor="ctr" anchorCtr="1"/>
            <a:lstStyle/>
            <a:p>
              <a:pPr>
                <a:defRPr sz="10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526179936"/>
        <c:crosses val="autoZero"/>
        <c:crossBetween val="midCat"/>
      </c:valAx>
      <c:spPr>
        <a:noFill/>
        <a:ln>
          <a:solidFill>
            <a:schemeClr val="tx1"/>
          </a:solid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3"/>
          <c:order val="0"/>
          <c:tx>
            <c:v>Kvæg, normal udslusnning</c:v>
          </c:tx>
          <c:spPr>
            <a:solidFill>
              <a:srgbClr val="663300"/>
            </a:solidFill>
            <a:ln>
              <a:solidFill>
                <a:sysClr val="windowText" lastClr="000000"/>
              </a:solidFill>
            </a:ln>
            <a:effectLst/>
          </c:spPr>
          <c:cat>
            <c:numRef>
              <c:f>'1. Energistyrelsen'!$D$3:$R$3</c:f>
              <c:numCache>
                <c:formatCode>General</c:formatCode>
                <c:ptCount val="15"/>
                <c:pt idx="0">
                  <c:v>2021</c:v>
                </c:pt>
                <c:pt idx="1">
                  <c:v>2022</c:v>
                </c:pt>
                <c:pt idx="2">
                  <c:v>2023</c:v>
                </c:pt>
                <c:pt idx="3">
                  <c:v>2024</c:v>
                </c:pt>
                <c:pt idx="4">
                  <c:v>2025</c:v>
                </c:pt>
                <c:pt idx="5">
                  <c:v>2026</c:v>
                </c:pt>
                <c:pt idx="6">
                  <c:v>2027</c:v>
                </c:pt>
                <c:pt idx="7">
                  <c:v>2028</c:v>
                </c:pt>
                <c:pt idx="8">
                  <c:v>2029</c:v>
                </c:pt>
                <c:pt idx="9">
                  <c:v>2030</c:v>
                </c:pt>
                <c:pt idx="10" formatCode="0">
                  <c:v>2031</c:v>
                </c:pt>
                <c:pt idx="11" formatCode="0">
                  <c:v>2032</c:v>
                </c:pt>
                <c:pt idx="12" formatCode="0">
                  <c:v>2033</c:v>
                </c:pt>
                <c:pt idx="13" formatCode="0">
                  <c:v>2034</c:v>
                </c:pt>
                <c:pt idx="14" formatCode="0">
                  <c:v>2035</c:v>
                </c:pt>
              </c:numCache>
            </c:numRef>
          </c:cat>
          <c:val>
            <c:numRef>
              <c:f>'Besparelse landbruget'!$C$40:$Q$40</c:f>
              <c:numCache>
                <c:formatCode>0.0</c:formatCode>
                <c:ptCount val="15"/>
                <c:pt idx="0">
                  <c:v>0.1032586898</c:v>
                </c:pt>
                <c:pt idx="1">
                  <c:v>0.10941948449070445</c:v>
                </c:pt>
                <c:pt idx="2">
                  <c:v>0.14282044817435632</c:v>
                </c:pt>
                <c:pt idx="3">
                  <c:v>0.16228447701812845</c:v>
                </c:pt>
                <c:pt idx="4">
                  <c:v>0.19748288239831027</c:v>
                </c:pt>
                <c:pt idx="5">
                  <c:v>0.21170760435474167</c:v>
                </c:pt>
                <c:pt idx="6">
                  <c:v>0.22809009721142365</c:v>
                </c:pt>
                <c:pt idx="7">
                  <c:v>0.24638944226834936</c:v>
                </c:pt>
                <c:pt idx="8">
                  <c:v>0.26541319432793348</c:v>
                </c:pt>
                <c:pt idx="9">
                  <c:v>0.27398275034797698</c:v>
                </c:pt>
                <c:pt idx="10">
                  <c:v>0.27398275034797698</c:v>
                </c:pt>
                <c:pt idx="11">
                  <c:v>0.27398275034797698</c:v>
                </c:pt>
                <c:pt idx="12">
                  <c:v>0.27398275034797698</c:v>
                </c:pt>
                <c:pt idx="13">
                  <c:v>0.27398275034797698</c:v>
                </c:pt>
                <c:pt idx="14">
                  <c:v>0.27398275034797698</c:v>
                </c:pt>
              </c:numCache>
            </c:numRef>
          </c:val>
          <c:extLst>
            <c:ext xmlns:c16="http://schemas.microsoft.com/office/drawing/2014/chart" uri="{C3380CC4-5D6E-409C-BE32-E72D297353CC}">
              <c16:uniqueId val="{00000000-24CC-4D23-B8C5-D95C907A72D8}"/>
            </c:ext>
          </c:extLst>
        </c:ser>
        <c:ser>
          <c:idx val="1"/>
          <c:order val="1"/>
          <c:tx>
            <c:v>Svin, normal udslusning</c:v>
          </c:tx>
          <c:spPr>
            <a:solidFill>
              <a:srgbClr val="BC8F00"/>
            </a:solidFill>
            <a:ln w="9525">
              <a:solidFill>
                <a:sysClr val="windowText" lastClr="000000"/>
              </a:solidFill>
            </a:ln>
            <a:effectLst/>
          </c:spPr>
          <c:cat>
            <c:numRef>
              <c:f>'1. Energistyrelsen'!$D$3:$R$3</c:f>
              <c:numCache>
                <c:formatCode>General</c:formatCode>
                <c:ptCount val="15"/>
                <c:pt idx="0">
                  <c:v>2021</c:v>
                </c:pt>
                <c:pt idx="1">
                  <c:v>2022</c:v>
                </c:pt>
                <c:pt idx="2">
                  <c:v>2023</c:v>
                </c:pt>
                <c:pt idx="3">
                  <c:v>2024</c:v>
                </c:pt>
                <c:pt idx="4">
                  <c:v>2025</c:v>
                </c:pt>
                <c:pt idx="5">
                  <c:v>2026</c:v>
                </c:pt>
                <c:pt idx="6">
                  <c:v>2027</c:v>
                </c:pt>
                <c:pt idx="7">
                  <c:v>2028</c:v>
                </c:pt>
                <c:pt idx="8">
                  <c:v>2029</c:v>
                </c:pt>
                <c:pt idx="9">
                  <c:v>2030</c:v>
                </c:pt>
                <c:pt idx="10" formatCode="0">
                  <c:v>2031</c:v>
                </c:pt>
                <c:pt idx="11" formatCode="0">
                  <c:v>2032</c:v>
                </c:pt>
                <c:pt idx="12" formatCode="0">
                  <c:v>2033</c:v>
                </c:pt>
                <c:pt idx="13" formatCode="0">
                  <c:v>2034</c:v>
                </c:pt>
                <c:pt idx="14" formatCode="0">
                  <c:v>2035</c:v>
                </c:pt>
              </c:numCache>
            </c:numRef>
          </c:cat>
          <c:val>
            <c:numRef>
              <c:f>'Besparelse landbruget'!$C$41:$Q$41</c:f>
              <c:numCache>
                <c:formatCode>0.0</c:formatCode>
                <c:ptCount val="15"/>
                <c:pt idx="0">
                  <c:v>4.5394128010000007E-2</c:v>
                </c:pt>
                <c:pt idx="1">
                  <c:v>4.6866048376526699E-2</c:v>
                </c:pt>
                <c:pt idx="2">
                  <c:v>5.9870381876242364E-2</c:v>
                </c:pt>
                <c:pt idx="3">
                  <c:v>6.657359422272148E-2</c:v>
                </c:pt>
                <c:pt idx="4">
                  <c:v>7.9268491467670552E-2</c:v>
                </c:pt>
                <c:pt idx="5">
                  <c:v>8.3136864865698157E-2</c:v>
                </c:pt>
                <c:pt idx="6">
                  <c:v>8.7616665913464273E-2</c:v>
                </c:pt>
                <c:pt idx="7">
                  <c:v>9.2567721400252115E-2</c:v>
                </c:pt>
                <c:pt idx="8">
                  <c:v>9.863984614159034E-2</c:v>
                </c:pt>
                <c:pt idx="9">
                  <c:v>0.1129998522561593</c:v>
                </c:pt>
                <c:pt idx="10">
                  <c:v>0.11299985225615927</c:v>
                </c:pt>
                <c:pt idx="11">
                  <c:v>0.11299985225615929</c:v>
                </c:pt>
                <c:pt idx="12">
                  <c:v>0.1129998522561593</c:v>
                </c:pt>
                <c:pt idx="13">
                  <c:v>0.11299985225615927</c:v>
                </c:pt>
                <c:pt idx="14">
                  <c:v>0.11299985225615929</c:v>
                </c:pt>
              </c:numCache>
            </c:numRef>
          </c:val>
          <c:extLst>
            <c:ext xmlns:c16="http://schemas.microsoft.com/office/drawing/2014/chart" uri="{C3380CC4-5D6E-409C-BE32-E72D297353CC}">
              <c16:uniqueId val="{00000001-24CC-4D23-B8C5-D95C907A72D8}"/>
            </c:ext>
          </c:extLst>
        </c:ser>
        <c:ser>
          <c:idx val="0"/>
          <c:order val="2"/>
          <c:tx>
            <c:v>Kvæg, hyppig udslusning</c:v>
          </c:tx>
          <c:spPr>
            <a:solidFill>
              <a:srgbClr val="0D7C3F"/>
            </a:solidFill>
            <a:ln w="9525">
              <a:solidFill>
                <a:sysClr val="windowText" lastClr="000000"/>
              </a:solidFill>
            </a:ln>
            <a:effectLst/>
          </c:spPr>
          <c:cat>
            <c:numRef>
              <c:f>'1. Energistyrelsen'!$D$3:$R$3</c:f>
              <c:numCache>
                <c:formatCode>General</c:formatCode>
                <c:ptCount val="15"/>
                <c:pt idx="0">
                  <c:v>2021</c:v>
                </c:pt>
                <c:pt idx="1">
                  <c:v>2022</c:v>
                </c:pt>
                <c:pt idx="2">
                  <c:v>2023</c:v>
                </c:pt>
                <c:pt idx="3">
                  <c:v>2024</c:v>
                </c:pt>
                <c:pt idx="4">
                  <c:v>2025</c:v>
                </c:pt>
                <c:pt idx="5">
                  <c:v>2026</c:v>
                </c:pt>
                <c:pt idx="6">
                  <c:v>2027</c:v>
                </c:pt>
                <c:pt idx="7">
                  <c:v>2028</c:v>
                </c:pt>
                <c:pt idx="8">
                  <c:v>2029</c:v>
                </c:pt>
                <c:pt idx="9">
                  <c:v>2030</c:v>
                </c:pt>
                <c:pt idx="10" formatCode="0">
                  <c:v>2031</c:v>
                </c:pt>
                <c:pt idx="11" formatCode="0">
                  <c:v>2032</c:v>
                </c:pt>
                <c:pt idx="12" formatCode="0">
                  <c:v>2033</c:v>
                </c:pt>
                <c:pt idx="13" formatCode="0">
                  <c:v>2034</c:v>
                </c:pt>
                <c:pt idx="14" formatCode="0">
                  <c:v>2035</c:v>
                </c:pt>
              </c:numCache>
            </c:numRef>
          </c:cat>
          <c:val>
            <c:numRef>
              <c:f>'Grafer i Biogas Outlook'!$T$478:$AH$478</c:f>
              <c:numCache>
                <c:formatCode>_(* #,##0.00_);_(* \(#,##0.00\);_(* "-"??_);_(@_)</c:formatCode>
                <c:ptCount val="15"/>
                <c:pt idx="0">
                  <c:v>0</c:v>
                </c:pt>
                <c:pt idx="1">
                  <c:v>1.7403909877743803E-2</c:v>
                </c:pt>
                <c:pt idx="2">
                  <c:v>4.3394453034311581E-2</c:v>
                </c:pt>
                <c:pt idx="3">
                  <c:v>7.0487830258364248E-2</c:v>
                </c:pt>
                <c:pt idx="4">
                  <c:v>0.10873034856104716</c:v>
                </c:pt>
                <c:pt idx="5">
                  <c:v>0.13814780687502393</c:v>
                </c:pt>
                <c:pt idx="6">
                  <c:v>0.16883816134702134</c:v>
                </c:pt>
                <c:pt idx="7">
                  <c:v>0.20047145795318244</c:v>
                </c:pt>
                <c:pt idx="8">
                  <c:v>0.23164548329240703</c:v>
                </c:pt>
                <c:pt idx="9">
                  <c:v>0.25141622051208906</c:v>
                </c:pt>
                <c:pt idx="10">
                  <c:v>0.25141622051208906</c:v>
                </c:pt>
                <c:pt idx="11">
                  <c:v>0.25141622051208906</c:v>
                </c:pt>
                <c:pt idx="12">
                  <c:v>0.25141622051208906</c:v>
                </c:pt>
                <c:pt idx="13">
                  <c:v>0.25141622051208906</c:v>
                </c:pt>
                <c:pt idx="14">
                  <c:v>0.25141622051208906</c:v>
                </c:pt>
              </c:numCache>
            </c:numRef>
          </c:val>
          <c:extLst>
            <c:ext xmlns:c16="http://schemas.microsoft.com/office/drawing/2014/chart" uri="{C3380CC4-5D6E-409C-BE32-E72D297353CC}">
              <c16:uniqueId val="{00000002-24CC-4D23-B8C5-D95C907A72D8}"/>
            </c:ext>
          </c:extLst>
        </c:ser>
        <c:ser>
          <c:idx val="4"/>
          <c:order val="3"/>
          <c:tx>
            <c:v>Svin, hyppig udslusning og linespil</c:v>
          </c:tx>
          <c:spPr>
            <a:solidFill>
              <a:srgbClr val="41ED4D"/>
            </a:solidFill>
            <a:ln w="9525">
              <a:solidFill>
                <a:sysClr val="windowText" lastClr="000000"/>
              </a:solidFill>
            </a:ln>
            <a:effectLst/>
          </c:spPr>
          <c:cat>
            <c:numRef>
              <c:f>'1. Energistyrelsen'!$D$3:$R$3</c:f>
              <c:numCache>
                <c:formatCode>General</c:formatCode>
                <c:ptCount val="15"/>
                <c:pt idx="0">
                  <c:v>2021</c:v>
                </c:pt>
                <c:pt idx="1">
                  <c:v>2022</c:v>
                </c:pt>
                <c:pt idx="2">
                  <c:v>2023</c:v>
                </c:pt>
                <c:pt idx="3">
                  <c:v>2024</c:v>
                </c:pt>
                <c:pt idx="4">
                  <c:v>2025</c:v>
                </c:pt>
                <c:pt idx="5">
                  <c:v>2026</c:v>
                </c:pt>
                <c:pt idx="6">
                  <c:v>2027</c:v>
                </c:pt>
                <c:pt idx="7">
                  <c:v>2028</c:v>
                </c:pt>
                <c:pt idx="8">
                  <c:v>2029</c:v>
                </c:pt>
                <c:pt idx="9">
                  <c:v>2030</c:v>
                </c:pt>
                <c:pt idx="10" formatCode="0">
                  <c:v>2031</c:v>
                </c:pt>
                <c:pt idx="11" formatCode="0">
                  <c:v>2032</c:v>
                </c:pt>
                <c:pt idx="12" formatCode="0">
                  <c:v>2033</c:v>
                </c:pt>
                <c:pt idx="13" formatCode="0">
                  <c:v>2034</c:v>
                </c:pt>
                <c:pt idx="14" formatCode="0">
                  <c:v>2035</c:v>
                </c:pt>
              </c:numCache>
            </c:numRef>
          </c:cat>
          <c:val>
            <c:numRef>
              <c:f>'Grafer i Biogas Outlook'!$T$479:$AH$479</c:f>
              <c:numCache>
                <c:formatCode>0.0</c:formatCode>
                <c:ptCount val="15"/>
                <c:pt idx="0">
                  <c:v>2.7498921152116274E-2</c:v>
                </c:pt>
                <c:pt idx="1">
                  <c:v>4.18158622357633E-2</c:v>
                </c:pt>
                <c:pt idx="2">
                  <c:v>6.909686362446274E-2</c:v>
                </c:pt>
                <c:pt idx="3">
                  <c:v>9.2882545750052239E-2</c:v>
                </c:pt>
                <c:pt idx="4">
                  <c:v>0.12810713499439669</c:v>
                </c:pt>
                <c:pt idx="5">
                  <c:v>0.16016879220331529</c:v>
                </c:pt>
                <c:pt idx="6">
                  <c:v>0.19522061174865413</c:v>
                </c:pt>
                <c:pt idx="7">
                  <c:v>0.23127933430366726</c:v>
                </c:pt>
                <c:pt idx="8">
                  <c:v>0.27011822546718245</c:v>
                </c:pt>
                <c:pt idx="9">
                  <c:v>0.33306705714808471</c:v>
                </c:pt>
                <c:pt idx="10">
                  <c:v>0.34574606697851001</c:v>
                </c:pt>
                <c:pt idx="11">
                  <c:v>0.35900625115050683</c:v>
                </c:pt>
                <c:pt idx="12">
                  <c:v>0.37226787033042386</c:v>
                </c:pt>
                <c:pt idx="13">
                  <c:v>0.38553426399096735</c:v>
                </c:pt>
                <c:pt idx="14">
                  <c:v>0.39879842136413612</c:v>
                </c:pt>
              </c:numCache>
            </c:numRef>
          </c:val>
          <c:extLst>
            <c:ext xmlns:c16="http://schemas.microsoft.com/office/drawing/2014/chart" uri="{C3380CC4-5D6E-409C-BE32-E72D297353CC}">
              <c16:uniqueId val="{00000003-24CC-4D23-B8C5-D95C907A72D8}"/>
            </c:ext>
          </c:extLst>
        </c:ser>
        <c:dLbls>
          <c:showLegendKey val="0"/>
          <c:showVal val="0"/>
          <c:showCatName val="0"/>
          <c:showSerName val="0"/>
          <c:showPercent val="0"/>
          <c:showBubbleSize val="0"/>
        </c:dLbls>
        <c:axId val="819051184"/>
        <c:axId val="819052168"/>
      </c:areaChart>
      <c:catAx>
        <c:axId val="819051184"/>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lang="en-US"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819052168"/>
        <c:crosses val="autoZero"/>
        <c:auto val="1"/>
        <c:lblAlgn val="ctr"/>
        <c:lblOffset val="100"/>
        <c:noMultiLvlLbl val="0"/>
      </c:catAx>
      <c:valAx>
        <c:axId val="819052168"/>
        <c:scaling>
          <c:orientation val="minMax"/>
          <c:max val="1.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da-DK" sz="1500" b="0" i="0" u="none" strike="noStrike" kern="1200" cap="none" spc="0" baseline="0">
                    <a:ln w="0"/>
                    <a:solidFill>
                      <a:schemeClr val="tx1"/>
                    </a:solidFill>
                    <a:effectLst/>
                    <a:latin typeface="Corbel" panose="020B0503020204020204" pitchFamily="34" charset="0"/>
                    <a:ea typeface="+mn-ea"/>
                    <a:cs typeface="+mn-cs"/>
                  </a:defRPr>
                </a:pPr>
                <a:r>
                  <a:rPr lang="da-DK" sz="1500" b="0" i="0" u="none" strike="noStrike" kern="1200" cap="none" spc="0" baseline="0" dirty="0">
                    <a:ln w="0"/>
                    <a:solidFill>
                      <a:schemeClr val="tx1"/>
                    </a:solidFill>
                    <a:effectLst/>
                    <a:latin typeface="Corbel" panose="020B0503020204020204" pitchFamily="34" charset="0"/>
                    <a:ea typeface="+mn-ea"/>
                    <a:cs typeface="+mn-cs"/>
                  </a:rPr>
                  <a:t>Mio. tons CO</a:t>
                </a:r>
                <a:r>
                  <a:rPr lang="da-DK" sz="1500" b="0" i="0" u="none" strike="noStrike" kern="1200" cap="none" spc="0" baseline="-25000" dirty="0">
                    <a:ln w="0"/>
                    <a:solidFill>
                      <a:schemeClr val="tx1"/>
                    </a:solidFill>
                    <a:effectLst/>
                    <a:latin typeface="Corbel" panose="020B0503020204020204" pitchFamily="34" charset="0"/>
                    <a:ea typeface="+mn-ea"/>
                    <a:cs typeface="+mn-cs"/>
                  </a:rPr>
                  <a:t>2</a:t>
                </a:r>
                <a:r>
                  <a:rPr lang="da-DK" sz="1500" b="0" i="0" u="none" strike="noStrike" kern="1200" cap="none" spc="0" baseline="0" dirty="0">
                    <a:ln w="0"/>
                    <a:solidFill>
                      <a:schemeClr val="tx1"/>
                    </a:solidFill>
                    <a:effectLst/>
                    <a:latin typeface="Corbel" panose="020B0503020204020204" pitchFamily="34" charset="0"/>
                    <a:ea typeface="+mn-ea"/>
                    <a:cs typeface="+mn-cs"/>
                  </a:rPr>
                  <a:t>e</a:t>
                </a:r>
              </a:p>
            </c:rich>
          </c:tx>
          <c:overlay val="0"/>
          <c:spPr>
            <a:noFill/>
            <a:ln>
              <a:noFill/>
            </a:ln>
            <a:effectLst/>
          </c:spPr>
          <c:txPr>
            <a:bodyPr rot="-5400000" spcFirstLastPara="1" vertOverflow="ellipsis" vert="horz" wrap="square" anchor="ctr" anchorCtr="1"/>
            <a:lstStyle/>
            <a:p>
              <a:pPr algn="ctr" rtl="0">
                <a:defRPr lang="da-DK"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819051184"/>
        <c:crosses val="autoZero"/>
        <c:crossBetween val="midCat"/>
      </c:valAx>
      <c:spPr>
        <a:noFill/>
        <a:ln>
          <a:solidFill>
            <a:sysClr val="windowText" lastClr="000000"/>
          </a:solidFill>
        </a:ln>
        <a:effectLst/>
      </c:spPr>
    </c:plotArea>
    <c:legend>
      <c:legendPos val="b"/>
      <c:legendEntry>
        <c:idx val="1"/>
        <c:delete val="1"/>
      </c:legendEntry>
      <c:legendEntry>
        <c:idx val="2"/>
        <c:delete val="1"/>
      </c:legendEntry>
      <c:legendEntry>
        <c:idx val="3"/>
        <c:delete val="1"/>
      </c:legendEntry>
      <c:overlay val="0"/>
      <c:spPr>
        <a:solidFill>
          <a:srgbClr val="F5F0E6"/>
        </a:solidFill>
        <a:ln>
          <a:noFill/>
        </a:ln>
        <a:effectLst/>
      </c:spPr>
      <c:txPr>
        <a:bodyPr rot="0" spcFirstLastPara="1" vertOverflow="ellipsis" vert="horz" wrap="square" anchor="ctr" anchorCtr="1"/>
        <a:lstStyle/>
        <a:p>
          <a:pPr algn="ctr">
            <a:defRPr lang="en-US" sz="12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extLst/>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3"/>
          <c:order val="0"/>
          <c:tx>
            <c:v>Kvæg, normal udslusnning</c:v>
          </c:tx>
          <c:spPr>
            <a:solidFill>
              <a:srgbClr val="663300"/>
            </a:solidFill>
            <a:ln>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'Besparelse landbruget'!$BI$40:$CE$40</c:f>
              <c:numCache>
                <c:formatCode>0.0</c:formatCode>
                <c:ptCount val="23"/>
                <c:pt idx="0">
                  <c:v>0.14164844477182323</c:v>
                </c:pt>
                <c:pt idx="1">
                  <c:v>0.14759592604661598</c:v>
                </c:pt>
                <c:pt idx="2">
                  <c:v>0.15448576902230182</c:v>
                </c:pt>
                <c:pt idx="3">
                  <c:v>0.17551854434159209</c:v>
                </c:pt>
                <c:pt idx="4">
                  <c:v>0.18639679499274564</c:v>
                </c:pt>
                <c:pt idx="5">
                  <c:v>0.19429161331575753</c:v>
                </c:pt>
                <c:pt idx="6">
                  <c:v>0.20303032499198762</c:v>
                </c:pt>
                <c:pt idx="7">
                  <c:v>0.21132219718267659</c:v>
                </c:pt>
                <c:pt idx="8">
                  <c:v>0.20066467341676397</c:v>
                </c:pt>
                <c:pt idx="9">
                  <c:v>0.19499532506223799</c:v>
                </c:pt>
                <c:pt idx="10">
                  <c:v>0.18295839718960338</c:v>
                </c:pt>
                <c:pt idx="11">
                  <c:v>0.17866488805856262</c:v>
                </c:pt>
                <c:pt idx="12">
                  <c:v>0.16795379525670953</c:v>
                </c:pt>
                <c:pt idx="13">
                  <c:v>0.16795379525670953</c:v>
                </c:pt>
                <c:pt idx="14">
                  <c:v>0.16795379525670956</c:v>
                </c:pt>
                <c:pt idx="15">
                  <c:v>0.16795379525670956</c:v>
                </c:pt>
                <c:pt idx="16">
                  <c:v>0.16795379525670956</c:v>
                </c:pt>
                <c:pt idx="17">
                  <c:v>0.16795379525670956</c:v>
                </c:pt>
                <c:pt idx="18">
                  <c:v>0.16795379525670956</c:v>
                </c:pt>
                <c:pt idx="19">
                  <c:v>0.16795379525670956</c:v>
                </c:pt>
                <c:pt idx="20">
                  <c:v>0.16795379525670956</c:v>
                </c:pt>
                <c:pt idx="21">
                  <c:v>0.16795379525670956</c:v>
                </c:pt>
                <c:pt idx="22">
                  <c:v>0.16795379525670956</c:v>
                </c:pt>
              </c:numCache>
            </c:numRef>
          </c:val>
          <c:extLst>
            <c:ext xmlns:c16="http://schemas.microsoft.com/office/drawing/2014/chart" uri="{C3380CC4-5D6E-409C-BE32-E72D297353CC}">
              <c16:uniqueId val="{00000000-3135-4303-802C-59B3D06D2D46}"/>
            </c:ext>
          </c:extLst>
        </c:ser>
        <c:ser>
          <c:idx val="1"/>
          <c:order val="1"/>
          <c:tx>
            <c:v>Svin, normal udslusning</c:v>
          </c:tx>
          <c:spPr>
            <a:solidFill>
              <a:srgbClr val="BC8F00"/>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'Besparelse landbruget'!$BI$41:$CE$41</c:f>
              <c:numCache>
                <c:formatCode>0.0</c:formatCode>
                <c:ptCount val="23"/>
                <c:pt idx="0">
                  <c:v>5.0082838820898701E-2</c:v>
                </c:pt>
                <c:pt idx="1">
                  <c:v>5.0943054714741205E-2</c:v>
                </c:pt>
                <c:pt idx="2">
                  <c:v>5.2038081411896406E-2</c:v>
                </c:pt>
                <c:pt idx="3">
                  <c:v>5.7683999679126192E-2</c:v>
                </c:pt>
                <c:pt idx="4">
                  <c:v>6.4452053301872023E-2</c:v>
                </c:pt>
                <c:pt idx="5">
                  <c:v>6.9788897569096814E-2</c:v>
                </c:pt>
                <c:pt idx="6">
                  <c:v>7.6954320953058403E-2</c:v>
                </c:pt>
                <c:pt idx="7">
                  <c:v>8.5987437508362602E-2</c:v>
                </c:pt>
                <c:pt idx="8">
                  <c:v>8.5987437508362602E-2</c:v>
                </c:pt>
                <c:pt idx="9">
                  <c:v>8.3558047576157354E-2</c:v>
                </c:pt>
                <c:pt idx="10">
                  <c:v>7.8400066524399528E-2</c:v>
                </c:pt>
                <c:pt idx="11">
                  <c:v>7.6560241697185519E-2</c:v>
                </c:pt>
                <c:pt idx="12">
                  <c:v>7.1970398316867537E-2</c:v>
                </c:pt>
                <c:pt idx="13">
                  <c:v>7.1970398316867495E-2</c:v>
                </c:pt>
                <c:pt idx="14">
                  <c:v>7.1970398316867523E-2</c:v>
                </c:pt>
                <c:pt idx="15">
                  <c:v>7.1970398316867523E-2</c:v>
                </c:pt>
                <c:pt idx="16">
                  <c:v>7.1970398316867495E-2</c:v>
                </c:pt>
                <c:pt idx="17">
                  <c:v>7.1970398316867495E-2</c:v>
                </c:pt>
                <c:pt idx="18">
                  <c:v>7.1970398316867495E-2</c:v>
                </c:pt>
                <c:pt idx="19">
                  <c:v>7.1970398316867495E-2</c:v>
                </c:pt>
                <c:pt idx="20">
                  <c:v>7.1970398316867495E-2</c:v>
                </c:pt>
                <c:pt idx="21">
                  <c:v>7.1970398316867495E-2</c:v>
                </c:pt>
                <c:pt idx="22">
                  <c:v>7.1970398316867495E-2</c:v>
                </c:pt>
              </c:numCache>
            </c:numRef>
          </c:val>
          <c:extLst>
            <c:ext xmlns:c16="http://schemas.microsoft.com/office/drawing/2014/chart" uri="{C3380CC4-5D6E-409C-BE32-E72D297353CC}">
              <c16:uniqueId val="{00000001-3135-4303-802C-59B3D06D2D46}"/>
            </c:ext>
          </c:extLst>
        </c:ser>
        <c:ser>
          <c:idx val="0"/>
          <c:order val="2"/>
          <c:tx>
            <c:v>Kvæg, hyppig udslusning</c:v>
          </c:tx>
          <c:spPr>
            <a:solidFill>
              <a:srgbClr val="0D7C3F"/>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'Grafer til Outlook - scenarier'!$AJ$122:$BF$122</c:f>
              <c:numCache>
                <c:formatCode>0.00</c:formatCode>
                <c:ptCount val="23"/>
                <c:pt idx="0">
                  <c:v>3.3388374692602252E-2</c:v>
                </c:pt>
                <c:pt idx="1">
                  <c:v>5.051949609720921E-2</c:v>
                </c:pt>
                <c:pt idx="2">
                  <c:v>6.8126904989062431E-2</c:v>
                </c:pt>
                <c:pt idx="3">
                  <c:v>9.3301076521534854E-2</c:v>
                </c:pt>
                <c:pt idx="4">
                  <c:v>0.11440131901767026</c:v>
                </c:pt>
                <c:pt idx="5">
                  <c:v>0.13352366675335295</c:v>
                </c:pt>
                <c:pt idx="6">
                  <c:v>0.15262084364181164</c:v>
                </c:pt>
                <c:pt idx="7">
                  <c:v>0.17051083523187938</c:v>
                </c:pt>
                <c:pt idx="8">
                  <c:v>0.17051083523187938</c:v>
                </c:pt>
                <c:pt idx="9">
                  <c:v>0.16569341865979048</c:v>
                </c:pt>
                <c:pt idx="10">
                  <c:v>0.1554652774018318</c:v>
                </c:pt>
                <c:pt idx="11">
                  <c:v>0.15181695298306891</c:v>
                </c:pt>
                <c:pt idx="12">
                  <c:v>0.14271541383922101</c:v>
                </c:pt>
                <c:pt idx="13">
                  <c:v>0.14271541383922101</c:v>
                </c:pt>
                <c:pt idx="14">
                  <c:v>0.14271541383922104</c:v>
                </c:pt>
                <c:pt idx="15">
                  <c:v>0.14271541383922104</c:v>
                </c:pt>
                <c:pt idx="16">
                  <c:v>0.14271541383922104</c:v>
                </c:pt>
                <c:pt idx="17">
                  <c:v>0.14271541383922104</c:v>
                </c:pt>
                <c:pt idx="18">
                  <c:v>0.14271541383922104</c:v>
                </c:pt>
                <c:pt idx="19">
                  <c:v>0.14271541383922104</c:v>
                </c:pt>
                <c:pt idx="20">
                  <c:v>0.14271541383922104</c:v>
                </c:pt>
                <c:pt idx="21">
                  <c:v>0.14271541383922104</c:v>
                </c:pt>
                <c:pt idx="22">
                  <c:v>0.14271541383922104</c:v>
                </c:pt>
              </c:numCache>
            </c:numRef>
          </c:val>
          <c:extLst>
            <c:ext xmlns:c16="http://schemas.microsoft.com/office/drawing/2014/chart" uri="{C3380CC4-5D6E-409C-BE32-E72D297353CC}">
              <c16:uniqueId val="{00000002-3135-4303-802C-59B3D06D2D46}"/>
            </c:ext>
          </c:extLst>
        </c:ser>
        <c:ser>
          <c:idx val="4"/>
          <c:order val="3"/>
          <c:tx>
            <c:v>Svin, hyppig udslusning og linespil</c:v>
          </c:tx>
          <c:spPr>
            <a:solidFill>
              <a:srgbClr val="41ED4D"/>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'Grafer til Outlook - scenarier'!$AJ$123:$BF$123</c:f>
              <c:numCache>
                <c:formatCode>0.00</c:formatCode>
                <c:ptCount val="23"/>
                <c:pt idx="0">
                  <c:v>6.0456175973579843E-2</c:v>
                </c:pt>
                <c:pt idx="1">
                  <c:v>7.3891365661563513E-2</c:v>
                </c:pt>
                <c:pt idx="2">
                  <c:v>8.6922756607319698E-2</c:v>
                </c:pt>
                <c:pt idx="3">
                  <c:v>0.11306414132266121</c:v>
                </c:pt>
                <c:pt idx="4">
                  <c:v>0.14490241730005649</c:v>
                </c:pt>
                <c:pt idx="5">
                  <c:v>0.17499591764176869</c:v>
                </c:pt>
                <c:pt idx="6">
                  <c:v>0.21082782644172696</c:v>
                </c:pt>
                <c:pt idx="7">
                  <c:v>0.25289732017181576</c:v>
                </c:pt>
                <c:pt idx="8">
                  <c:v>0.26275101657823141</c:v>
                </c:pt>
                <c:pt idx="9">
                  <c:v>0.26487102433330317</c:v>
                </c:pt>
                <c:pt idx="10">
                  <c:v>0.25911715863977364</c:v>
                </c:pt>
                <c:pt idx="11">
                  <c:v>0.26188562867133403</c:v>
                </c:pt>
                <c:pt idx="12">
                  <c:v>0.25758402835526584</c:v>
                </c:pt>
                <c:pt idx="13">
                  <c:v>0.25720995759029786</c:v>
                </c:pt>
                <c:pt idx="14">
                  <c:v>0.25681810977142577</c:v>
                </c:pt>
                <c:pt idx="15">
                  <c:v>0.25645217219886463</c:v>
                </c:pt>
                <c:pt idx="16">
                  <c:v>0.25604863194672089</c:v>
                </c:pt>
                <c:pt idx="17">
                  <c:v>0.25569476942038238</c:v>
                </c:pt>
                <c:pt idx="18">
                  <c:v>0.25529861554705169</c:v>
                </c:pt>
                <c:pt idx="19">
                  <c:v>0.25529861554705169</c:v>
                </c:pt>
                <c:pt idx="20">
                  <c:v>0.25529861554705169</c:v>
                </c:pt>
                <c:pt idx="21">
                  <c:v>0.25529861554705169</c:v>
                </c:pt>
                <c:pt idx="22">
                  <c:v>0.25529861554705169</c:v>
                </c:pt>
              </c:numCache>
            </c:numRef>
          </c:val>
          <c:extLst>
            <c:ext xmlns:c16="http://schemas.microsoft.com/office/drawing/2014/chart" uri="{C3380CC4-5D6E-409C-BE32-E72D297353CC}">
              <c16:uniqueId val="{00000003-3135-4303-802C-59B3D06D2D46}"/>
            </c:ext>
          </c:extLst>
        </c:ser>
        <c:dLbls>
          <c:showLegendKey val="0"/>
          <c:showVal val="0"/>
          <c:showCatName val="0"/>
          <c:showSerName val="0"/>
          <c:showPercent val="0"/>
          <c:showBubbleSize val="0"/>
        </c:dLbls>
        <c:axId val="819051184"/>
        <c:axId val="819052168"/>
      </c:areaChart>
      <c:catAx>
        <c:axId val="819051184"/>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lang="en-US" sz="11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19052168"/>
        <c:crosses val="autoZero"/>
        <c:auto val="1"/>
        <c:lblAlgn val="ctr"/>
        <c:lblOffset val="100"/>
        <c:noMultiLvlLbl val="0"/>
      </c:catAx>
      <c:valAx>
        <c:axId val="819052168"/>
        <c:scaling>
          <c:orientation val="minMax"/>
          <c:max val="1.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da-DK" sz="1500" b="0" i="0" u="none" strike="noStrike" kern="1200" cap="none" spc="0" baseline="0">
                    <a:ln w="0"/>
                    <a:solidFill>
                      <a:sysClr val="windowText" lastClr="000000"/>
                    </a:solidFill>
                    <a:effectLst/>
                    <a:latin typeface="Corbel" panose="020B0503020204020204" pitchFamily="34" charset="0"/>
                    <a:ea typeface="+mn-ea"/>
                    <a:cs typeface="+mn-cs"/>
                  </a:defRPr>
                </a:pPr>
                <a:r>
                  <a:rPr lang="da-DK" sz="1500" b="0" i="0" u="none" strike="noStrike" kern="1200" cap="none" spc="0" baseline="0" dirty="0">
                    <a:ln w="0"/>
                    <a:solidFill>
                      <a:sysClr val="windowText" lastClr="000000"/>
                    </a:solidFill>
                    <a:effectLst/>
                    <a:latin typeface="Corbel" panose="020B0503020204020204" pitchFamily="34" charset="0"/>
                    <a:ea typeface="+mn-ea"/>
                    <a:cs typeface="+mn-cs"/>
                  </a:rPr>
                  <a:t>Mio. tons CO</a:t>
                </a:r>
                <a:r>
                  <a:rPr lang="da-DK" sz="1500" b="0" i="0" u="none" strike="noStrike" kern="1200" cap="none" spc="0" baseline="-25000" dirty="0">
                    <a:ln w="0"/>
                    <a:solidFill>
                      <a:sysClr val="windowText" lastClr="000000"/>
                    </a:solidFill>
                    <a:effectLst/>
                    <a:latin typeface="Corbel" panose="020B0503020204020204" pitchFamily="34" charset="0"/>
                    <a:ea typeface="+mn-ea"/>
                    <a:cs typeface="+mn-cs"/>
                  </a:rPr>
                  <a:t>2</a:t>
                </a:r>
                <a:r>
                  <a:rPr lang="da-DK" sz="1500" b="0" i="0" u="none" strike="noStrike" kern="1200" cap="none" spc="0" baseline="0" dirty="0">
                    <a:ln w="0"/>
                    <a:solidFill>
                      <a:sysClr val="windowText" lastClr="000000"/>
                    </a:solidFill>
                    <a:effectLst/>
                    <a:latin typeface="Corbel" panose="020B0503020204020204" pitchFamily="34" charset="0"/>
                    <a:ea typeface="+mn-ea"/>
                    <a:cs typeface="+mn-cs"/>
                  </a:rPr>
                  <a:t>e</a:t>
                </a:r>
              </a:p>
            </c:rich>
          </c:tx>
          <c:overlay val="0"/>
          <c:spPr>
            <a:noFill/>
            <a:ln>
              <a:noFill/>
            </a:ln>
            <a:effectLst/>
          </c:spPr>
          <c:txPr>
            <a:bodyPr rot="-5400000" spcFirstLastPara="1" vertOverflow="ellipsis" vert="horz" wrap="square" anchor="ctr" anchorCtr="1"/>
            <a:lstStyle/>
            <a:p>
              <a:pPr algn="ctr" rtl="0">
                <a:defRPr lang="da-DK" sz="15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19051184"/>
        <c:crosses val="autoZero"/>
        <c:crossBetween val="midCat"/>
      </c:valAx>
      <c:spPr>
        <a:noFill/>
        <a:ln>
          <a:solidFill>
            <a:sysClr val="windowText" lastClr="000000"/>
          </a:solidFill>
        </a:ln>
        <a:effectLst/>
      </c:spPr>
    </c:plotArea>
    <c:legend>
      <c:legendPos val="b"/>
      <c:overlay val="0"/>
      <c:spPr>
        <a:solidFill>
          <a:srgbClr val="F5F0E6"/>
        </a:solidFill>
        <a:ln>
          <a:noFill/>
        </a:ln>
        <a:effectLst/>
      </c:spPr>
      <c:txPr>
        <a:bodyPr rot="0" spcFirstLastPara="1" vertOverflow="ellipsis" vert="horz" wrap="square" anchor="ctr" anchorCtr="1"/>
        <a:lstStyle/>
        <a:p>
          <a:pPr algn="ctr">
            <a:defRPr lang="en-US" sz="7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legend>
    <c:plotVisOnly val="1"/>
    <c:dispBlanksAs val="gap"/>
    <c:showDLblsOverMax val="0"/>
    <c:extLst/>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3"/>
          <c:order val="0"/>
          <c:tx>
            <c:v>Kvæg, normal udslusnning</c:v>
          </c:tx>
          <c:spPr>
            <a:solidFill>
              <a:srgbClr val="663300"/>
            </a:solidFill>
            <a:ln>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'Besparelse landbruget'!$AG$40:$BC$40</c:f>
              <c:numCache>
                <c:formatCode>0.0</c:formatCode>
                <c:ptCount val="23"/>
                <c:pt idx="0">
                  <c:v>0.12422880558822931</c:v>
                </c:pt>
                <c:pt idx="1">
                  <c:v>0.13087323491818162</c:v>
                </c:pt>
                <c:pt idx="2">
                  <c:v>0.14573474724654287</c:v>
                </c:pt>
                <c:pt idx="3">
                  <c:v>0.21337518719128359</c:v>
                </c:pt>
                <c:pt idx="4">
                  <c:v>0.21629602539563339</c:v>
                </c:pt>
                <c:pt idx="5">
                  <c:v>0.2194940741066185</c:v>
                </c:pt>
                <c:pt idx="6">
                  <c:v>0.22291384569933112</c:v>
                </c:pt>
                <c:pt idx="7">
                  <c:v>0.2262666748448367</c:v>
                </c:pt>
                <c:pt idx="8">
                  <c:v>0.2262666748448367</c:v>
                </c:pt>
                <c:pt idx="9">
                  <c:v>0.2262666748448367</c:v>
                </c:pt>
                <c:pt idx="10">
                  <c:v>0.2262666748448367</c:v>
                </c:pt>
                <c:pt idx="11">
                  <c:v>0.2262666748448367</c:v>
                </c:pt>
                <c:pt idx="12">
                  <c:v>0.2262666748448367</c:v>
                </c:pt>
                <c:pt idx="13">
                  <c:v>0.2262666748448367</c:v>
                </c:pt>
                <c:pt idx="14">
                  <c:v>0.2262666748448367</c:v>
                </c:pt>
                <c:pt idx="15">
                  <c:v>0.2262666748448367</c:v>
                </c:pt>
                <c:pt idx="16">
                  <c:v>0.2262666748448367</c:v>
                </c:pt>
                <c:pt idx="17">
                  <c:v>0.2262666748448367</c:v>
                </c:pt>
                <c:pt idx="18">
                  <c:v>0.2262666748448367</c:v>
                </c:pt>
                <c:pt idx="19">
                  <c:v>0.2262666748448367</c:v>
                </c:pt>
                <c:pt idx="20">
                  <c:v>0.2262666748448367</c:v>
                </c:pt>
                <c:pt idx="21">
                  <c:v>0.2262666748448367</c:v>
                </c:pt>
                <c:pt idx="22">
                  <c:v>0.2262666748448367</c:v>
                </c:pt>
              </c:numCache>
            </c:numRef>
          </c:val>
          <c:extLst>
            <c:ext xmlns:c16="http://schemas.microsoft.com/office/drawing/2014/chart" uri="{C3380CC4-5D6E-409C-BE32-E72D297353CC}">
              <c16:uniqueId val="{00000000-BD0D-4E23-86FD-543A6E43EC59}"/>
            </c:ext>
          </c:extLst>
        </c:ser>
        <c:ser>
          <c:idx val="1"/>
          <c:order val="1"/>
          <c:tx>
            <c:v>Svin, normal udslusning</c:v>
          </c:tx>
          <c:spPr>
            <a:solidFill>
              <a:srgbClr val="BC8F00"/>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'Besparelse landbruget'!$AG$41:$BC$41</c:f>
              <c:numCache>
                <c:formatCode>0.0</c:formatCode>
                <c:ptCount val="23"/>
                <c:pt idx="0">
                  <c:v>5.0082838820898701E-2</c:v>
                </c:pt>
                <c:pt idx="1">
                  <c:v>5.0943054714741205E-2</c:v>
                </c:pt>
                <c:pt idx="2">
                  <c:v>5.4752076051868562E-2</c:v>
                </c:pt>
                <c:pt idx="3">
                  <c:v>9.2692993009080363E-2</c:v>
                </c:pt>
                <c:pt idx="4">
                  <c:v>0.14325863503192457</c:v>
                </c:pt>
                <c:pt idx="5">
                  <c:v>0.14774124005048414</c:v>
                </c:pt>
                <c:pt idx="6">
                  <c:v>0.15354215897725684</c:v>
                </c:pt>
                <c:pt idx="7">
                  <c:v>0.16124828416845619</c:v>
                </c:pt>
                <c:pt idx="8">
                  <c:v>0.16124828416845621</c:v>
                </c:pt>
                <c:pt idx="9">
                  <c:v>0.16124828416845621</c:v>
                </c:pt>
                <c:pt idx="10">
                  <c:v>0.16124828416845619</c:v>
                </c:pt>
                <c:pt idx="11">
                  <c:v>0.16003615881490527</c:v>
                </c:pt>
                <c:pt idx="12">
                  <c:v>0.15728779371230947</c:v>
                </c:pt>
                <c:pt idx="13">
                  <c:v>0.15451016165298176</c:v>
                </c:pt>
                <c:pt idx="14">
                  <c:v>0.15326483963790724</c:v>
                </c:pt>
                <c:pt idx="15">
                  <c:v>0.15052747892981105</c:v>
                </c:pt>
                <c:pt idx="16">
                  <c:v>0.14921388461805796</c:v>
                </c:pt>
                <c:pt idx="17">
                  <c:v>0.14638649172197593</c:v>
                </c:pt>
                <c:pt idx="18">
                  <c:v>0.14638649172197593</c:v>
                </c:pt>
                <c:pt idx="19">
                  <c:v>0.14638649172197593</c:v>
                </c:pt>
                <c:pt idx="20">
                  <c:v>0.14638649172197593</c:v>
                </c:pt>
                <c:pt idx="21">
                  <c:v>0.14638649172197593</c:v>
                </c:pt>
                <c:pt idx="22">
                  <c:v>0.14638649172197593</c:v>
                </c:pt>
              </c:numCache>
            </c:numRef>
          </c:val>
          <c:extLst>
            <c:ext xmlns:c16="http://schemas.microsoft.com/office/drawing/2014/chart" uri="{C3380CC4-5D6E-409C-BE32-E72D297353CC}">
              <c16:uniqueId val="{00000001-BD0D-4E23-86FD-543A6E43EC59}"/>
            </c:ext>
          </c:extLst>
        </c:ser>
        <c:ser>
          <c:idx val="0"/>
          <c:order val="2"/>
          <c:tx>
            <c:v>Kvæg, hyppig udslusning</c:v>
          </c:tx>
          <c:spPr>
            <a:solidFill>
              <a:srgbClr val="0D7C3F"/>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'Grafer til Outlook - scenarier'!$AJ$125:$BF$125</c:f>
              <c:numCache>
                <c:formatCode>0.00</c:formatCode>
                <c:ptCount val="23"/>
                <c:pt idx="0">
                  <c:v>3.3388374692602238E-2</c:v>
                </c:pt>
                <c:pt idx="1">
                  <c:v>5.051949609720921E-2</c:v>
                </c:pt>
                <c:pt idx="2">
                  <c:v>7.1679996301455384E-2</c:v>
                </c:pt>
                <c:pt idx="3">
                  <c:v>0.1250948189328254</c:v>
                </c:pt>
                <c:pt idx="4">
                  <c:v>0.14475870004607486</c:v>
                </c:pt>
                <c:pt idx="5">
                  <c:v>0.16260944076479447</c:v>
                </c:pt>
                <c:pt idx="6">
                  <c:v>0.17855256036569986</c:v>
                </c:pt>
                <c:pt idx="7">
                  <c:v>0.19226562930089736</c:v>
                </c:pt>
                <c:pt idx="8">
                  <c:v>0.19226562930089736</c:v>
                </c:pt>
                <c:pt idx="9">
                  <c:v>0.19226562930089736</c:v>
                </c:pt>
                <c:pt idx="10">
                  <c:v>0.19226562930089736</c:v>
                </c:pt>
                <c:pt idx="11">
                  <c:v>0.19226562930089736</c:v>
                </c:pt>
                <c:pt idx="12">
                  <c:v>0.19226562930089736</c:v>
                </c:pt>
                <c:pt idx="13">
                  <c:v>0.19226562930089736</c:v>
                </c:pt>
                <c:pt idx="14">
                  <c:v>0.19226562930089736</c:v>
                </c:pt>
                <c:pt idx="15">
                  <c:v>0.19226562930089736</c:v>
                </c:pt>
                <c:pt idx="16">
                  <c:v>0.19226562930089736</c:v>
                </c:pt>
                <c:pt idx="17">
                  <c:v>0.19226562930089736</c:v>
                </c:pt>
                <c:pt idx="18">
                  <c:v>0.19226562930089736</c:v>
                </c:pt>
                <c:pt idx="19">
                  <c:v>0.19226562930089736</c:v>
                </c:pt>
                <c:pt idx="20">
                  <c:v>0.19226562930089736</c:v>
                </c:pt>
                <c:pt idx="21">
                  <c:v>0.19226562930089736</c:v>
                </c:pt>
                <c:pt idx="22">
                  <c:v>0.19226562930089736</c:v>
                </c:pt>
              </c:numCache>
            </c:numRef>
          </c:val>
          <c:extLst>
            <c:ext xmlns:c16="http://schemas.microsoft.com/office/drawing/2014/chart" uri="{C3380CC4-5D6E-409C-BE32-E72D297353CC}">
              <c16:uniqueId val="{00000002-BD0D-4E23-86FD-543A6E43EC59}"/>
            </c:ext>
          </c:extLst>
        </c:ser>
        <c:ser>
          <c:idx val="4"/>
          <c:order val="3"/>
          <c:tx>
            <c:v>Svin, hyppig udslusning og linespil</c:v>
          </c:tx>
          <c:spPr>
            <a:solidFill>
              <a:srgbClr val="41ED4D"/>
            </a:solidFill>
            <a:ln w="9525">
              <a:noFill/>
            </a:ln>
            <a:effectLst/>
          </c:spPr>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'Grafer til Outlook - scenarier'!$AJ$126:$BF$126</c:f>
              <c:numCache>
                <c:formatCode>0.00</c:formatCode>
                <c:ptCount val="23"/>
                <c:pt idx="0">
                  <c:v>6.0456175973579843E-2</c:v>
                </c:pt>
                <c:pt idx="1">
                  <c:v>7.3891365661563513E-2</c:v>
                </c:pt>
                <c:pt idx="2">
                  <c:v>9.1456126960784298E-2</c:v>
                </c:pt>
                <c:pt idx="3">
                  <c:v>0.18168389361862408</c:v>
                </c:pt>
                <c:pt idx="4">
                  <c:v>0.32207697740840602</c:v>
                </c:pt>
                <c:pt idx="5">
                  <c:v>0.3704617034617802</c:v>
                </c:pt>
                <c:pt idx="6">
                  <c:v>0.42065161830342468</c:v>
                </c:pt>
                <c:pt idx="7">
                  <c:v>0.47424670545089875</c:v>
                </c:pt>
                <c:pt idx="8">
                  <c:v>0.49272488882619564</c:v>
                </c:pt>
                <c:pt idx="9">
                  <c:v>0.51114164869349499</c:v>
                </c:pt>
                <c:pt idx="10">
                  <c:v>0.53293573693927654</c:v>
                </c:pt>
                <c:pt idx="11">
                  <c:v>0.54742734782833935</c:v>
                </c:pt>
                <c:pt idx="12">
                  <c:v>0.56293732510902827</c:v>
                </c:pt>
                <c:pt idx="13">
                  <c:v>0.55219302734801423</c:v>
                </c:pt>
                <c:pt idx="14">
                  <c:v>0.5469079973259372</c:v>
                </c:pt>
                <c:pt idx="15">
                  <c:v>0.53637467417102735</c:v>
                </c:pt>
                <c:pt idx="16">
                  <c:v>0.5308572957412041</c:v>
                </c:pt>
                <c:pt idx="17">
                  <c:v>0.52007854788177432</c:v>
                </c:pt>
                <c:pt idx="18">
                  <c:v>0.5192727780506331</c:v>
                </c:pt>
                <c:pt idx="19">
                  <c:v>0.5192727780506331</c:v>
                </c:pt>
                <c:pt idx="20">
                  <c:v>0.5192727780506331</c:v>
                </c:pt>
                <c:pt idx="21">
                  <c:v>0.5192727780506331</c:v>
                </c:pt>
                <c:pt idx="22">
                  <c:v>0.5192727780506331</c:v>
                </c:pt>
              </c:numCache>
            </c:numRef>
          </c:val>
          <c:extLst>
            <c:ext xmlns:c16="http://schemas.microsoft.com/office/drawing/2014/chart" uri="{C3380CC4-5D6E-409C-BE32-E72D297353CC}">
              <c16:uniqueId val="{00000003-BD0D-4E23-86FD-543A6E43EC59}"/>
            </c:ext>
          </c:extLst>
        </c:ser>
        <c:dLbls>
          <c:showLegendKey val="0"/>
          <c:showVal val="0"/>
          <c:showCatName val="0"/>
          <c:showSerName val="0"/>
          <c:showPercent val="0"/>
          <c:showBubbleSize val="0"/>
        </c:dLbls>
        <c:axId val="819051184"/>
        <c:axId val="819052168"/>
      </c:areaChart>
      <c:catAx>
        <c:axId val="819051184"/>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0" spcFirstLastPara="1" vertOverflow="ellipsis" wrap="square" anchor="ctr" anchorCtr="1"/>
          <a:lstStyle/>
          <a:p>
            <a:pPr algn="ctr">
              <a:defRPr lang="en-US" sz="11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19052168"/>
        <c:crosses val="autoZero"/>
        <c:auto val="1"/>
        <c:lblAlgn val="ctr"/>
        <c:lblOffset val="100"/>
        <c:noMultiLvlLbl val="0"/>
      </c:catAx>
      <c:valAx>
        <c:axId val="819052168"/>
        <c:scaling>
          <c:orientation val="minMax"/>
          <c:max val="1.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da-DK" sz="1500" b="0" i="0" u="none" strike="noStrike" kern="1200" cap="none" spc="0" baseline="0">
                    <a:ln w="0"/>
                    <a:solidFill>
                      <a:sysClr val="windowText" lastClr="000000"/>
                    </a:solidFill>
                    <a:effectLst/>
                    <a:latin typeface="Corbel" panose="020B0503020204020204" pitchFamily="34" charset="0"/>
                    <a:ea typeface="+mn-ea"/>
                    <a:cs typeface="+mn-cs"/>
                  </a:defRPr>
                </a:pPr>
                <a:r>
                  <a:rPr lang="da-DK" sz="1500" b="0" i="0" u="none" strike="noStrike" kern="1200" cap="none" spc="0" baseline="0" dirty="0">
                    <a:ln w="0"/>
                    <a:solidFill>
                      <a:sysClr val="windowText" lastClr="000000"/>
                    </a:solidFill>
                    <a:effectLst/>
                    <a:latin typeface="Corbel" panose="020B0503020204020204" pitchFamily="34" charset="0"/>
                    <a:ea typeface="+mn-ea"/>
                    <a:cs typeface="+mn-cs"/>
                  </a:rPr>
                  <a:t>Mio. tons CO</a:t>
                </a:r>
                <a:r>
                  <a:rPr lang="da-DK" sz="1500" b="0" i="0" u="none" strike="noStrike" kern="1200" cap="none" spc="0" baseline="-25000" dirty="0">
                    <a:ln w="0"/>
                    <a:solidFill>
                      <a:sysClr val="windowText" lastClr="000000"/>
                    </a:solidFill>
                    <a:effectLst/>
                    <a:latin typeface="Corbel" panose="020B0503020204020204" pitchFamily="34" charset="0"/>
                    <a:ea typeface="+mn-ea"/>
                    <a:cs typeface="+mn-cs"/>
                  </a:rPr>
                  <a:t>2</a:t>
                </a:r>
                <a:r>
                  <a:rPr lang="da-DK" sz="1500" b="0" i="0" u="none" strike="noStrike" kern="1200" cap="none" spc="0" baseline="0" dirty="0">
                    <a:ln w="0"/>
                    <a:solidFill>
                      <a:sysClr val="windowText" lastClr="000000"/>
                    </a:solidFill>
                    <a:effectLst/>
                    <a:latin typeface="Corbel" panose="020B0503020204020204" pitchFamily="34" charset="0"/>
                    <a:ea typeface="+mn-ea"/>
                    <a:cs typeface="+mn-cs"/>
                  </a:rPr>
                  <a:t>e</a:t>
                </a:r>
              </a:p>
            </c:rich>
          </c:tx>
          <c:overlay val="0"/>
          <c:spPr>
            <a:noFill/>
            <a:ln>
              <a:noFill/>
            </a:ln>
            <a:effectLst/>
          </c:spPr>
          <c:txPr>
            <a:bodyPr rot="-5400000" spcFirstLastPara="1" vertOverflow="ellipsis" vert="horz" wrap="square" anchor="ctr" anchorCtr="1"/>
            <a:lstStyle/>
            <a:p>
              <a:pPr algn="ctr" rtl="0">
                <a:defRPr lang="da-DK" sz="15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19051184"/>
        <c:crosses val="autoZero"/>
        <c:crossBetween val="midCat"/>
      </c:valAx>
      <c:spPr>
        <a:noFill/>
        <a:ln>
          <a:solidFill>
            <a:sysClr val="windowText" lastClr="000000"/>
          </a:solidFill>
        </a:ln>
        <a:effectLst/>
      </c:spPr>
    </c:plotArea>
    <c:legend>
      <c:legendPos val="b"/>
      <c:overlay val="0"/>
      <c:spPr>
        <a:solidFill>
          <a:srgbClr val="F5F0E6"/>
        </a:solidFill>
        <a:ln>
          <a:noFill/>
        </a:ln>
        <a:effectLst/>
      </c:spPr>
      <c:txPr>
        <a:bodyPr rot="0" spcFirstLastPara="1" vertOverflow="ellipsis" vert="horz" wrap="square" anchor="ctr" anchorCtr="1"/>
        <a:lstStyle/>
        <a:p>
          <a:pPr algn="ctr">
            <a:defRPr lang="en-US" sz="7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legend>
    <c:plotVisOnly val="1"/>
    <c:dispBlanksAs val="gap"/>
    <c:showDLblsOverMax val="0"/>
    <c:extLst/>
  </c:chart>
  <c:spPr>
    <a:solidFill>
      <a:srgbClr val="F5F0E6"/>
    </a:solidFill>
    <a:ln w="9525" cap="flat" cmpd="sng" algn="ctr">
      <a:solidFill>
        <a:sysClr val="windowText" lastClr="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2"/>
          <c:order val="0"/>
          <c:tx>
            <c:strRef>
              <c:f>'Grafer i Biogas Outlook'!$S$460</c:f>
              <c:strCache>
                <c:ptCount val="1"/>
                <c:pt idx="0">
                  <c:v>Fossil fortrængning</c:v>
                </c:pt>
              </c:strCache>
            </c:strRef>
          </c:tx>
          <c:spPr>
            <a:solidFill>
              <a:srgbClr val="0D7C3F"/>
            </a:solidFill>
            <a:ln>
              <a:solidFill>
                <a:schemeClr val="tx1"/>
              </a:solidFill>
            </a:ln>
            <a:effectLst/>
          </c:spPr>
          <c:invertIfNegative val="0"/>
          <c:cat>
            <c:multiLvlStrRef>
              <c:f>'Grafer i Biogas Outlook'!$T$457:$AB$458</c:f>
              <c:multiLvlStrCache>
                <c:ptCount val="9"/>
                <c:lvl>
                  <c:pt idx="0">
                    <c:v>Ube-
handlet</c:v>
                  </c:pt>
                  <c:pt idx="1">
                    <c:v>
Alm.</c:v>
                  </c:pt>
                  <c:pt idx="2">
                    <c:v>
Hyppig</c:v>
                  </c:pt>
                  <c:pt idx="3">
                    <c:v>
Linespil</c:v>
                  </c:pt>
                  <c:pt idx="4">
                    <c:v>Ube-
handlet</c:v>
                  </c:pt>
                  <c:pt idx="5">
                    <c:v>
Alm.</c:v>
                  </c:pt>
                  <c:pt idx="6">
                    <c:v>
Hyppig</c:v>
                  </c:pt>
                  <c:pt idx="7">
                    <c:v>Kvæg</c:v>
                  </c:pt>
                  <c:pt idx="8">
                    <c:v>Gris</c:v>
                  </c:pt>
                </c:lvl>
                <c:lvl>
                  <c:pt idx="1">
                    <c:v>Biogas</c:v>
                  </c:pt>
                  <c:pt idx="5">
                    <c:v>Biogas</c:v>
                  </c:pt>
                  <c:pt idx="7">
                    <c:v>Forsuring i stald</c:v>
                  </c:pt>
                </c:lvl>
              </c:multiLvlStrCache>
            </c:multiLvlStrRef>
          </c:cat>
          <c:val>
            <c:numRef>
              <c:f>'Grafer i Biogas Outlook'!$T$460:$AB$460</c:f>
              <c:numCache>
                <c:formatCode>0</c:formatCode>
                <c:ptCount val="9"/>
                <c:pt idx="1">
                  <c:v>-26.277679748937597</c:v>
                </c:pt>
                <c:pt idx="2">
                  <c:v>-28.905447723831362</c:v>
                </c:pt>
                <c:pt idx="3">
                  <c:v>-31.007662103746362</c:v>
                </c:pt>
                <c:pt idx="5">
                  <c:v>-27.424602405200002</c:v>
                </c:pt>
                <c:pt idx="6">
                  <c:v>-30.167062645720002</c:v>
                </c:pt>
                <c:pt idx="7">
                  <c:v>0</c:v>
                </c:pt>
                <c:pt idx="8">
                  <c:v>0</c:v>
                </c:pt>
              </c:numCache>
            </c:numRef>
          </c:val>
          <c:extLst>
            <c:ext xmlns:c16="http://schemas.microsoft.com/office/drawing/2014/chart" uri="{C3380CC4-5D6E-409C-BE32-E72D297353CC}">
              <c16:uniqueId val="{00000000-7B82-4C48-B451-F4BFC25E7D06}"/>
            </c:ext>
          </c:extLst>
        </c:ser>
        <c:ser>
          <c:idx val="3"/>
          <c:order val="1"/>
          <c:tx>
            <c:strRef>
              <c:f>'Grafer i Biogas Outlook'!$AA$463</c:f>
              <c:strCache>
                <c:ptCount val="1"/>
                <c:pt idx="0">
                  <c:v>Reduceret metan i landbruget</c:v>
                </c:pt>
              </c:strCache>
            </c:strRef>
          </c:tx>
          <c:spPr>
            <a:solidFill>
              <a:srgbClr val="15C163"/>
            </a:solidFill>
            <a:ln>
              <a:solidFill>
                <a:schemeClr val="tx1"/>
              </a:solidFill>
            </a:ln>
            <a:effectLst/>
          </c:spPr>
          <c:invertIfNegative val="0"/>
          <c:cat>
            <c:multiLvlStrRef>
              <c:f>'Grafer i Biogas Outlook'!$T$457:$AB$458</c:f>
              <c:multiLvlStrCache>
                <c:ptCount val="9"/>
                <c:lvl>
                  <c:pt idx="0">
                    <c:v>Ube-
handlet</c:v>
                  </c:pt>
                  <c:pt idx="1">
                    <c:v>
Alm.</c:v>
                  </c:pt>
                  <c:pt idx="2">
                    <c:v>
Hyppig</c:v>
                  </c:pt>
                  <c:pt idx="3">
                    <c:v>
Linespil</c:v>
                  </c:pt>
                  <c:pt idx="4">
                    <c:v>Ube-
handlet</c:v>
                  </c:pt>
                  <c:pt idx="5">
                    <c:v>
Alm.</c:v>
                  </c:pt>
                  <c:pt idx="6">
                    <c:v>
Hyppig</c:v>
                  </c:pt>
                  <c:pt idx="7">
                    <c:v>Kvæg</c:v>
                  </c:pt>
                  <c:pt idx="8">
                    <c:v>Gris</c:v>
                  </c:pt>
                </c:lvl>
                <c:lvl>
                  <c:pt idx="1">
                    <c:v>Biogas</c:v>
                  </c:pt>
                  <c:pt idx="5">
                    <c:v>Biogas</c:v>
                  </c:pt>
                  <c:pt idx="7">
                    <c:v>Forsuring i stald</c:v>
                  </c:pt>
                </c:lvl>
              </c:multiLvlStrCache>
            </c:multiLvlStrRef>
          </c:cat>
          <c:val>
            <c:numRef>
              <c:f>'Grafer i Biogas Outlook'!$T$462:$AB$462</c:f>
              <c:numCache>
                <c:formatCode>0</c:formatCode>
                <c:ptCount val="9"/>
                <c:pt idx="1">
                  <c:v>-10.700000000000003</c:v>
                </c:pt>
                <c:pt idx="2">
                  <c:v>-34</c:v>
                </c:pt>
                <c:pt idx="3">
                  <c:v>-61.686856000000006</c:v>
                </c:pt>
                <c:pt idx="4">
                  <c:v>0</c:v>
                </c:pt>
                <c:pt idx="5">
                  <c:v>-15.7</c:v>
                </c:pt>
                <c:pt idx="6">
                  <c:v>-31</c:v>
                </c:pt>
                <c:pt idx="7">
                  <c:v>-27</c:v>
                </c:pt>
                <c:pt idx="8">
                  <c:v>-43</c:v>
                </c:pt>
              </c:numCache>
            </c:numRef>
          </c:val>
          <c:extLst>
            <c:ext xmlns:c16="http://schemas.microsoft.com/office/drawing/2014/chart" uri="{C3380CC4-5D6E-409C-BE32-E72D297353CC}">
              <c16:uniqueId val="{00000001-7B82-4C48-B451-F4BFC25E7D06}"/>
            </c:ext>
          </c:extLst>
        </c:ser>
        <c:ser>
          <c:idx val="0"/>
          <c:order val="2"/>
          <c:tx>
            <c:strRef>
              <c:f>'Grafer i Biogas Outlook'!$S$459</c:f>
              <c:strCache>
                <c:ptCount val="1"/>
                <c:pt idx="0">
                  <c:v>Udledning i landbruget</c:v>
                </c:pt>
              </c:strCache>
            </c:strRef>
          </c:tx>
          <c:spPr>
            <a:solidFill>
              <a:srgbClr val="C00000"/>
            </a:solidFill>
            <a:ln>
              <a:solidFill>
                <a:schemeClr val="tx1"/>
              </a:solidFill>
            </a:ln>
            <a:effectLst/>
          </c:spPr>
          <c:invertIfNegative val="0"/>
          <c:cat>
            <c:multiLvlStrRef>
              <c:f>'Grafer i Biogas Outlook'!$T$457:$AB$458</c:f>
              <c:multiLvlStrCache>
                <c:ptCount val="9"/>
                <c:lvl>
                  <c:pt idx="0">
                    <c:v>Ube-
handlet</c:v>
                  </c:pt>
                  <c:pt idx="1">
                    <c:v>
Alm.</c:v>
                  </c:pt>
                  <c:pt idx="2">
                    <c:v>
Hyppig</c:v>
                  </c:pt>
                  <c:pt idx="3">
                    <c:v>
Linespil</c:v>
                  </c:pt>
                  <c:pt idx="4">
                    <c:v>Ube-
handlet</c:v>
                  </c:pt>
                  <c:pt idx="5">
                    <c:v>
Alm.</c:v>
                  </c:pt>
                  <c:pt idx="6">
                    <c:v>
Hyppig</c:v>
                  </c:pt>
                  <c:pt idx="7">
                    <c:v>Kvæg</c:v>
                  </c:pt>
                  <c:pt idx="8">
                    <c:v>Gris</c:v>
                  </c:pt>
                </c:lvl>
                <c:lvl>
                  <c:pt idx="1">
                    <c:v>Biogas</c:v>
                  </c:pt>
                  <c:pt idx="5">
                    <c:v>Biogas</c:v>
                  </c:pt>
                  <c:pt idx="7">
                    <c:v>Forsuring i stald</c:v>
                  </c:pt>
                </c:lvl>
              </c:multiLvlStrCache>
            </c:multiLvlStrRef>
          </c:cat>
          <c:val>
            <c:numRef>
              <c:f>'Grafer i Biogas Outlook'!$T$459:$AB$459</c:f>
              <c:numCache>
                <c:formatCode>0</c:formatCode>
                <c:ptCount val="9"/>
                <c:pt idx="0">
                  <c:v>66.92</c:v>
                </c:pt>
                <c:pt idx="1">
                  <c:v>56.22</c:v>
                </c:pt>
                <c:pt idx="2">
                  <c:v>32.92</c:v>
                </c:pt>
                <c:pt idx="3">
                  <c:v>5.2331439999999958</c:v>
                </c:pt>
                <c:pt idx="4">
                  <c:v>41.44</c:v>
                </c:pt>
                <c:pt idx="5">
                  <c:v>25.74</c:v>
                </c:pt>
                <c:pt idx="6">
                  <c:v>10.439999999999998</c:v>
                </c:pt>
                <c:pt idx="7">
                  <c:v>14.439999999999998</c:v>
                </c:pt>
                <c:pt idx="8">
                  <c:v>23.92</c:v>
                </c:pt>
              </c:numCache>
            </c:numRef>
          </c:val>
          <c:extLst>
            <c:ext xmlns:c16="http://schemas.microsoft.com/office/drawing/2014/chart" uri="{C3380CC4-5D6E-409C-BE32-E72D297353CC}">
              <c16:uniqueId val="{00000002-7B82-4C48-B451-F4BFC25E7D06}"/>
            </c:ext>
          </c:extLst>
        </c:ser>
        <c:dLbls>
          <c:showLegendKey val="0"/>
          <c:showVal val="0"/>
          <c:showCatName val="0"/>
          <c:showSerName val="0"/>
          <c:showPercent val="0"/>
          <c:showBubbleSize val="0"/>
        </c:dLbls>
        <c:gapWidth val="150"/>
        <c:overlap val="100"/>
        <c:axId val="699207800"/>
        <c:axId val="699199272"/>
      </c:barChart>
      <c:scatterChart>
        <c:scatterStyle val="lineMarker"/>
        <c:varyColors val="0"/>
        <c:ser>
          <c:idx val="1"/>
          <c:order val="3"/>
          <c:tx>
            <c:strRef>
              <c:f>'Grafer i Biogas Outlook'!$S$461</c:f>
              <c:strCache>
                <c:ptCount val="1"/>
                <c:pt idx="0">
                  <c:v>Netto udledning</c:v>
                </c:pt>
              </c:strCache>
            </c:strRef>
          </c:tx>
          <c:spPr>
            <a:ln w="25400" cap="rnd">
              <a:noFill/>
              <a:round/>
            </a:ln>
            <a:effectLst/>
          </c:spPr>
          <c:marker>
            <c:symbol val="x"/>
            <c:size val="9"/>
            <c:spPr>
              <a:noFill/>
              <a:ln w="31750">
                <a:solidFill>
                  <a:sysClr val="windowText" lastClr="000000"/>
                </a:solidFill>
              </a:ln>
              <a:effectLst/>
            </c:spPr>
          </c:marker>
          <c:yVal>
            <c:numRef>
              <c:f>'Grafer i Biogas Outlook'!$T$461:$AB$461</c:f>
              <c:numCache>
                <c:formatCode>0</c:formatCode>
                <c:ptCount val="9"/>
                <c:pt idx="0">
                  <c:v>66.92</c:v>
                </c:pt>
                <c:pt idx="1">
                  <c:v>29.942320251062402</c:v>
                </c:pt>
                <c:pt idx="2">
                  <c:v>4.0145522761686401</c:v>
                </c:pt>
                <c:pt idx="3">
                  <c:v>-25.774518103746367</c:v>
                </c:pt>
                <c:pt idx="4">
                  <c:v>41.44</c:v>
                </c:pt>
                <c:pt idx="5">
                  <c:v>-1.6846024052000033</c:v>
                </c:pt>
                <c:pt idx="6">
                  <c:v>-19.727062645720004</c:v>
                </c:pt>
                <c:pt idx="7">
                  <c:v>14.439999999999998</c:v>
                </c:pt>
                <c:pt idx="8">
                  <c:v>23.92</c:v>
                </c:pt>
              </c:numCache>
            </c:numRef>
          </c:yVal>
          <c:smooth val="0"/>
          <c:extLst>
            <c:ext xmlns:c16="http://schemas.microsoft.com/office/drawing/2014/chart" uri="{C3380CC4-5D6E-409C-BE32-E72D297353CC}">
              <c16:uniqueId val="{00000003-7B82-4C48-B451-F4BFC25E7D06}"/>
            </c:ext>
          </c:extLst>
        </c:ser>
        <c:dLbls>
          <c:showLegendKey val="0"/>
          <c:showVal val="0"/>
          <c:showCatName val="0"/>
          <c:showSerName val="0"/>
          <c:showPercent val="0"/>
          <c:showBubbleSize val="0"/>
        </c:dLbls>
        <c:axId val="699207800"/>
        <c:axId val="699199272"/>
      </c:scatterChart>
      <c:catAx>
        <c:axId val="6992078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0" spcFirstLastPara="1" vertOverflow="ellipsis" wrap="square" anchor="ctr" anchorCtr="1"/>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99199272"/>
        <c:crosses val="autoZero"/>
        <c:auto val="1"/>
        <c:lblAlgn val="ctr"/>
        <c:lblOffset val="100"/>
        <c:noMultiLvlLbl val="0"/>
      </c:catAx>
      <c:valAx>
        <c:axId val="699199272"/>
        <c:scaling>
          <c:orientation val="minMax"/>
          <c:max val="100"/>
          <c:min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dirty="0">
                    <a:ln w="0"/>
                    <a:solidFill>
                      <a:schemeClr val="tx1"/>
                    </a:solidFill>
                    <a:effectLst/>
                  </a:rPr>
                  <a:t>kg</a:t>
                </a:r>
                <a:r>
                  <a:rPr lang="da-DK" sz="1500" b="0" cap="none" spc="0" baseline="0" dirty="0">
                    <a:ln w="0"/>
                    <a:solidFill>
                      <a:schemeClr val="tx1"/>
                    </a:solidFill>
                    <a:effectLst/>
                  </a:rPr>
                  <a:t> CO</a:t>
                </a:r>
                <a:r>
                  <a:rPr lang="da-DK" sz="1500" b="0" cap="none" spc="0" baseline="-25000" dirty="0">
                    <a:ln w="0"/>
                    <a:solidFill>
                      <a:schemeClr val="tx1"/>
                    </a:solidFill>
                    <a:effectLst/>
                  </a:rPr>
                  <a:t>2</a:t>
                </a:r>
                <a:r>
                  <a:rPr lang="da-DK" sz="1500" b="0" cap="none" spc="0" baseline="0" dirty="0">
                    <a:ln w="0"/>
                    <a:solidFill>
                      <a:schemeClr val="tx1"/>
                    </a:solidFill>
                    <a:effectLst/>
                  </a:rPr>
                  <a:t>e / ton gylle  </a:t>
                </a:r>
              </a:p>
            </c:rich>
          </c:tx>
          <c:layout>
            <c:manualLayout>
              <c:xMode val="edge"/>
              <c:yMode val="edge"/>
              <c:x val="2.3686756810346807E-2"/>
              <c:y val="5.9355525649595071E-2"/>
            </c:manualLayout>
          </c:layout>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9920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426143"/>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2"/>
          <c:order val="0"/>
          <c:tx>
            <c:strRef>
              <c:f>'Grafer til Outlook - aleneståen'!$Y$358</c:f>
              <c:strCache>
                <c:ptCount val="1"/>
                <c:pt idx="0">
                  <c:v>Udledning i landbruget</c:v>
                </c:pt>
              </c:strCache>
            </c:strRef>
          </c:tx>
          <c:spPr>
            <a:solidFill>
              <a:srgbClr val="C00000"/>
            </a:solidFill>
            <a:ln>
              <a:solidFill>
                <a:schemeClr val="tx1"/>
              </a:solidFill>
            </a:ln>
            <a:effectLst/>
          </c:spPr>
          <c:invertIfNegative val="0"/>
          <c:cat>
            <c:multiLvlStrRef>
              <c:f>'Grafer til Outlook - aleneståen'!$Z$356:$AC$357</c:f>
              <c:multiLvlStrCache>
                <c:ptCount val="4"/>
                <c:lvl>
                  <c:pt idx="0">
                    <c:v>Ube-
handlet</c:v>
                  </c:pt>
                  <c:pt idx="1">
                    <c:v>Hyppig udslusning</c:v>
                  </c:pt>
                  <c:pt idx="2">
                    <c:v>Ube-
handlet</c:v>
                  </c:pt>
                  <c:pt idx="3">
                    <c:v>Linespil</c:v>
                  </c:pt>
                </c:lvl>
                <c:lvl>
                  <c:pt idx="0">
                    <c:v> </c:v>
                  </c:pt>
                  <c:pt idx="2">
                    <c:v> </c:v>
                  </c:pt>
                </c:lvl>
              </c:multiLvlStrCache>
            </c:multiLvlStrRef>
          </c:cat>
          <c:val>
            <c:numRef>
              <c:f>'Grafer til Outlook - aleneståen'!$Z$358:$AC$358</c:f>
              <c:numCache>
                <c:formatCode>#,##0</c:formatCode>
                <c:ptCount val="4"/>
                <c:pt idx="0">
                  <c:v>552.80959999999993</c:v>
                </c:pt>
                <c:pt idx="1">
                  <c:v>134.46719999999993</c:v>
                </c:pt>
                <c:pt idx="2">
                  <c:v>1926.2788160000002</c:v>
                </c:pt>
                <c:pt idx="3">
                  <c:v>153.13513600000024</c:v>
                </c:pt>
              </c:numCache>
            </c:numRef>
          </c:val>
          <c:extLst>
            <c:ext xmlns:c16="http://schemas.microsoft.com/office/drawing/2014/chart" uri="{C3380CC4-5D6E-409C-BE32-E72D297353CC}">
              <c16:uniqueId val="{00000000-6971-445F-94F6-839CAFC0587E}"/>
            </c:ext>
          </c:extLst>
        </c:ser>
        <c:ser>
          <c:idx val="3"/>
          <c:order val="1"/>
          <c:tx>
            <c:strRef>
              <c:f>'Grafer til Outlook - aleneståen'!$Y$359</c:f>
              <c:strCache>
                <c:ptCount val="1"/>
                <c:pt idx="0">
                  <c:v>Reduceret metan i landbruget</c:v>
                </c:pt>
              </c:strCache>
            </c:strRef>
          </c:tx>
          <c:spPr>
            <a:solidFill>
              <a:srgbClr val="15C163"/>
            </a:solidFill>
            <a:ln>
              <a:solidFill>
                <a:schemeClr val="tx1"/>
              </a:solidFill>
            </a:ln>
            <a:effectLst/>
          </c:spPr>
          <c:invertIfNegative val="0"/>
          <c:cat>
            <c:multiLvlStrRef>
              <c:f>'Grafer til Outlook - aleneståen'!$Z$356:$AC$357</c:f>
              <c:multiLvlStrCache>
                <c:ptCount val="4"/>
                <c:lvl>
                  <c:pt idx="0">
                    <c:v>Ube-
handlet</c:v>
                  </c:pt>
                  <c:pt idx="1">
                    <c:v>Hyppig udslusning</c:v>
                  </c:pt>
                  <c:pt idx="2">
                    <c:v>Ube-
handlet</c:v>
                  </c:pt>
                  <c:pt idx="3">
                    <c:v>Linespil</c:v>
                  </c:pt>
                </c:lvl>
                <c:lvl>
                  <c:pt idx="0">
                    <c:v> </c:v>
                  </c:pt>
                  <c:pt idx="2">
                    <c:v> </c:v>
                  </c:pt>
                </c:lvl>
              </c:multiLvlStrCache>
            </c:multiLvlStrRef>
          </c:cat>
          <c:val>
            <c:numRef>
              <c:f>'Grafer til Outlook - aleneståen'!$Z$359:$AC$359</c:f>
              <c:numCache>
                <c:formatCode>#,##0</c:formatCode>
                <c:ptCount val="4"/>
                <c:pt idx="0">
                  <c:v>0</c:v>
                </c:pt>
                <c:pt idx="1">
                  <c:v>-418.3424</c:v>
                </c:pt>
                <c:pt idx="2">
                  <c:v>0</c:v>
                </c:pt>
                <c:pt idx="3">
                  <c:v>-1773.1436799999999</c:v>
                </c:pt>
              </c:numCache>
            </c:numRef>
          </c:val>
          <c:extLst>
            <c:ext xmlns:c16="http://schemas.microsoft.com/office/drawing/2014/chart" uri="{C3380CC4-5D6E-409C-BE32-E72D297353CC}">
              <c16:uniqueId val="{00000001-6971-445F-94F6-839CAFC0587E}"/>
            </c:ext>
          </c:extLst>
        </c:ser>
        <c:ser>
          <c:idx val="0"/>
          <c:order val="2"/>
          <c:tx>
            <c:strRef>
              <c:f>'Grafer til Outlook - aleneståen'!$Y$360</c:f>
              <c:strCache>
                <c:ptCount val="1"/>
                <c:pt idx="0">
                  <c:v>Biochar fra fibre</c:v>
                </c:pt>
              </c:strCache>
            </c:strRef>
          </c:tx>
          <c:spPr>
            <a:solidFill>
              <a:schemeClr val="tx1"/>
            </a:solidFill>
            <a:ln>
              <a:solidFill>
                <a:schemeClr val="tx1"/>
              </a:solidFill>
            </a:ln>
            <a:effectLst/>
          </c:spPr>
          <c:invertIfNegative val="0"/>
          <c:cat>
            <c:multiLvlStrRef>
              <c:f>'Grafer til Outlook - aleneståen'!$Z$356:$AC$357</c:f>
              <c:multiLvlStrCache>
                <c:ptCount val="4"/>
                <c:lvl>
                  <c:pt idx="0">
                    <c:v>Ube-
handlet</c:v>
                  </c:pt>
                  <c:pt idx="1">
                    <c:v>Hyppig udslusning</c:v>
                  </c:pt>
                  <c:pt idx="2">
                    <c:v>Ube-
handlet</c:v>
                  </c:pt>
                  <c:pt idx="3">
                    <c:v>Linespil</c:v>
                  </c:pt>
                </c:lvl>
                <c:lvl>
                  <c:pt idx="0">
                    <c:v> </c:v>
                  </c:pt>
                  <c:pt idx="2">
                    <c:v> </c:v>
                  </c:pt>
                </c:lvl>
              </c:multiLvlStrCache>
            </c:multiLvlStrRef>
          </c:cat>
          <c:val>
            <c:numRef>
              <c:f>'Grafer til Outlook - aleneståen'!$Z$360:$AC$360</c:f>
              <c:numCache>
                <c:formatCode>#,##0</c:formatCode>
                <c:ptCount val="4"/>
                <c:pt idx="0">
                  <c:v>0</c:v>
                </c:pt>
                <c:pt idx="1">
                  <c:v>-101.53791025000001</c:v>
                </c:pt>
                <c:pt idx="2">
                  <c:v>0</c:v>
                </c:pt>
                <c:pt idx="3">
                  <c:v>-73.032194876666679</c:v>
                </c:pt>
              </c:numCache>
            </c:numRef>
          </c:val>
          <c:extLst>
            <c:ext xmlns:c16="http://schemas.microsoft.com/office/drawing/2014/chart" uri="{C3380CC4-5D6E-409C-BE32-E72D297353CC}">
              <c16:uniqueId val="{00000002-6971-445F-94F6-839CAFC0587E}"/>
            </c:ext>
          </c:extLst>
        </c:ser>
        <c:dLbls>
          <c:showLegendKey val="0"/>
          <c:showVal val="0"/>
          <c:showCatName val="0"/>
          <c:showSerName val="0"/>
          <c:showPercent val="0"/>
          <c:showBubbleSize val="0"/>
        </c:dLbls>
        <c:gapWidth val="150"/>
        <c:overlap val="100"/>
        <c:axId val="699207800"/>
        <c:axId val="699199272"/>
      </c:barChart>
      <c:scatterChart>
        <c:scatterStyle val="lineMarker"/>
        <c:varyColors val="0"/>
        <c:ser>
          <c:idx val="1"/>
          <c:order val="3"/>
          <c:tx>
            <c:strRef>
              <c:f>'Grafer til Outlook - aleneståen'!$Y$361</c:f>
              <c:strCache>
                <c:ptCount val="1"/>
                <c:pt idx="0">
                  <c:v>Netto Udledning</c:v>
                </c:pt>
              </c:strCache>
            </c:strRef>
          </c:tx>
          <c:spPr>
            <a:ln w="25400" cap="rnd">
              <a:noFill/>
              <a:round/>
            </a:ln>
            <a:effectLst/>
          </c:spPr>
          <c:marker>
            <c:symbol val="x"/>
            <c:size val="10"/>
            <c:spPr>
              <a:noFill/>
              <a:ln w="15875">
                <a:solidFill>
                  <a:sysClr val="windowText" lastClr="000000"/>
                </a:solidFill>
              </a:ln>
              <a:effectLst/>
            </c:spPr>
          </c:marker>
          <c:xVal>
            <c:strRef>
              <c:f>'Grafer til Outlook - aleneståen'!$Z$357:$AC$357</c:f>
              <c:strCache>
                <c:ptCount val="4"/>
                <c:pt idx="0">
                  <c:v>Ube-
handlet</c:v>
                </c:pt>
                <c:pt idx="1">
                  <c:v>Hyppig udslusning</c:v>
                </c:pt>
                <c:pt idx="2">
                  <c:v>Ube-
handlet</c:v>
                </c:pt>
                <c:pt idx="3">
                  <c:v>Linespil</c:v>
                </c:pt>
              </c:strCache>
            </c:strRef>
          </c:xVal>
          <c:yVal>
            <c:numRef>
              <c:f>'Grafer til Outlook - aleneståen'!$Z$361:$AC$361</c:f>
              <c:numCache>
                <c:formatCode>#,##0</c:formatCode>
                <c:ptCount val="4"/>
                <c:pt idx="0">
                  <c:v>552.80959999999993</c:v>
                </c:pt>
                <c:pt idx="1">
                  <c:v>32.929289749999953</c:v>
                </c:pt>
                <c:pt idx="2">
                  <c:v>1926.2788160000002</c:v>
                </c:pt>
                <c:pt idx="3">
                  <c:v>80.102941123333721</c:v>
                </c:pt>
              </c:numCache>
            </c:numRef>
          </c:yVal>
          <c:smooth val="0"/>
          <c:extLst>
            <c:ext xmlns:c16="http://schemas.microsoft.com/office/drawing/2014/chart" uri="{C3380CC4-5D6E-409C-BE32-E72D297353CC}">
              <c16:uniqueId val="{00000003-6971-445F-94F6-839CAFC0587E}"/>
            </c:ext>
          </c:extLst>
        </c:ser>
        <c:dLbls>
          <c:showLegendKey val="0"/>
          <c:showVal val="0"/>
          <c:showCatName val="0"/>
          <c:showSerName val="0"/>
          <c:showPercent val="0"/>
          <c:showBubbleSize val="0"/>
        </c:dLbls>
        <c:axId val="699207800"/>
        <c:axId val="699199272"/>
      </c:scatterChart>
      <c:catAx>
        <c:axId val="699207800"/>
        <c:scaling>
          <c:orientation val="minMax"/>
        </c:scaling>
        <c:delete val="0"/>
        <c:axPos val="b"/>
        <c:numFmt formatCode="General" sourceLinked="1"/>
        <c:majorTickMark val="none"/>
        <c:minorTickMark val="none"/>
        <c:tickLblPos val="low"/>
        <c:spPr>
          <a:noFill/>
          <a:ln w="9525" cap="flat" cmpd="sng" algn="ctr">
            <a:solidFill>
              <a:srgbClr val="000000"/>
            </a:solidFill>
            <a:round/>
          </a:ln>
          <a:effectLst/>
        </c:spPr>
        <c:txPr>
          <a:bodyPr rot="0" spcFirstLastPara="1" vertOverflow="ellipsis" wrap="square" anchor="ctr" anchorCtr="1"/>
          <a:lstStyle/>
          <a:p>
            <a:pPr>
              <a:defRPr sz="11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99199272"/>
        <c:crosses val="autoZero"/>
        <c:auto val="1"/>
        <c:lblAlgn val="ctr"/>
        <c:lblOffset val="100"/>
        <c:noMultiLvlLbl val="0"/>
      </c:catAx>
      <c:valAx>
        <c:axId val="699199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chemeClr val="tx1"/>
                    </a:solidFill>
                    <a:latin typeface="Corbel" panose="020B0503020204020204" pitchFamily="34" charset="0"/>
                    <a:ea typeface="+mn-ea"/>
                    <a:cs typeface="+mn-cs"/>
                  </a:defRPr>
                </a:pPr>
                <a:r>
                  <a:rPr lang="da-DK" sz="1500" b="0" dirty="0">
                    <a:solidFill>
                      <a:sysClr val="windowText" lastClr="000000"/>
                    </a:solidFill>
                  </a:rPr>
                  <a:t>Tons CO</a:t>
                </a:r>
                <a:r>
                  <a:rPr lang="da-DK" sz="1500" b="0" baseline="-25000" dirty="0">
                    <a:solidFill>
                      <a:sysClr val="windowText" lastClr="000000"/>
                    </a:solidFill>
                  </a:rPr>
                  <a:t>2</a:t>
                </a:r>
                <a:r>
                  <a:rPr lang="da-DK" sz="1500" b="0" i="0" u="none" strike="noStrike" kern="1200" baseline="0" dirty="0">
                    <a:solidFill>
                      <a:sysClr val="windowText" lastClr="000000"/>
                    </a:solidFill>
                    <a:latin typeface="Corbel" panose="020B0503020204020204" pitchFamily="34" charset="0"/>
                  </a:rPr>
                  <a:t>e pr. bedrift</a:t>
                </a:r>
                <a:endParaRPr lang="da-DK" sz="1500" b="0" baseline="-25000" dirty="0">
                  <a:solidFill>
                    <a:sysClr val="windowText" lastClr="000000"/>
                  </a:solidFill>
                </a:endParaRPr>
              </a:p>
            </c:rich>
          </c:tx>
          <c:overlay val="0"/>
          <c:spPr>
            <a:noFill/>
            <a:ln>
              <a:noFill/>
            </a:ln>
            <a:effectLst/>
          </c:spPr>
          <c:txPr>
            <a:bodyPr rot="-5400000" spcFirstLastPara="1" vertOverflow="ellipsis" vert="horz" wrap="square" anchor="ctr" anchorCtr="1"/>
            <a:lstStyle/>
            <a:p>
              <a:pPr>
                <a:defRPr sz="1500" b="0" i="0" u="none" strike="noStrike" kern="1200" baseline="0">
                  <a:solidFill>
                    <a:schemeClr val="tx1"/>
                  </a:solidFill>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99207800"/>
        <c:crosses val="autoZero"/>
        <c:crossBetween val="between"/>
        <c:majorUnit val="1000"/>
      </c:valAx>
      <c:spPr>
        <a:noFill/>
        <a:ln w="3175">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3"/>
          <c:order val="0"/>
          <c:tx>
            <c:strRef>
              <c:f>'Grafer til Outlook - aleneståen'!$Y$395</c:f>
              <c:strCache>
                <c:ptCount val="1"/>
                <c:pt idx="0">
                  <c:v>Sparet metan</c:v>
                </c:pt>
              </c:strCache>
            </c:strRef>
          </c:tx>
          <c:spPr>
            <a:solidFill>
              <a:srgbClr val="15C163"/>
            </a:solidFill>
            <a:ln>
              <a:solidFill>
                <a:schemeClr val="tx1"/>
              </a:solidFill>
            </a:ln>
            <a:effectLst/>
          </c:spPr>
          <c:invertIfNegative val="0"/>
          <c:cat>
            <c:multiLvlStrRef>
              <c:f>'Grafer til Outlook - aleneståen'!$AD$392:$AE$393</c:f>
              <c:multiLvlStrCache>
                <c:ptCount val="2"/>
                <c:lvl>
                  <c:pt idx="0">
                    <c:v>Ubehandlet gylle</c:v>
                  </c:pt>
                  <c:pt idx="1">
                    <c:v>Behandlet gylle</c:v>
                  </c:pt>
                </c:lvl>
                <c:lvl>
                  <c:pt idx="0">
                    <c:v>Green Policy</c:v>
                  </c:pt>
                </c:lvl>
              </c:multiLvlStrCache>
            </c:multiLvlStrRef>
          </c:cat>
          <c:val>
            <c:numRef>
              <c:f>'Grafer til Outlook - aleneståen'!$AD$395:$AE$395</c:f>
              <c:numCache>
                <c:formatCode>0.0</c:formatCode>
                <c:ptCount val="2"/>
                <c:pt idx="1">
                  <c:v>-1.054027293765089</c:v>
                </c:pt>
              </c:numCache>
            </c:numRef>
          </c:val>
          <c:extLst>
            <c:ext xmlns:c16="http://schemas.microsoft.com/office/drawing/2014/chart" uri="{C3380CC4-5D6E-409C-BE32-E72D297353CC}">
              <c16:uniqueId val="{00000000-526B-4F6A-B284-D0ACE244E62E}"/>
            </c:ext>
          </c:extLst>
        </c:ser>
        <c:ser>
          <c:idx val="0"/>
          <c:order val="1"/>
          <c:tx>
            <c:strRef>
              <c:f>'Grafer til Outlook - aleneståen'!$Y$396</c:f>
              <c:strCache>
                <c:ptCount val="1"/>
                <c:pt idx="0">
                  <c:v>Biochar fra fibre</c:v>
                </c:pt>
              </c:strCache>
            </c:strRef>
          </c:tx>
          <c:spPr>
            <a:solidFill>
              <a:schemeClr val="tx1"/>
            </a:solidFill>
            <a:ln>
              <a:solidFill>
                <a:schemeClr val="tx1"/>
              </a:solidFill>
            </a:ln>
            <a:effectLst/>
          </c:spPr>
          <c:invertIfNegative val="0"/>
          <c:cat>
            <c:multiLvlStrRef>
              <c:f>'Grafer til Outlook - aleneståen'!$AD$392:$AE$393</c:f>
              <c:multiLvlStrCache>
                <c:ptCount val="2"/>
                <c:lvl>
                  <c:pt idx="0">
                    <c:v>Ubehandlet gylle</c:v>
                  </c:pt>
                  <c:pt idx="1">
                    <c:v>Behandlet gylle</c:v>
                  </c:pt>
                </c:lvl>
                <c:lvl>
                  <c:pt idx="0">
                    <c:v>Green Policy</c:v>
                  </c:pt>
                </c:lvl>
              </c:multiLvlStrCache>
            </c:multiLvlStrRef>
          </c:cat>
          <c:val>
            <c:numRef>
              <c:f>'Grafer til Outlook - aleneståen'!$AD$396:$AE$396</c:f>
              <c:numCache>
                <c:formatCode>0.0</c:formatCode>
                <c:ptCount val="2"/>
                <c:pt idx="1">
                  <c:v>-0.26292571436807177</c:v>
                </c:pt>
              </c:numCache>
            </c:numRef>
          </c:val>
          <c:extLst>
            <c:ext xmlns:c16="http://schemas.microsoft.com/office/drawing/2014/chart" uri="{C3380CC4-5D6E-409C-BE32-E72D297353CC}">
              <c16:uniqueId val="{00000001-526B-4F6A-B284-D0ACE244E62E}"/>
            </c:ext>
          </c:extLst>
        </c:ser>
        <c:ser>
          <c:idx val="2"/>
          <c:order val="3"/>
          <c:tx>
            <c:strRef>
              <c:f>'Grafer til Outlook - aleneståen'!$Y$394</c:f>
              <c:strCache>
                <c:ptCount val="1"/>
                <c:pt idx="0">
                  <c:v>Udledning i landbruget</c:v>
                </c:pt>
              </c:strCache>
            </c:strRef>
          </c:tx>
          <c:spPr>
            <a:solidFill>
              <a:srgbClr val="E20000"/>
            </a:solidFill>
            <a:ln>
              <a:solidFill>
                <a:schemeClr val="tx1"/>
              </a:solidFill>
            </a:ln>
            <a:effectLst/>
          </c:spPr>
          <c:invertIfNegative val="0"/>
          <c:cat>
            <c:multiLvlStrRef>
              <c:f>'Grafer til Outlook - aleneståen'!$AD$392:$AE$393</c:f>
              <c:multiLvlStrCache>
                <c:ptCount val="2"/>
                <c:lvl>
                  <c:pt idx="0">
                    <c:v>Ubehandlet gylle</c:v>
                  </c:pt>
                  <c:pt idx="1">
                    <c:v>Behandlet gylle</c:v>
                  </c:pt>
                </c:lvl>
                <c:lvl>
                  <c:pt idx="0">
                    <c:v>Green Policy</c:v>
                  </c:pt>
                </c:lvl>
              </c:multiLvlStrCache>
            </c:multiLvlStrRef>
          </c:cat>
          <c:val>
            <c:numRef>
              <c:f>'Grafer til Outlook - aleneståen'!$AD$394:$AE$394</c:f>
              <c:numCache>
                <c:formatCode>0.0</c:formatCode>
                <c:ptCount val="2"/>
                <c:pt idx="0">
                  <c:v>1.5257599745483625</c:v>
                </c:pt>
                <c:pt idx="1">
                  <c:v>0.47173268078327357</c:v>
                </c:pt>
              </c:numCache>
            </c:numRef>
          </c:val>
          <c:extLst>
            <c:ext xmlns:c16="http://schemas.microsoft.com/office/drawing/2014/chart" uri="{C3380CC4-5D6E-409C-BE32-E72D297353CC}">
              <c16:uniqueId val="{00000002-526B-4F6A-B284-D0ACE244E62E}"/>
            </c:ext>
          </c:extLst>
        </c:ser>
        <c:dLbls>
          <c:showLegendKey val="0"/>
          <c:showVal val="0"/>
          <c:showCatName val="0"/>
          <c:showSerName val="0"/>
          <c:showPercent val="0"/>
          <c:showBubbleSize val="0"/>
        </c:dLbls>
        <c:gapWidth val="150"/>
        <c:overlap val="100"/>
        <c:axId val="699207800"/>
        <c:axId val="699199272"/>
      </c:barChart>
      <c:scatterChart>
        <c:scatterStyle val="lineMarker"/>
        <c:varyColors val="0"/>
        <c:ser>
          <c:idx val="1"/>
          <c:order val="2"/>
          <c:tx>
            <c:strRef>
              <c:f>'Grafer til Outlook - aleneståen'!$Y$397</c:f>
              <c:strCache>
                <c:ptCount val="1"/>
                <c:pt idx="0">
                  <c:v>Netto Udledning</c:v>
                </c:pt>
              </c:strCache>
            </c:strRef>
          </c:tx>
          <c:spPr>
            <a:ln w="25400" cap="rnd">
              <a:noFill/>
              <a:round/>
            </a:ln>
            <a:effectLst/>
          </c:spPr>
          <c:marker>
            <c:symbol val="x"/>
            <c:size val="10"/>
            <c:spPr>
              <a:noFill/>
              <a:ln w="31750">
                <a:solidFill>
                  <a:sysClr val="windowText" lastClr="000000"/>
                </a:solidFill>
              </a:ln>
              <a:effectLst/>
            </c:spPr>
          </c:marker>
          <c:xVal>
            <c:multiLvlStrRef>
              <c:f>'Grafer til Outlook - aleneståen'!$AD$392:$AE$393</c:f>
              <c:multiLvlStrCache>
                <c:ptCount val="2"/>
                <c:lvl>
                  <c:pt idx="0">
                    <c:v>Ubehandlet gylle</c:v>
                  </c:pt>
                  <c:pt idx="1">
                    <c:v>Behandlet gylle</c:v>
                  </c:pt>
                </c:lvl>
                <c:lvl>
                  <c:pt idx="0">
                    <c:v>Green Policy</c:v>
                  </c:pt>
                </c:lvl>
              </c:multiLvlStrCache>
            </c:multiLvlStrRef>
          </c:xVal>
          <c:yVal>
            <c:numRef>
              <c:f>'Grafer til Outlook - aleneståen'!$AD$397:$AE$397</c:f>
              <c:numCache>
                <c:formatCode>0.0</c:formatCode>
                <c:ptCount val="2"/>
                <c:pt idx="0">
                  <c:v>1.5257599745483625</c:v>
                </c:pt>
                <c:pt idx="1">
                  <c:v>0.20880696641520191</c:v>
                </c:pt>
              </c:numCache>
            </c:numRef>
          </c:yVal>
          <c:smooth val="0"/>
          <c:extLst>
            <c:ext xmlns:c16="http://schemas.microsoft.com/office/drawing/2014/chart" uri="{C3380CC4-5D6E-409C-BE32-E72D297353CC}">
              <c16:uniqueId val="{00000003-526B-4F6A-B284-D0ACE244E62E}"/>
            </c:ext>
          </c:extLst>
        </c:ser>
        <c:dLbls>
          <c:showLegendKey val="0"/>
          <c:showVal val="0"/>
          <c:showCatName val="0"/>
          <c:showSerName val="0"/>
          <c:showPercent val="0"/>
          <c:showBubbleSize val="0"/>
        </c:dLbls>
        <c:axId val="699207800"/>
        <c:axId val="699199272"/>
      </c:scatterChart>
      <c:catAx>
        <c:axId val="699207800"/>
        <c:scaling>
          <c:orientation val="minMax"/>
        </c:scaling>
        <c:delete val="0"/>
        <c:axPos val="b"/>
        <c:numFmt formatCode="General" sourceLinked="1"/>
        <c:majorTickMark val="none"/>
        <c:minorTickMark val="none"/>
        <c:tickLblPos val="low"/>
        <c:spPr>
          <a:noFill/>
          <a:ln w="3175" cap="flat" cmpd="sng" algn="ctr">
            <a:solidFill>
              <a:schemeClr val="tx1"/>
            </a:solidFill>
            <a:round/>
          </a:ln>
          <a:effectLst/>
        </c:spPr>
        <c:txPr>
          <a:bodyPr rot="0" spcFirstLastPara="1" vertOverflow="ellipsis" wrap="square" anchor="ctr" anchorCtr="1"/>
          <a:lstStyle/>
          <a:p>
            <a:pPr>
              <a:defRPr sz="11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699199272"/>
        <c:crosses val="autoZero"/>
        <c:auto val="1"/>
        <c:lblAlgn val="ctr"/>
        <c:lblOffset val="100"/>
        <c:noMultiLvlLbl val="0"/>
      </c:catAx>
      <c:valAx>
        <c:axId val="699199272"/>
        <c:scaling>
          <c:orientation val="minMax"/>
          <c:min val="-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0"/>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a:ln w="0"/>
                    <a:solidFill>
                      <a:schemeClr val="tx1"/>
                    </a:solidFill>
                    <a:effectLst/>
                  </a:rPr>
                  <a:t>Mio.</a:t>
                </a:r>
                <a:r>
                  <a:rPr lang="da-DK" sz="1500" b="0" cap="none" spc="0" baseline="0">
                    <a:ln w="0"/>
                    <a:solidFill>
                      <a:schemeClr val="tx1"/>
                    </a:solidFill>
                    <a:effectLst/>
                  </a:rPr>
                  <a:t> t</a:t>
                </a:r>
                <a:r>
                  <a:rPr lang="da-DK" sz="1500" b="0" cap="none" spc="0">
                    <a:ln w="0"/>
                    <a:solidFill>
                      <a:schemeClr val="tx1"/>
                    </a:solidFill>
                    <a:effectLst/>
                  </a:rPr>
                  <a:t>ons Co</a:t>
                </a:r>
                <a:r>
                  <a:rPr lang="da-DK" sz="1500" b="0" cap="none" spc="0" baseline="-25000">
                    <a:ln w="0"/>
                    <a:solidFill>
                      <a:schemeClr val="tx1"/>
                    </a:solidFill>
                    <a:effectLst/>
                  </a:rPr>
                  <a:t>2</a:t>
                </a:r>
                <a:r>
                  <a:rPr lang="da-DK" sz="1500" b="0" cap="none" spc="0">
                    <a:ln w="0"/>
                    <a:solidFill>
                      <a:schemeClr val="tx1"/>
                    </a:solidFill>
                    <a:effectLst/>
                  </a:rPr>
                  <a:t>e</a:t>
                </a:r>
                <a:endParaRPr lang="da-DK" sz="1500" b="0" cap="none" spc="0" baseline="0">
                  <a:ln w="0"/>
                  <a:solidFill>
                    <a:schemeClr val="tx1"/>
                  </a:solidFill>
                  <a:effectLst/>
                </a:endParaRPr>
              </a:p>
            </c:rich>
          </c:tx>
          <c:layout>
            <c:manualLayout>
              <c:xMode val="edge"/>
              <c:yMode val="edge"/>
              <c:x val="2.1529051987767583E-2"/>
              <c:y val="0.19453444444444445"/>
            </c:manualLayout>
          </c:layout>
          <c:overlay val="0"/>
          <c:spPr>
            <a:noFill/>
            <a:ln>
              <a:noFill/>
            </a:ln>
            <a:effectLst/>
          </c:spPr>
          <c:txPr>
            <a:bodyPr rot="-5400000" spcFirstLastPara="1" vertOverflow="ellipsis" vert="horz" wrap="square" anchor="ctr" anchorCtr="0"/>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699207800"/>
        <c:crosses val="autoZero"/>
        <c:crossBetween val="between"/>
      </c:valAx>
      <c:spPr>
        <a:noFill/>
        <a:ln w="3175">
          <a:solidFill>
            <a:schemeClr val="tx1"/>
          </a:solidFill>
        </a:ln>
        <a:effectLst/>
      </c:spPr>
    </c:plotArea>
    <c:legend>
      <c:legendPos val="r"/>
      <c:overlay val="0"/>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1"/>
          <c:order val="0"/>
          <c:tx>
            <c:strRef>
              <c:f>'Grafer til Outlook - aleneståen'!$Y$522</c:f>
              <c:strCache>
                <c:ptCount val="1"/>
                <c:pt idx="0">
                  <c:v>Biochar</c:v>
                </c:pt>
              </c:strCache>
            </c:strRef>
          </c:tx>
          <c:spPr>
            <a:solidFill>
              <a:srgbClr val="CA950A"/>
            </a:solidFill>
            <a:ln>
              <a:noFill/>
            </a:ln>
            <a:effectLst/>
          </c:spPr>
          <c:invertIfNegative val="0"/>
          <c:cat>
            <c:multiLvlStrRef>
              <c:f>'Grafer til Outlook - aleneståen'!$Z$518:$AA$519</c:f>
              <c:multiLvlStrCache>
                <c:ptCount val="2"/>
                <c:lvl>
                  <c:pt idx="0">
                    <c:v>Frozen Policy</c:v>
                  </c:pt>
                  <c:pt idx="1">
                    <c:v>Green Policy</c:v>
                  </c:pt>
                </c:lvl>
                <c:lvl>
                  <c:pt idx="0">
                    <c:v>2030</c:v>
                  </c:pt>
                </c:lvl>
              </c:multiLvlStrCache>
            </c:multiLvlStrRef>
          </c:cat>
          <c:val>
            <c:numRef>
              <c:f>'Grafer til Outlook - aleneståen'!$Z$522:$AA$522</c:f>
              <c:numCache>
                <c:formatCode>0.00</c:formatCode>
                <c:ptCount val="2"/>
                <c:pt idx="0" formatCode="0.0">
                  <c:v>0.20135356160143614</c:v>
                </c:pt>
                <c:pt idx="1">
                  <c:v>0.26295827754982193</c:v>
                </c:pt>
              </c:numCache>
            </c:numRef>
          </c:val>
          <c:extLst>
            <c:ext xmlns:c16="http://schemas.microsoft.com/office/drawing/2014/chart" uri="{C3380CC4-5D6E-409C-BE32-E72D297353CC}">
              <c16:uniqueId val="{00000000-E54B-410A-A08E-F61A3D0627BA}"/>
            </c:ext>
          </c:extLst>
        </c:ser>
        <c:ser>
          <c:idx val="0"/>
          <c:order val="1"/>
          <c:tx>
            <c:strRef>
              <c:f>'Grafer til Outlook - aleneståen'!$Y$521</c:f>
              <c:strCache>
                <c:ptCount val="1"/>
                <c:pt idx="0">
                  <c:v>Pyrolyse gas</c:v>
                </c:pt>
              </c:strCache>
            </c:strRef>
          </c:tx>
          <c:spPr>
            <a:solidFill>
              <a:srgbClr val="80B263"/>
            </a:solidFill>
            <a:ln>
              <a:noFill/>
            </a:ln>
            <a:effectLst/>
          </c:spPr>
          <c:invertIfNegative val="0"/>
          <c:cat>
            <c:multiLvlStrRef>
              <c:f>'Grafer til Outlook - aleneståen'!$Z$518:$AA$519</c:f>
              <c:multiLvlStrCache>
                <c:ptCount val="2"/>
                <c:lvl>
                  <c:pt idx="0">
                    <c:v>Frozen Policy</c:v>
                  </c:pt>
                  <c:pt idx="1">
                    <c:v>Green Policy</c:v>
                  </c:pt>
                </c:lvl>
                <c:lvl>
                  <c:pt idx="0">
                    <c:v>2030</c:v>
                  </c:pt>
                </c:lvl>
              </c:multiLvlStrCache>
            </c:multiLvlStrRef>
          </c:cat>
          <c:val>
            <c:numRef>
              <c:f>'Grafer til Outlook - aleneståen'!$Z$521:$AA$521</c:f>
              <c:numCache>
                <c:formatCode>0.00</c:formatCode>
                <c:ptCount val="2"/>
                <c:pt idx="0" formatCode="0.0">
                  <c:v>0.29378051402476285</c:v>
                </c:pt>
                <c:pt idx="1">
                  <c:v>0.38366352862715858</c:v>
                </c:pt>
              </c:numCache>
            </c:numRef>
          </c:val>
          <c:extLst>
            <c:ext xmlns:c16="http://schemas.microsoft.com/office/drawing/2014/chart" uri="{C3380CC4-5D6E-409C-BE32-E72D297353CC}">
              <c16:uniqueId val="{00000001-E54B-410A-A08E-F61A3D0627BA}"/>
            </c:ext>
          </c:extLst>
        </c:ser>
        <c:dLbls>
          <c:showLegendKey val="0"/>
          <c:showVal val="0"/>
          <c:showCatName val="0"/>
          <c:showSerName val="0"/>
          <c:showPercent val="0"/>
          <c:showBubbleSize val="0"/>
        </c:dLbls>
        <c:gapWidth val="150"/>
        <c:overlap val="100"/>
        <c:axId val="859008808"/>
        <c:axId val="859012744"/>
      </c:barChart>
      <c:catAx>
        <c:axId val="85900880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Corbel" panose="020B0503020204020204" pitchFamily="34" charset="0"/>
                <a:ea typeface="+mn-ea"/>
                <a:cs typeface="+mn-cs"/>
              </a:defRPr>
            </a:pPr>
            <a:endParaRPr lang="da-DK"/>
          </a:p>
        </c:txPr>
        <c:crossAx val="859012744"/>
        <c:crosses val="autoZero"/>
        <c:auto val="1"/>
        <c:lblAlgn val="ctr"/>
        <c:lblOffset val="100"/>
        <c:noMultiLvlLbl val="0"/>
      </c:catAx>
      <c:valAx>
        <c:axId val="859012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chemeClr val="tx1"/>
                    </a:solidFill>
                    <a:latin typeface="Corbel" panose="020B0503020204020204" pitchFamily="34" charset="0"/>
                    <a:ea typeface="+mn-ea"/>
                    <a:cs typeface="+mn-cs"/>
                  </a:defRPr>
                </a:pPr>
                <a:r>
                  <a:rPr lang="da-DK" sz="1500" dirty="0">
                    <a:solidFill>
                      <a:schemeClr val="tx1"/>
                    </a:solidFill>
                  </a:rPr>
                  <a:t>Mio. tons CO</a:t>
                </a:r>
                <a:r>
                  <a:rPr lang="da-DK" sz="1500" baseline="-25000" dirty="0">
                    <a:solidFill>
                      <a:schemeClr val="tx1"/>
                    </a:solidFill>
                  </a:rPr>
                  <a:t>2</a:t>
                </a:r>
                <a:r>
                  <a:rPr lang="da-DK" sz="1500" dirty="0">
                    <a:solidFill>
                      <a:schemeClr val="tx1"/>
                    </a:solidFill>
                  </a:rPr>
                  <a:t>e</a:t>
                </a:r>
              </a:p>
            </c:rich>
          </c:tx>
          <c:overlay val="0"/>
          <c:spPr>
            <a:noFill/>
            <a:ln>
              <a:noFill/>
            </a:ln>
            <a:effectLst/>
          </c:spPr>
          <c:txPr>
            <a:bodyPr rot="-5400000" spcFirstLastPara="1" vertOverflow="ellipsis" vert="horz" wrap="square" anchor="ctr" anchorCtr="1"/>
            <a:lstStyle/>
            <a:p>
              <a:pPr>
                <a:defRPr sz="1500" b="0" i="0" u="none" strike="noStrike" kern="1200" baseline="0">
                  <a:solidFill>
                    <a:schemeClr val="tx1"/>
                  </a:solidFill>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orbel" panose="020B0503020204020204" pitchFamily="34" charset="0"/>
                <a:ea typeface="+mn-ea"/>
                <a:cs typeface="+mn-cs"/>
              </a:defRPr>
            </a:pPr>
            <a:endParaRPr lang="da-DK"/>
          </a:p>
        </c:txPr>
        <c:crossAx val="85900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8"/>
          <c:order val="0"/>
          <c:tx>
            <c:strRef>
              <c:f>'Pyrolyse Data figur RUC rapport'!$C$74</c:f>
              <c:strCache>
                <c:ptCount val="1"/>
                <c:pt idx="0">
                  <c:v>Carbon Sink</c:v>
                </c:pt>
              </c:strCache>
            </c:strRef>
          </c:tx>
          <c:spPr>
            <a:solidFill>
              <a:srgbClr val="636363"/>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rapport'!$D$74:$G$74</c:f>
              <c:numCache>
                <c:formatCode>#,##0</c:formatCode>
                <c:ptCount val="4"/>
                <c:pt idx="0">
                  <c:v>-238</c:v>
                </c:pt>
                <c:pt idx="1">
                  <c:v>-596</c:v>
                </c:pt>
                <c:pt idx="2">
                  <c:v>-32</c:v>
                </c:pt>
                <c:pt idx="3">
                  <c:v>-539</c:v>
                </c:pt>
              </c:numCache>
            </c:numRef>
          </c:val>
          <c:extLst>
            <c:ext xmlns:c16="http://schemas.microsoft.com/office/drawing/2014/chart" uri="{C3380CC4-5D6E-409C-BE32-E72D297353CC}">
              <c16:uniqueId val="{00000000-1CB0-4281-B370-4C083C5FD023}"/>
            </c:ext>
          </c:extLst>
        </c:ser>
        <c:ser>
          <c:idx val="9"/>
          <c:order val="1"/>
          <c:tx>
            <c:strRef>
              <c:f>'Pyrolyse Data figur RUC rapport'!$C$75</c:f>
              <c:strCache>
                <c:ptCount val="1"/>
                <c:pt idx="0">
                  <c:v>CCS</c:v>
                </c:pt>
              </c:strCache>
            </c:strRef>
          </c:tx>
          <c:spPr>
            <a:solidFill>
              <a:srgbClr val="000000"/>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rapport'!$D$75:$G$75</c:f>
              <c:numCache>
                <c:formatCode>#,##0</c:formatCode>
                <c:ptCount val="4"/>
                <c:pt idx="0">
                  <c:v>-362.20000000000005</c:v>
                </c:pt>
                <c:pt idx="1">
                  <c:v>0</c:v>
                </c:pt>
                <c:pt idx="2">
                  <c:v>-363.70000000000005</c:v>
                </c:pt>
                <c:pt idx="3">
                  <c:v>0</c:v>
                </c:pt>
              </c:numCache>
            </c:numRef>
          </c:val>
          <c:extLst>
            <c:ext xmlns:c16="http://schemas.microsoft.com/office/drawing/2014/chart" uri="{C3380CC4-5D6E-409C-BE32-E72D297353CC}">
              <c16:uniqueId val="{00000001-1CB0-4281-B370-4C083C5FD023}"/>
            </c:ext>
          </c:extLst>
        </c:ser>
        <c:ser>
          <c:idx val="7"/>
          <c:order val="2"/>
          <c:tx>
            <c:strRef>
              <c:f>'Pyrolyse Data figur RUC rapport'!$C$73</c:f>
              <c:strCache>
                <c:ptCount val="1"/>
                <c:pt idx="0">
                  <c:v>NPK fertilizer effects</c:v>
                </c:pt>
              </c:strCache>
            </c:strRef>
          </c:tx>
          <c:spPr>
            <a:solidFill>
              <a:srgbClr val="9D470C"/>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rapport'!$D$73:$G$73</c:f>
              <c:numCache>
                <c:formatCode>#,##0</c:formatCode>
                <c:ptCount val="4"/>
                <c:pt idx="0">
                  <c:v>-209</c:v>
                </c:pt>
                <c:pt idx="1">
                  <c:v>-43</c:v>
                </c:pt>
                <c:pt idx="2">
                  <c:v>-191</c:v>
                </c:pt>
                <c:pt idx="3">
                  <c:v>-39</c:v>
                </c:pt>
              </c:numCache>
            </c:numRef>
          </c:val>
          <c:extLst>
            <c:ext xmlns:c16="http://schemas.microsoft.com/office/drawing/2014/chart" uri="{C3380CC4-5D6E-409C-BE32-E72D297353CC}">
              <c16:uniqueId val="{00000002-1CB0-4281-B370-4C083C5FD023}"/>
            </c:ext>
          </c:extLst>
        </c:ser>
        <c:ser>
          <c:idx val="6"/>
          <c:order val="3"/>
          <c:tx>
            <c:strRef>
              <c:f>'Pyrolyse Data figur RUC rapport'!$C$72</c:f>
              <c:strCache>
                <c:ptCount val="1"/>
                <c:pt idx="0">
                  <c:v>Biochar/digestate storage</c:v>
                </c:pt>
              </c:strCache>
            </c:strRef>
          </c:tx>
          <c:spPr>
            <a:solidFill>
              <a:srgbClr val="245E91"/>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rapport'!$D$72:$G$72</c:f>
              <c:numCache>
                <c:formatCode>#,##0</c:formatCode>
                <c:ptCount val="4"/>
                <c:pt idx="0">
                  <c:v>262</c:v>
                </c:pt>
                <c:pt idx="1">
                  <c:v>0</c:v>
                </c:pt>
                <c:pt idx="2">
                  <c:v>107</c:v>
                </c:pt>
                <c:pt idx="3">
                  <c:v>0</c:v>
                </c:pt>
              </c:numCache>
            </c:numRef>
          </c:val>
          <c:extLst>
            <c:ext xmlns:c16="http://schemas.microsoft.com/office/drawing/2014/chart" uri="{C3380CC4-5D6E-409C-BE32-E72D297353CC}">
              <c16:uniqueId val="{00000003-1CB0-4281-B370-4C083C5FD023}"/>
            </c:ext>
          </c:extLst>
        </c:ser>
        <c:ser>
          <c:idx val="5"/>
          <c:order val="5"/>
          <c:tx>
            <c:strRef>
              <c:f>'Pyrolyse Data figur RUC rapport'!$C$71</c:f>
              <c:strCache>
                <c:ptCount val="1"/>
                <c:pt idx="0">
                  <c:v>Transportation</c:v>
                </c:pt>
              </c:strCache>
            </c:strRef>
          </c:tx>
          <c:spPr>
            <a:solidFill>
              <a:srgbClr val="70AD47"/>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rapport'!$D$71:$G$71</c:f>
              <c:numCache>
                <c:formatCode>#,##0</c:formatCode>
                <c:ptCount val="4"/>
                <c:pt idx="0">
                  <c:v>59</c:v>
                </c:pt>
                <c:pt idx="1">
                  <c:v>18</c:v>
                </c:pt>
                <c:pt idx="2">
                  <c:v>57</c:v>
                </c:pt>
                <c:pt idx="3">
                  <c:v>17</c:v>
                </c:pt>
              </c:numCache>
            </c:numRef>
          </c:val>
          <c:extLst>
            <c:ext xmlns:c16="http://schemas.microsoft.com/office/drawing/2014/chart" uri="{C3380CC4-5D6E-409C-BE32-E72D297353CC}">
              <c16:uniqueId val="{00000004-1CB0-4281-B370-4C083C5FD023}"/>
            </c:ext>
          </c:extLst>
        </c:ser>
        <c:ser>
          <c:idx val="4"/>
          <c:order val="6"/>
          <c:tx>
            <c:strRef>
              <c:f>'Pyrolyse Data figur RUC rapport'!$C$70</c:f>
              <c:strCache>
                <c:ptCount val="1"/>
                <c:pt idx="0">
                  <c:v>Heat product</c:v>
                </c:pt>
              </c:strCache>
            </c:strRef>
          </c:tx>
          <c:spPr>
            <a:solidFill>
              <a:srgbClr val="4472C4"/>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rapport'!$D$70:$G$70</c:f>
              <c:numCache>
                <c:formatCode>#,##0</c:formatCode>
                <c:ptCount val="4"/>
                <c:pt idx="0">
                  <c:v>-1</c:v>
                </c:pt>
                <c:pt idx="1">
                  <c:v>-40</c:v>
                </c:pt>
                <c:pt idx="2">
                  <c:v>-1</c:v>
                </c:pt>
                <c:pt idx="3">
                  <c:v>-35</c:v>
                </c:pt>
              </c:numCache>
            </c:numRef>
          </c:val>
          <c:extLst>
            <c:ext xmlns:c16="http://schemas.microsoft.com/office/drawing/2014/chart" uri="{C3380CC4-5D6E-409C-BE32-E72D297353CC}">
              <c16:uniqueId val="{00000005-1CB0-4281-B370-4C083C5FD023}"/>
            </c:ext>
          </c:extLst>
        </c:ser>
        <c:ser>
          <c:idx val="3"/>
          <c:order val="7"/>
          <c:tx>
            <c:strRef>
              <c:f>'Pyrolyse Data figur RUC rapport'!$C$69</c:f>
              <c:strCache>
                <c:ptCount val="1"/>
                <c:pt idx="0">
                  <c:v>Fuel product</c:v>
                </c:pt>
              </c:strCache>
            </c:strRef>
          </c:tx>
          <c:spPr>
            <a:solidFill>
              <a:srgbClr val="FFC000"/>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rapport'!$D$69:$G$69</c:f>
              <c:numCache>
                <c:formatCode>#,##0</c:formatCode>
                <c:ptCount val="4"/>
                <c:pt idx="0">
                  <c:v>-634</c:v>
                </c:pt>
                <c:pt idx="1">
                  <c:v>-480</c:v>
                </c:pt>
                <c:pt idx="2">
                  <c:v>-615</c:v>
                </c:pt>
                <c:pt idx="3">
                  <c:v>-459</c:v>
                </c:pt>
              </c:numCache>
            </c:numRef>
          </c:val>
          <c:extLst>
            <c:ext xmlns:c16="http://schemas.microsoft.com/office/drawing/2014/chart" uri="{C3380CC4-5D6E-409C-BE32-E72D297353CC}">
              <c16:uniqueId val="{00000006-1CB0-4281-B370-4C083C5FD023}"/>
            </c:ext>
          </c:extLst>
        </c:ser>
        <c:ser>
          <c:idx val="2"/>
          <c:order val="8"/>
          <c:tx>
            <c:strRef>
              <c:f>'Pyrolyse Data figur RUC rapport'!$C$68</c:f>
              <c:strCache>
                <c:ptCount val="1"/>
                <c:pt idx="0">
                  <c:v>Biogas/pyrolysis plant</c:v>
                </c:pt>
              </c:strCache>
            </c:strRef>
          </c:tx>
          <c:spPr>
            <a:solidFill>
              <a:srgbClr val="A5A5A5"/>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rapport'!$D$68:$G$68</c:f>
              <c:numCache>
                <c:formatCode>#,##0</c:formatCode>
                <c:ptCount val="4"/>
                <c:pt idx="0">
                  <c:v>101</c:v>
                </c:pt>
                <c:pt idx="1">
                  <c:v>1</c:v>
                </c:pt>
                <c:pt idx="2">
                  <c:v>44</c:v>
                </c:pt>
                <c:pt idx="3">
                  <c:v>1</c:v>
                </c:pt>
              </c:numCache>
            </c:numRef>
          </c:val>
          <c:extLst>
            <c:ext xmlns:c16="http://schemas.microsoft.com/office/drawing/2014/chart" uri="{C3380CC4-5D6E-409C-BE32-E72D297353CC}">
              <c16:uniqueId val="{00000007-1CB0-4281-B370-4C083C5FD023}"/>
            </c:ext>
          </c:extLst>
        </c:ser>
        <c:ser>
          <c:idx val="1"/>
          <c:order val="9"/>
          <c:tx>
            <c:strRef>
              <c:f>'Pyrolyse Data figur RUC rapport'!$C$67</c:f>
              <c:strCache>
                <c:ptCount val="1"/>
                <c:pt idx="0">
                  <c:v>Straw pre-treatment</c:v>
                </c:pt>
              </c:strCache>
            </c:strRef>
          </c:tx>
          <c:spPr>
            <a:solidFill>
              <a:srgbClr val="ED7D31"/>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rapport'!$D$67:$G$67</c:f>
              <c:numCache>
                <c:formatCode>#,##0</c:formatCode>
                <c:ptCount val="4"/>
                <c:pt idx="0">
                  <c:v>8</c:v>
                </c:pt>
                <c:pt idx="1">
                  <c:v>24</c:v>
                </c:pt>
                <c:pt idx="2">
                  <c:v>7</c:v>
                </c:pt>
                <c:pt idx="3">
                  <c:v>22</c:v>
                </c:pt>
              </c:numCache>
            </c:numRef>
          </c:val>
          <c:extLst>
            <c:ext xmlns:c16="http://schemas.microsoft.com/office/drawing/2014/chart" uri="{C3380CC4-5D6E-409C-BE32-E72D297353CC}">
              <c16:uniqueId val="{00000008-1CB0-4281-B370-4C083C5FD023}"/>
            </c:ext>
          </c:extLst>
        </c:ser>
        <c:ser>
          <c:idx val="0"/>
          <c:order val="10"/>
          <c:tx>
            <c:strRef>
              <c:f>'Pyrolyse Data figur RUC rapport'!$C$66</c:f>
              <c:strCache>
                <c:ptCount val="1"/>
                <c:pt idx="0">
                  <c:v>Field work</c:v>
                </c:pt>
              </c:strCache>
            </c:strRef>
          </c:tx>
          <c:spPr>
            <a:solidFill>
              <a:srgbClr val="5B9BD5"/>
            </a:solidFill>
            <a:ln>
              <a:solidFill>
                <a:sysClr val="windowText" lastClr="000000"/>
              </a:solidFill>
            </a:ln>
            <a:effectLst/>
          </c:spPr>
          <c:invertIfNegative val="0"/>
          <c:cat>
            <c:multiLvlStrRef>
              <c:f>'Pyrolyse Data figur RUC rapport'!$C$154:$F$155</c:f>
              <c:multiLvlStrCache>
                <c:ptCount val="4"/>
                <c:lvl>
                  <c:pt idx="0">
                    <c:v>Biogas</c:v>
                  </c:pt>
                  <c:pt idx="1">
                    <c:v>Pyrolysis</c:v>
                  </c:pt>
                  <c:pt idx="2">
                    <c:v>Biogas</c:v>
                  </c:pt>
                  <c:pt idx="3">
                    <c:v>Pyrolysis</c:v>
                  </c:pt>
                </c:lvl>
                <c:lvl>
                  <c:pt idx="0">
                    <c:v>28 IPCC</c:v>
                  </c:pt>
                  <c:pt idx="2">
                    <c:v>84 IPCC</c:v>
                  </c:pt>
                </c:lvl>
              </c:multiLvlStrCache>
            </c:multiLvlStrRef>
          </c:cat>
          <c:val>
            <c:numRef>
              <c:f>'Pyrolyse Data figur RUC rapport'!$D$66:$G$66</c:f>
              <c:numCache>
                <c:formatCode>#,##0</c:formatCode>
                <c:ptCount val="4"/>
                <c:pt idx="0">
                  <c:v>32</c:v>
                </c:pt>
                <c:pt idx="1">
                  <c:v>19</c:v>
                </c:pt>
                <c:pt idx="2">
                  <c:v>29</c:v>
                </c:pt>
                <c:pt idx="3">
                  <c:v>17</c:v>
                </c:pt>
              </c:numCache>
            </c:numRef>
          </c:val>
          <c:extLst>
            <c:ext xmlns:c16="http://schemas.microsoft.com/office/drawing/2014/chart" uri="{C3380CC4-5D6E-409C-BE32-E72D297353CC}">
              <c16:uniqueId val="{00000009-1CB0-4281-B370-4C083C5FD023}"/>
            </c:ext>
          </c:extLst>
        </c:ser>
        <c:dLbls>
          <c:showLegendKey val="0"/>
          <c:showVal val="0"/>
          <c:showCatName val="0"/>
          <c:showSerName val="0"/>
          <c:showPercent val="0"/>
          <c:showBubbleSize val="0"/>
        </c:dLbls>
        <c:gapWidth val="50"/>
        <c:overlap val="100"/>
        <c:axId val="697205384"/>
        <c:axId val="697208664"/>
      </c:barChart>
      <c:scatterChart>
        <c:scatterStyle val="lineMarker"/>
        <c:varyColors val="0"/>
        <c:ser>
          <c:idx val="10"/>
          <c:order val="4"/>
          <c:tx>
            <c:strRef>
              <c:f>'Pyrolyse Data figur RUC rapport'!$C$76</c:f>
              <c:strCache>
                <c:ptCount val="1"/>
                <c:pt idx="0">
                  <c:v>Netto emission</c:v>
                </c:pt>
              </c:strCache>
            </c:strRef>
          </c:tx>
          <c:spPr>
            <a:ln w="25400" cap="rnd">
              <a:noFill/>
              <a:round/>
            </a:ln>
            <a:effectLst/>
          </c:spPr>
          <c:marker>
            <c:symbol val="x"/>
            <c:size val="14"/>
            <c:spPr>
              <a:noFill/>
              <a:ln w="31750">
                <a:solidFill>
                  <a:sysClr val="windowText" lastClr="000000"/>
                </a:solidFill>
              </a:ln>
              <a:effectLst/>
            </c:spPr>
          </c:marker>
          <c:dLbls>
            <c:dLbl>
              <c:idx val="1"/>
              <c:layout>
                <c:manualLayout>
                  <c:x val="-5.689755351681957E-2"/>
                  <c:y val="5.85699999999999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184-4209-8950-C0B64C9575C3}"/>
                </c:ext>
              </c:extLst>
            </c:dLbl>
            <c:dLbl>
              <c:idx val="2"/>
              <c:layout>
                <c:manualLayout>
                  <c:x val="-4.617057424396874E-2"/>
                  <c:y val="9.30397222222222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CB0-4281-B370-4C083C5FD023}"/>
                </c:ext>
              </c:extLst>
            </c:dLbl>
            <c:dLbl>
              <c:idx val="3"/>
              <c:layout>
                <c:manualLayout>
                  <c:x val="-5.6298844716275907E-2"/>
                  <c:y val="5.50422222222222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84-4209-8950-C0B64C9575C3}"/>
                </c:ext>
              </c:extLst>
            </c:dLbl>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effectLst/>
                    <a:latin typeface="Corbel" panose="020B0503020204020204" pitchFamily="34" charset="0"/>
                    <a:ea typeface="+mn-ea"/>
                    <a:cs typeface="+mn-cs"/>
                  </a:defRPr>
                </a:pPr>
                <a:endParaRPr lang="da-DK"/>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strRef>
              <c:f>'Pyrolyse Data figur RUC rapport'!$D$65:$G$65</c:f>
              <c:strCache>
                <c:ptCount val="4"/>
                <c:pt idx="0">
                  <c:v>Biogas
28 GWP</c:v>
                </c:pt>
                <c:pt idx="1">
                  <c:v>Pyrolysis
20 år</c:v>
                </c:pt>
                <c:pt idx="2">
                  <c:v>Biogas
100 år</c:v>
                </c:pt>
                <c:pt idx="3">
                  <c:v>Pyrolysis
100 år</c:v>
                </c:pt>
              </c:strCache>
            </c:strRef>
          </c:xVal>
          <c:yVal>
            <c:numRef>
              <c:f>'Pyrolyse Data figur RUC rapport'!$D$76:$G$76</c:f>
              <c:numCache>
                <c:formatCode>_-* #,##0_-;\-* #,##0_-;_-* "-"??_-;_-@_-</c:formatCode>
                <c:ptCount val="4"/>
                <c:pt idx="0">
                  <c:v>-982.2</c:v>
                </c:pt>
                <c:pt idx="1">
                  <c:v>-1097</c:v>
                </c:pt>
                <c:pt idx="2">
                  <c:v>-958.7</c:v>
                </c:pt>
                <c:pt idx="3">
                  <c:v>-1015</c:v>
                </c:pt>
              </c:numCache>
            </c:numRef>
          </c:yVal>
          <c:smooth val="0"/>
          <c:extLst>
            <c:ext xmlns:c16="http://schemas.microsoft.com/office/drawing/2014/chart" uri="{C3380CC4-5D6E-409C-BE32-E72D297353CC}">
              <c16:uniqueId val="{0000000B-1CB0-4281-B370-4C083C5FD023}"/>
            </c:ext>
          </c:extLst>
        </c:ser>
        <c:dLbls>
          <c:showLegendKey val="0"/>
          <c:showVal val="0"/>
          <c:showCatName val="0"/>
          <c:showSerName val="0"/>
          <c:showPercent val="0"/>
          <c:showBubbleSize val="0"/>
        </c:dLbls>
        <c:axId val="697205384"/>
        <c:axId val="697208664"/>
      </c:scatterChart>
      <c:catAx>
        <c:axId val="697205384"/>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97208664"/>
        <c:crosses val="autoZero"/>
        <c:auto val="1"/>
        <c:lblAlgn val="ctr"/>
        <c:lblOffset val="100"/>
        <c:noMultiLvlLbl val="0"/>
      </c:catAx>
      <c:valAx>
        <c:axId val="697208664"/>
        <c:scaling>
          <c:orientation val="minMax"/>
          <c:max val="1500"/>
          <c:min val="-1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dirty="0"/>
                  <a:t>Kg CO</a:t>
                </a:r>
                <a:r>
                  <a:rPr lang="da-DK" sz="1500" baseline="-25000" dirty="0"/>
                  <a:t>2</a:t>
                </a:r>
                <a:r>
                  <a:rPr lang="da-DK" sz="1500" dirty="0"/>
                  <a:t>e / ton halm</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97205384"/>
        <c:crosses val="autoZero"/>
        <c:crossBetween val="between"/>
        <c:majorUnit val="250"/>
      </c:valAx>
      <c:spPr>
        <a:noFill/>
        <a:ln>
          <a:solidFill>
            <a:sysClr val="windowText" lastClr="000000"/>
          </a:solid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solidFill>
            <a:sysClr val="windowText" lastClr="000000"/>
          </a:solidFill>
          <a:effectLst/>
          <a:latin typeface="Corbel" panose="020B0503020204020204" pitchFamily="34" charset="0"/>
        </a:defRPr>
      </a:pPr>
      <a:endParaRPr lang="da-DK"/>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'Grafer til Outlook - scenarier'!$AI$327</c:f>
              <c:strCache>
                <c:ptCount val="1"/>
                <c:pt idx="0">
                  <c:v>Fossil fortrængning</c:v>
                </c:pt>
              </c:strCache>
            </c:strRef>
          </c:tx>
          <c:spPr>
            <a:solidFill>
              <a:srgbClr val="0D7C3F"/>
            </a:solidFill>
            <a:ln>
              <a:solidFill>
                <a:sysClr val="windowText" lastClr="000000"/>
              </a:solidFill>
            </a:ln>
            <a:effectLst/>
          </c:spPr>
          <c:invertIfNegative val="0"/>
          <c:cat>
            <c:multiLvlStrRef>
              <c:f>'Grafer til Outlook - scenarier'!$AL$325:$AO$326</c:f>
              <c:multiLvlStrCache>
                <c:ptCount val="4"/>
                <c:lvl>
                  <c:pt idx="0">
                    <c:v>2030</c:v>
                  </c:pt>
                  <c:pt idx="1">
                    <c:v>2035</c:v>
                  </c:pt>
                  <c:pt idx="2">
                    <c:v>2030</c:v>
                  </c:pt>
                  <c:pt idx="3">
                    <c:v>2035</c:v>
                  </c:pt>
                </c:lvl>
                <c:lvl>
                  <c:pt idx="0">
                    <c:v>Frozen Policy</c:v>
                  </c:pt>
                  <c:pt idx="2">
                    <c:v>Green Policy</c:v>
                  </c:pt>
                </c:lvl>
              </c:multiLvlStrCache>
            </c:multiLvlStrRef>
          </c:cat>
          <c:val>
            <c:numRef>
              <c:f>'Grafer til Outlook - scenarier'!$AL$327:$AO$327</c:f>
              <c:numCache>
                <c:formatCode>0.00</c:formatCode>
                <c:ptCount val="4"/>
                <c:pt idx="0">
                  <c:v>2.3861520634238289</c:v>
                </c:pt>
                <c:pt idx="1">
                  <c:v>2.4137947726176634</c:v>
                </c:pt>
                <c:pt idx="2" formatCode="0.0">
                  <c:v>3.1520926482549818</c:v>
                </c:pt>
                <c:pt idx="3" formatCode="0.0">
                  <c:v>3.8210068220332656</c:v>
                </c:pt>
              </c:numCache>
            </c:numRef>
          </c:val>
          <c:extLst>
            <c:ext xmlns:c16="http://schemas.microsoft.com/office/drawing/2014/chart" uri="{C3380CC4-5D6E-409C-BE32-E72D297353CC}">
              <c16:uniqueId val="{00000000-2B82-4EEB-A822-9A5630AC0A3F}"/>
            </c:ext>
          </c:extLst>
        </c:ser>
        <c:ser>
          <c:idx val="2"/>
          <c:order val="1"/>
          <c:tx>
            <c:strRef>
              <c:f>'Grafer til Outlook - scenarier'!$AI$328</c:f>
              <c:strCache>
                <c:ptCount val="1"/>
                <c:pt idx="0">
                  <c:v>Metanopsamling i landbruget</c:v>
                </c:pt>
              </c:strCache>
            </c:strRef>
          </c:tx>
          <c:spPr>
            <a:solidFill>
              <a:srgbClr val="17D36C"/>
            </a:solidFill>
            <a:ln>
              <a:solidFill>
                <a:sysClr val="windowText" lastClr="000000"/>
              </a:solidFill>
            </a:ln>
            <a:effectLst/>
          </c:spPr>
          <c:invertIfNegative val="0"/>
          <c:cat>
            <c:multiLvlStrRef>
              <c:f>'Grafer til Outlook - scenarier'!$AL$325:$AO$326</c:f>
              <c:multiLvlStrCache>
                <c:ptCount val="4"/>
                <c:lvl>
                  <c:pt idx="0">
                    <c:v>2030</c:v>
                  </c:pt>
                  <c:pt idx="1">
                    <c:v>2035</c:v>
                  </c:pt>
                  <c:pt idx="2">
                    <c:v>2030</c:v>
                  </c:pt>
                  <c:pt idx="3">
                    <c:v>2035</c:v>
                  </c:pt>
                </c:lvl>
                <c:lvl>
                  <c:pt idx="0">
                    <c:v>Frozen Policy</c:v>
                  </c:pt>
                  <c:pt idx="2">
                    <c:v>Green Policy</c:v>
                  </c:pt>
                </c:lvl>
              </c:multiLvlStrCache>
            </c:multiLvlStrRef>
          </c:cat>
          <c:val>
            <c:numRef>
              <c:f>'Grafer til Outlook - scenarier'!$AL$328:$AO$328</c:f>
              <c:numCache>
                <c:formatCode>0.00</c:formatCode>
                <c:ptCount val="4"/>
                <c:pt idx="0">
                  <c:v>0.71006026632882169</c:v>
                </c:pt>
                <c:pt idx="1">
                  <c:v>0.64022363576806396</c:v>
                </c:pt>
                <c:pt idx="2" formatCode="0.0">
                  <c:v>0.64662180617698051</c:v>
                </c:pt>
                <c:pt idx="3" formatCode="0.0">
                  <c:v>0.65138636334738897</c:v>
                </c:pt>
              </c:numCache>
            </c:numRef>
          </c:val>
          <c:extLst>
            <c:ext xmlns:c16="http://schemas.microsoft.com/office/drawing/2014/chart" uri="{C3380CC4-5D6E-409C-BE32-E72D297353CC}">
              <c16:uniqueId val="{00000001-2B82-4EEB-A822-9A5630AC0A3F}"/>
            </c:ext>
          </c:extLst>
        </c:ser>
        <c:ser>
          <c:idx val="1"/>
          <c:order val="2"/>
          <c:tx>
            <c:strRef>
              <c:f>'Grafer til Outlook - scenarier'!$AI$329</c:f>
              <c:strCache>
                <c:ptCount val="1"/>
                <c:pt idx="0">
                  <c:v>CCS</c:v>
                </c:pt>
              </c:strCache>
            </c:strRef>
          </c:tx>
          <c:spPr>
            <a:pattFill prst="wdUpDiag">
              <a:fgClr>
                <a:srgbClr val="558ED5"/>
              </a:fgClr>
              <a:bgClr>
                <a:srgbClr val="F5F0E6"/>
              </a:bgClr>
            </a:pattFill>
            <a:ln>
              <a:solidFill>
                <a:sysClr val="windowText" lastClr="000000"/>
              </a:solidFill>
            </a:ln>
            <a:effectLst/>
          </c:spPr>
          <c:invertIfNegative val="0"/>
          <c:cat>
            <c:multiLvlStrRef>
              <c:f>'Grafer til Outlook - scenarier'!$AL$325:$AO$326</c:f>
              <c:multiLvlStrCache>
                <c:ptCount val="4"/>
                <c:lvl>
                  <c:pt idx="0">
                    <c:v>2030</c:v>
                  </c:pt>
                  <c:pt idx="1">
                    <c:v>2035</c:v>
                  </c:pt>
                  <c:pt idx="2">
                    <c:v>2030</c:v>
                  </c:pt>
                  <c:pt idx="3">
                    <c:v>2035</c:v>
                  </c:pt>
                </c:lvl>
                <c:lvl>
                  <c:pt idx="0">
                    <c:v>Frozen Policy</c:v>
                  </c:pt>
                  <c:pt idx="2">
                    <c:v>Green Policy</c:v>
                  </c:pt>
                </c:lvl>
              </c:multiLvlStrCache>
            </c:multiLvlStrRef>
          </c:cat>
          <c:val>
            <c:numRef>
              <c:f>'Grafer til Outlook - scenarier'!$AL$329:$AO$329</c:f>
              <c:numCache>
                <c:formatCode>0.00</c:formatCode>
                <c:ptCount val="4"/>
                <c:pt idx="0">
                  <c:v>1.3489370473537605</c:v>
                </c:pt>
                <c:pt idx="1">
                  <c:v>1.4224746518105849</c:v>
                </c:pt>
                <c:pt idx="2">
                  <c:v>1.74223690159991</c:v>
                </c:pt>
                <c:pt idx="3">
                  <c:v>2.1693593314763233</c:v>
                </c:pt>
              </c:numCache>
            </c:numRef>
          </c:val>
          <c:extLst>
            <c:ext xmlns:c16="http://schemas.microsoft.com/office/drawing/2014/chart" uri="{C3380CC4-5D6E-409C-BE32-E72D297353CC}">
              <c16:uniqueId val="{00000002-2B82-4EEB-A822-9A5630AC0A3F}"/>
            </c:ext>
          </c:extLst>
        </c:ser>
        <c:ser>
          <c:idx val="3"/>
          <c:order val="3"/>
          <c:tx>
            <c:strRef>
              <c:f>'Grafer til Outlook - scenarier'!$AI$330</c:f>
              <c:strCache>
                <c:ptCount val="1"/>
                <c:pt idx="0">
                  <c:v>Pyrolyse og biochar</c:v>
                </c:pt>
              </c:strCache>
            </c:strRef>
          </c:tx>
          <c:spPr>
            <a:pattFill prst="wdUpDiag">
              <a:fgClr>
                <a:srgbClr val="F4B183"/>
              </a:fgClr>
              <a:bgClr>
                <a:srgbClr val="F5F0E6"/>
              </a:bgClr>
            </a:pattFill>
            <a:ln>
              <a:solidFill>
                <a:sysClr val="windowText" lastClr="000000"/>
              </a:solidFill>
            </a:ln>
            <a:effectLst/>
          </c:spPr>
          <c:invertIfNegative val="0"/>
          <c:cat>
            <c:multiLvlStrRef>
              <c:f>'Grafer til Outlook - scenarier'!$AL$325:$AO$326</c:f>
              <c:multiLvlStrCache>
                <c:ptCount val="4"/>
                <c:lvl>
                  <c:pt idx="0">
                    <c:v>2030</c:v>
                  </c:pt>
                  <c:pt idx="1">
                    <c:v>2035</c:v>
                  </c:pt>
                  <c:pt idx="2">
                    <c:v>2030</c:v>
                  </c:pt>
                  <c:pt idx="3">
                    <c:v>2035</c:v>
                  </c:pt>
                </c:lvl>
                <c:lvl>
                  <c:pt idx="0">
                    <c:v>Frozen Policy</c:v>
                  </c:pt>
                  <c:pt idx="2">
                    <c:v>Green Policy</c:v>
                  </c:pt>
                </c:lvl>
              </c:multiLvlStrCache>
            </c:multiLvlStrRef>
          </c:cat>
          <c:val>
            <c:numRef>
              <c:f>'Grafer til Outlook - scenarier'!$AL$330:$AO$330</c:f>
              <c:numCache>
                <c:formatCode>0.00</c:formatCode>
                <c:ptCount val="4"/>
                <c:pt idx="0">
                  <c:v>0.49119143465769416</c:v>
                </c:pt>
                <c:pt idx="1">
                  <c:v>0.43378797757706344</c:v>
                </c:pt>
                <c:pt idx="2">
                  <c:v>0.64662180617698051</c:v>
                </c:pt>
                <c:pt idx="3">
                  <c:v>0.65138636334738897</c:v>
                </c:pt>
              </c:numCache>
            </c:numRef>
          </c:val>
          <c:extLst>
            <c:ext xmlns:c16="http://schemas.microsoft.com/office/drawing/2014/chart" uri="{C3380CC4-5D6E-409C-BE32-E72D297353CC}">
              <c16:uniqueId val="{00000003-2B82-4EEB-A822-9A5630AC0A3F}"/>
            </c:ext>
          </c:extLst>
        </c:ser>
        <c:dLbls>
          <c:showLegendKey val="0"/>
          <c:showVal val="0"/>
          <c:showCatName val="0"/>
          <c:showSerName val="0"/>
          <c:showPercent val="0"/>
          <c:showBubbleSize val="0"/>
        </c:dLbls>
        <c:gapWidth val="150"/>
        <c:overlap val="100"/>
        <c:axId val="821062288"/>
        <c:axId val="821057040"/>
      </c:barChart>
      <c:scatterChart>
        <c:scatterStyle val="lineMarker"/>
        <c:varyColors val="0"/>
        <c:ser>
          <c:idx val="4"/>
          <c:order val="4"/>
          <c:tx>
            <c:strRef>
              <c:f>'Grafer til Outlook - scenarier'!$AI$331</c:f>
              <c:strCache>
                <c:ptCount val="1"/>
                <c:pt idx="0">
                  <c:v>Netto reduktion</c:v>
                </c:pt>
              </c:strCache>
            </c:strRef>
          </c:tx>
          <c:spPr>
            <a:ln w="25400" cap="rnd">
              <a:noFill/>
              <a:round/>
            </a:ln>
            <a:effectLst/>
          </c:spPr>
          <c:marker>
            <c:symbol val="x"/>
            <c:size val="10"/>
            <c:spPr>
              <a:noFill/>
              <a:ln w="31750">
                <a:solidFill>
                  <a:sysClr val="windowText" lastClr="000000"/>
                </a:solidFill>
              </a:ln>
              <a:effectLst/>
            </c:spPr>
          </c:marker>
          <c:yVal>
            <c:numRef>
              <c:f>'Grafer til Outlook - scenarier'!$AL$331:$AO$331</c:f>
              <c:numCache>
                <c:formatCode>0.00</c:formatCode>
                <c:ptCount val="4"/>
                <c:pt idx="0">
                  <c:v>4.6258589423785512</c:v>
                </c:pt>
                <c:pt idx="1">
                  <c:v>4.5992026007083551</c:v>
                </c:pt>
                <c:pt idx="2">
                  <c:v>5.877091292823299</c:v>
                </c:pt>
                <c:pt idx="3">
                  <c:v>6.9820604431393463</c:v>
                </c:pt>
              </c:numCache>
            </c:numRef>
          </c:yVal>
          <c:smooth val="0"/>
          <c:extLst>
            <c:ext xmlns:c16="http://schemas.microsoft.com/office/drawing/2014/chart" uri="{C3380CC4-5D6E-409C-BE32-E72D297353CC}">
              <c16:uniqueId val="{00000004-2B82-4EEB-A822-9A5630AC0A3F}"/>
            </c:ext>
          </c:extLst>
        </c:ser>
        <c:dLbls>
          <c:showLegendKey val="0"/>
          <c:showVal val="0"/>
          <c:showCatName val="0"/>
          <c:showSerName val="0"/>
          <c:showPercent val="0"/>
          <c:showBubbleSize val="0"/>
        </c:dLbls>
        <c:axId val="821062288"/>
        <c:axId val="821057040"/>
      </c:scatterChart>
      <c:catAx>
        <c:axId val="821062288"/>
        <c:scaling>
          <c:orientation val="minMax"/>
        </c:scaling>
        <c:delete val="0"/>
        <c:axPos val="b"/>
        <c:numFmt formatCode="General" sourceLinked="1"/>
        <c:majorTickMark val="out"/>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1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821057040"/>
        <c:crosses val="autoZero"/>
        <c:auto val="1"/>
        <c:lblAlgn val="ctr"/>
        <c:lblOffset val="100"/>
        <c:noMultiLvlLbl val="0"/>
      </c:catAx>
      <c:valAx>
        <c:axId val="821057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500" b="0" i="0" u="none" strike="noStrike" kern="1200" cap="none" spc="0" baseline="0">
                    <a:ln w="0"/>
                    <a:solidFill>
                      <a:schemeClr val="tx1"/>
                    </a:solidFill>
                    <a:effectLst/>
                    <a:latin typeface="Corbel" panose="020B0503020204020204" pitchFamily="34" charset="0"/>
                    <a:ea typeface="+mn-ea"/>
                    <a:cs typeface="+mn-cs"/>
                  </a:defRPr>
                </a:pPr>
                <a:r>
                  <a:rPr lang="da-DK" sz="1500" b="0" i="0" cap="none" spc="0" baseline="0" dirty="0">
                    <a:ln w="0"/>
                    <a:solidFill>
                      <a:schemeClr val="tx1"/>
                    </a:solidFill>
                    <a:effectLst/>
                  </a:rPr>
                  <a:t>Mio. tons CO</a:t>
                </a:r>
                <a:r>
                  <a:rPr lang="da-DK" sz="1500" b="0" i="0" cap="none" spc="0" baseline="-25000" dirty="0">
                    <a:ln w="0"/>
                    <a:solidFill>
                      <a:schemeClr val="tx1"/>
                    </a:solidFill>
                    <a:effectLst/>
                  </a:rPr>
                  <a:t>2</a:t>
                </a:r>
                <a:r>
                  <a:rPr lang="da-DK" sz="1500" b="0" i="0" cap="none" spc="0" baseline="0" dirty="0">
                    <a:ln w="0"/>
                    <a:solidFill>
                      <a:schemeClr val="tx1"/>
                    </a:solidFill>
                    <a:effectLst/>
                  </a:rPr>
                  <a:t>e </a:t>
                </a:r>
                <a:endParaRPr lang="da-DK" sz="1500" b="0" cap="none" spc="0" dirty="0">
                  <a:ln w="0"/>
                  <a:solidFill>
                    <a:schemeClr val="tx1"/>
                  </a:solidFill>
                  <a:effectLst/>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General" sourceLinked="0"/>
        <c:majorTickMark val="none"/>
        <c:minorTickMark val="none"/>
        <c:tickLblPos val="nextTo"/>
        <c:spPr>
          <a:noFill/>
          <a:ln w="25400">
            <a:noFill/>
          </a:ln>
          <a:effectLst/>
        </c:spPr>
        <c:txPr>
          <a:bodyPr rot="-60000000" spcFirstLastPara="1" vertOverflow="ellipsis" vert="horz" wrap="square" anchor="ctr" anchorCtr="1"/>
          <a:lstStyle/>
          <a:p>
            <a:pPr>
              <a:defRPr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821062288"/>
        <c:crosses val="autoZero"/>
        <c:crossBetween val="between"/>
      </c:valAx>
      <c:spPr>
        <a:noFill/>
        <a:ln w="12700">
          <a:noFill/>
        </a:ln>
        <a:effectLst/>
      </c:spPr>
    </c:plotArea>
    <c:legend>
      <c:legendPos val="b"/>
      <c:overlay val="0"/>
      <c:spPr>
        <a:noFill/>
        <a:ln w="12700">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zero"/>
    <c:showDLblsOverMax val="0"/>
    <c:extLst/>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4"/>
          <c:order val="0"/>
          <c:tx>
            <c:strRef>
              <c:f>'2. Biogas Danmark'!$B$65</c:f>
              <c:strCache>
                <c:ptCount val="1"/>
                <c:pt idx="0">
                  <c:v>Halm</c:v>
                </c:pt>
              </c:strCache>
            </c:strRef>
          </c:tx>
          <c:spPr>
            <a:solidFill>
              <a:srgbClr val="FFFF00"/>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Danmark'!$F$65:$AB$65</c:f>
              <c:numCache>
                <c:formatCode>#,##0</c:formatCode>
                <c:ptCount val="23"/>
                <c:pt idx="0">
                  <c:v>370.39656174619188</c:v>
                </c:pt>
                <c:pt idx="1">
                  <c:v>483.78021538243229</c:v>
                </c:pt>
                <c:pt idx="2">
                  <c:v>669.55045324152707</c:v>
                </c:pt>
                <c:pt idx="3">
                  <c:v>688.76931619985908</c:v>
                </c:pt>
                <c:pt idx="4">
                  <c:v>706.77300940741475</c:v>
                </c:pt>
                <c:pt idx="5">
                  <c:v>783.02478251913669</c:v>
                </c:pt>
                <c:pt idx="6">
                  <c:v>843.10646947746318</c:v>
                </c:pt>
                <c:pt idx="7">
                  <c:v>882.93047124063196</c:v>
                </c:pt>
                <c:pt idx="8">
                  <c:v>980.71907852245101</c:v>
                </c:pt>
                <c:pt idx="9">
                  <c:v>1192.0484540967229</c:v>
                </c:pt>
                <c:pt idx="10">
                  <c:v>1403.217039108154</c:v>
                </c:pt>
                <c:pt idx="11">
                  <c:v>1620.9397913088196</c:v>
                </c:pt>
                <c:pt idx="12">
                  <c:v>1845.4770103882804</c:v>
                </c:pt>
                <c:pt idx="13">
                  <c:v>1863.0537705611862</c:v>
                </c:pt>
                <c:pt idx="14">
                  <c:v>1872.5041505004829</c:v>
                </c:pt>
                <c:pt idx="15">
                  <c:v>1890.9398159121251</c:v>
                </c:pt>
                <c:pt idx="16">
                  <c:v>1900.677919250187</c:v>
                </c:pt>
                <c:pt idx="17">
                  <c:v>1918.4637138870385</c:v>
                </c:pt>
                <c:pt idx="18">
                  <c:v>1918.6016738406022</c:v>
                </c:pt>
                <c:pt idx="19">
                  <c:v>1918.6016738406022</c:v>
                </c:pt>
                <c:pt idx="20">
                  <c:v>1918.6016738406022</c:v>
                </c:pt>
                <c:pt idx="21">
                  <c:v>1918.6016738406022</c:v>
                </c:pt>
                <c:pt idx="22">
                  <c:v>1918.6016738406022</c:v>
                </c:pt>
              </c:numCache>
            </c:numRef>
          </c:val>
          <c:extLst>
            <c:ext xmlns:c16="http://schemas.microsoft.com/office/drawing/2014/chart" uri="{C3380CC4-5D6E-409C-BE32-E72D297353CC}">
              <c16:uniqueId val="{00000000-6187-4971-80B5-58F17E863DDB}"/>
            </c:ext>
          </c:extLst>
        </c:ser>
        <c:ser>
          <c:idx val="5"/>
          <c:order val="1"/>
          <c:tx>
            <c:strRef>
              <c:f>'1. Energistyrelsen'!$B$67</c:f>
              <c:strCache>
                <c:ptCount val="1"/>
                <c:pt idx="0">
                  <c:v>Afgrøderester</c:v>
                </c:pt>
              </c:strCache>
            </c:strRef>
          </c:tx>
          <c:spPr>
            <a:solidFill>
              <a:srgbClr val="0D7C3F"/>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Danmark'!$F$67:$AB$67</c:f>
              <c:numCache>
                <c:formatCode>0</c:formatCode>
                <c:ptCount val="23"/>
                <c:pt idx="0">
                  <c:v>512.72477046439838</c:v>
                </c:pt>
                <c:pt idx="1">
                  <c:v>581.60803327205872</c:v>
                </c:pt>
                <c:pt idx="2">
                  <c:v>610.51346131851403</c:v>
                </c:pt>
                <c:pt idx="3">
                  <c:v>742.91094852103481</c:v>
                </c:pt>
                <c:pt idx="4">
                  <c:v>901.67711380321271</c:v>
                </c:pt>
                <c:pt idx="5">
                  <c:v>983.94799027758972</c:v>
                </c:pt>
                <c:pt idx="6">
                  <c:v>1084.085855297116</c:v>
                </c:pt>
                <c:pt idx="7">
                  <c:v>1206.6343168006333</c:v>
                </c:pt>
                <c:pt idx="8">
                  <c:v>1206.6343168006333</c:v>
                </c:pt>
                <c:pt idx="9">
                  <c:v>1206.6343168006333</c:v>
                </c:pt>
                <c:pt idx="10">
                  <c:v>1206.6343168006333</c:v>
                </c:pt>
                <c:pt idx="11">
                  <c:v>1206.6343168006333</c:v>
                </c:pt>
                <c:pt idx="12">
                  <c:v>1206.6343168006333</c:v>
                </c:pt>
                <c:pt idx="13">
                  <c:v>1206.6343168006333</c:v>
                </c:pt>
                <c:pt idx="14">
                  <c:v>1206.6343168006333</c:v>
                </c:pt>
                <c:pt idx="15">
                  <c:v>1206.6343168006333</c:v>
                </c:pt>
                <c:pt idx="16">
                  <c:v>1206.6343168006333</c:v>
                </c:pt>
                <c:pt idx="17">
                  <c:v>1206.6343168006333</c:v>
                </c:pt>
                <c:pt idx="18">
                  <c:v>1206.6343168006333</c:v>
                </c:pt>
                <c:pt idx="19">
                  <c:v>1206.6343168006333</c:v>
                </c:pt>
                <c:pt idx="20">
                  <c:v>1206.6343168006333</c:v>
                </c:pt>
                <c:pt idx="21">
                  <c:v>1206.6343168006333</c:v>
                </c:pt>
                <c:pt idx="22">
                  <c:v>1206.6343168006333</c:v>
                </c:pt>
              </c:numCache>
            </c:numRef>
          </c:val>
          <c:extLst>
            <c:ext xmlns:c16="http://schemas.microsoft.com/office/drawing/2014/chart" uri="{C3380CC4-5D6E-409C-BE32-E72D297353CC}">
              <c16:uniqueId val="{00000001-6187-4971-80B5-58F17E863DDB}"/>
            </c:ext>
          </c:extLst>
        </c:ser>
        <c:ser>
          <c:idx val="6"/>
          <c:order val="2"/>
          <c:tx>
            <c:strRef>
              <c:f>'1. Energistyrelsen'!$B$68</c:f>
              <c:strCache>
                <c:ptCount val="1"/>
                <c:pt idx="0">
                  <c:v>Energiafgrøder</c:v>
                </c:pt>
              </c:strCache>
            </c:strRef>
          </c:tx>
          <c:spPr>
            <a:solidFill>
              <a:srgbClr val="FF0000"/>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Danmark'!$F$68:$AB$68</c:f>
              <c:numCache>
                <c:formatCode>0</c:formatCode>
                <c:ptCount val="23"/>
                <c:pt idx="0">
                  <c:v>580.56649646985795</c:v>
                </c:pt>
                <c:pt idx="1">
                  <c:v>497.62842554559245</c:v>
                </c:pt>
                <c:pt idx="2">
                  <c:v>414.69035462132706</c:v>
                </c:pt>
                <c:pt idx="3">
                  <c:v>331.75228369706161</c:v>
                </c:pt>
                <c:pt idx="4">
                  <c:v>248.81421277279622</c:v>
                </c:pt>
                <c:pt idx="5">
                  <c:v>165.87614184853081</c:v>
                </c:pt>
                <c:pt idx="6">
                  <c:v>82.938070924265389</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numCache>
            </c:numRef>
          </c:val>
          <c:extLst>
            <c:ext xmlns:c16="http://schemas.microsoft.com/office/drawing/2014/chart" uri="{C3380CC4-5D6E-409C-BE32-E72D297353CC}">
              <c16:uniqueId val="{00000002-6187-4971-80B5-58F17E863DDB}"/>
            </c:ext>
          </c:extLst>
        </c:ser>
        <c:ser>
          <c:idx val="2"/>
          <c:order val="4"/>
          <c:tx>
            <c:strRef>
              <c:f>'1. Energistyrelsen'!$B$64</c:f>
              <c:strCache>
                <c:ptCount val="1"/>
                <c:pt idx="0">
                  <c:v>KOD</c:v>
                </c:pt>
              </c:strCache>
            </c:strRef>
          </c:tx>
          <c:spPr>
            <a:solidFill>
              <a:srgbClr val="8EB4E3"/>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Danmark'!$F$64:$AB$64</c:f>
              <c:numCache>
                <c:formatCode>#,##0</c:formatCode>
                <c:ptCount val="23"/>
                <c:pt idx="0">
                  <c:v>543.66204114895038</c:v>
                </c:pt>
                <c:pt idx="1">
                  <c:v>595.83215408219496</c:v>
                </c:pt>
                <c:pt idx="2">
                  <c:v>595.83215408219496</c:v>
                </c:pt>
                <c:pt idx="3">
                  <c:v>595.83215408219496</c:v>
                </c:pt>
                <c:pt idx="4">
                  <c:v>595.83215408219496</c:v>
                </c:pt>
                <c:pt idx="5">
                  <c:v>595.83215408219496</c:v>
                </c:pt>
                <c:pt idx="6">
                  <c:v>595.83215408219496</c:v>
                </c:pt>
                <c:pt idx="7">
                  <c:v>595.83215408219496</c:v>
                </c:pt>
                <c:pt idx="8">
                  <c:v>595.83215408219496</c:v>
                </c:pt>
                <c:pt idx="9">
                  <c:v>595.83215408219496</c:v>
                </c:pt>
                <c:pt idx="10">
                  <c:v>595.83215408219496</c:v>
                </c:pt>
                <c:pt idx="11">
                  <c:v>595.83215408219496</c:v>
                </c:pt>
                <c:pt idx="12">
                  <c:v>595.83215408219496</c:v>
                </c:pt>
                <c:pt idx="13">
                  <c:v>595.83215408219496</c:v>
                </c:pt>
                <c:pt idx="14">
                  <c:v>595.83215408219496</c:v>
                </c:pt>
                <c:pt idx="15">
                  <c:v>595.83215408219496</c:v>
                </c:pt>
                <c:pt idx="16">
                  <c:v>595.83215408219496</c:v>
                </c:pt>
                <c:pt idx="17">
                  <c:v>595.83215408219496</c:v>
                </c:pt>
                <c:pt idx="18">
                  <c:v>595.83215408219496</c:v>
                </c:pt>
                <c:pt idx="19">
                  <c:v>595.83215408219496</c:v>
                </c:pt>
                <c:pt idx="20">
                  <c:v>595.83215408219496</c:v>
                </c:pt>
                <c:pt idx="21">
                  <c:v>595.83215408219496</c:v>
                </c:pt>
                <c:pt idx="22">
                  <c:v>595.83215408219496</c:v>
                </c:pt>
              </c:numCache>
            </c:numRef>
          </c:val>
          <c:extLst>
            <c:ext xmlns:c16="http://schemas.microsoft.com/office/drawing/2014/chart" uri="{C3380CC4-5D6E-409C-BE32-E72D297353CC}">
              <c16:uniqueId val="{00000003-6187-4971-80B5-58F17E863DDB}"/>
            </c:ext>
          </c:extLst>
        </c:ser>
        <c:ser>
          <c:idx val="0"/>
          <c:order val="5"/>
          <c:tx>
            <c:strRef>
              <c:f>'1. Energistyrelsen'!$B$62</c:f>
              <c:strCache>
                <c:ptCount val="1"/>
                <c:pt idx="0">
                  <c:v>Husdyrgødning</c:v>
                </c:pt>
              </c:strCache>
            </c:strRef>
          </c:tx>
          <c:spPr>
            <a:solidFill>
              <a:srgbClr val="663300"/>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Danmark'!$F$62:$AB$62</c:f>
              <c:numCache>
                <c:formatCode>#,##0</c:formatCode>
                <c:ptCount val="23"/>
                <c:pt idx="0">
                  <c:v>14968.29821640065</c:v>
                </c:pt>
                <c:pt idx="1">
                  <c:v>15569.843756329125</c:v>
                </c:pt>
                <c:pt idx="2">
                  <c:v>16616.692003463591</c:v>
                </c:pt>
                <c:pt idx="3">
                  <c:v>24205.60255757664</c:v>
                </c:pt>
                <c:pt idx="4">
                  <c:v>28942.525800119976</c:v>
                </c:pt>
                <c:pt idx="5">
                  <c:v>29225.059174739283</c:v>
                </c:pt>
                <c:pt idx="6">
                  <c:v>29641.862723232894</c:v>
                </c:pt>
                <c:pt idx="7">
                  <c:v>30225.751469609226</c:v>
                </c:pt>
                <c:pt idx="8">
                  <c:v>30200.160781180271</c:v>
                </c:pt>
                <c:pt idx="9">
                  <c:v>30171.534323566877</c:v>
                </c:pt>
                <c:pt idx="10">
                  <c:v>30138.58758364831</c:v>
                </c:pt>
                <c:pt idx="11">
                  <c:v>30003.401844731554</c:v>
                </c:pt>
                <c:pt idx="12">
                  <c:v>29734.264822454807</c:v>
                </c:pt>
                <c:pt idx="13">
                  <c:v>29462.954625751005</c:v>
                </c:pt>
                <c:pt idx="14">
                  <c:v>29325.912680063553</c:v>
                </c:pt>
                <c:pt idx="15">
                  <c:v>29046.941004611086</c:v>
                </c:pt>
                <c:pt idx="16">
                  <c:v>28904.667981406059</c:v>
                </c:pt>
                <c:pt idx="17">
                  <c:v>28629.328405185399</c:v>
                </c:pt>
                <c:pt idx="18">
                  <c:v>28629.328405185399</c:v>
                </c:pt>
                <c:pt idx="19">
                  <c:v>28629.328405185399</c:v>
                </c:pt>
                <c:pt idx="20">
                  <c:v>28629.328405185399</c:v>
                </c:pt>
                <c:pt idx="21">
                  <c:v>28629.328405185399</c:v>
                </c:pt>
                <c:pt idx="22">
                  <c:v>28629.328405185399</c:v>
                </c:pt>
              </c:numCache>
            </c:numRef>
          </c:val>
          <c:extLst>
            <c:ext xmlns:c16="http://schemas.microsoft.com/office/drawing/2014/chart" uri="{C3380CC4-5D6E-409C-BE32-E72D297353CC}">
              <c16:uniqueId val="{00000004-6187-4971-80B5-58F17E863DDB}"/>
            </c:ext>
          </c:extLst>
        </c:ser>
        <c:ser>
          <c:idx val="1"/>
          <c:order val="6"/>
          <c:tx>
            <c:strRef>
              <c:f>'1. Energistyrelsen'!$B$63</c:f>
              <c:strCache>
                <c:ptCount val="1"/>
                <c:pt idx="0">
                  <c:v>Industriaffald</c:v>
                </c:pt>
              </c:strCache>
            </c:strRef>
          </c:tx>
          <c:spPr>
            <a:solidFill>
              <a:srgbClr val="558ED5"/>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Danmark'!$F$63:$AB$63</c:f>
              <c:numCache>
                <c:formatCode>#,##0</c:formatCode>
                <c:ptCount val="23"/>
                <c:pt idx="0">
                  <c:v>4715.7876129390488</c:v>
                </c:pt>
                <c:pt idx="1">
                  <c:v>4715.7876129390488</c:v>
                </c:pt>
                <c:pt idx="2">
                  <c:v>4715.7876129390488</c:v>
                </c:pt>
                <c:pt idx="3">
                  <c:v>4715.7876129390488</c:v>
                </c:pt>
                <c:pt idx="4">
                  <c:v>4715.7876129390488</c:v>
                </c:pt>
                <c:pt idx="5">
                  <c:v>4715.7876129390488</c:v>
                </c:pt>
                <c:pt idx="6">
                  <c:v>4715.7876129390488</c:v>
                </c:pt>
                <c:pt idx="7">
                  <c:v>4715.7876129390488</c:v>
                </c:pt>
                <c:pt idx="8">
                  <c:v>4715.7876129390488</c:v>
                </c:pt>
                <c:pt idx="9">
                  <c:v>4715.7876129390488</c:v>
                </c:pt>
                <c:pt idx="10">
                  <c:v>4715.7876129390488</c:v>
                </c:pt>
                <c:pt idx="11">
                  <c:v>4715.7876129390488</c:v>
                </c:pt>
                <c:pt idx="12">
                  <c:v>4715.7876129390488</c:v>
                </c:pt>
                <c:pt idx="13">
                  <c:v>4715.7876129390488</c:v>
                </c:pt>
                <c:pt idx="14">
                  <c:v>4715.7876129390488</c:v>
                </c:pt>
                <c:pt idx="15">
                  <c:v>4715.7876129390488</c:v>
                </c:pt>
                <c:pt idx="16">
                  <c:v>4715.7876129390488</c:v>
                </c:pt>
                <c:pt idx="17">
                  <c:v>4715.7876129390488</c:v>
                </c:pt>
                <c:pt idx="18">
                  <c:v>4715.7876129390488</c:v>
                </c:pt>
                <c:pt idx="19">
                  <c:v>4715.7876129390488</c:v>
                </c:pt>
                <c:pt idx="20">
                  <c:v>4715.7876129390488</c:v>
                </c:pt>
                <c:pt idx="21">
                  <c:v>4715.7876129390488</c:v>
                </c:pt>
                <c:pt idx="22">
                  <c:v>4715.7876129390488</c:v>
                </c:pt>
              </c:numCache>
            </c:numRef>
          </c:val>
          <c:extLst>
            <c:ext xmlns:c16="http://schemas.microsoft.com/office/drawing/2014/chart" uri="{C3380CC4-5D6E-409C-BE32-E72D297353CC}">
              <c16:uniqueId val="{00000005-6187-4971-80B5-58F17E863DDB}"/>
            </c:ext>
          </c:extLst>
        </c:ser>
        <c:dLbls>
          <c:showLegendKey val="0"/>
          <c:showVal val="0"/>
          <c:showCatName val="0"/>
          <c:showSerName val="0"/>
          <c:showPercent val="0"/>
          <c:showBubbleSize val="0"/>
        </c:dLbls>
        <c:gapWidth val="150"/>
        <c:overlap val="100"/>
        <c:axId val="691137424"/>
        <c:axId val="691137752"/>
      </c:barChart>
      <c:lineChart>
        <c:grouping val="standard"/>
        <c:varyColors val="0"/>
        <c:ser>
          <c:idx val="3"/>
          <c:order val="3"/>
          <c:tx>
            <c:strRef>
              <c:f>'1. Energistyrelsen'!$B$69</c:f>
              <c:strCache>
                <c:ptCount val="1"/>
                <c:pt idx="0">
                  <c:v>Total tons P</c:v>
                </c:pt>
              </c:strCache>
            </c:strRef>
          </c:tx>
          <c:spPr>
            <a:ln w="28575" cap="rnd">
              <a:solidFill>
                <a:schemeClr val="tx1"/>
              </a:solidFill>
              <a:round/>
            </a:ln>
            <a:effectLst/>
          </c:spPr>
          <c:marker>
            <c:symbol val="none"/>
          </c:marker>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Danmark'!$F$69:$AB$69</c:f>
              <c:numCache>
                <c:formatCode>#,##0</c:formatCode>
                <c:ptCount val="23"/>
                <c:pt idx="0">
                  <c:v>21110.869202699239</c:v>
                </c:pt>
                <c:pt idx="1">
                  <c:v>21946.851772004862</c:v>
                </c:pt>
                <c:pt idx="2">
                  <c:v>23208.375685044877</c:v>
                </c:pt>
                <c:pt idx="3">
                  <c:v>30948.902589318779</c:v>
                </c:pt>
                <c:pt idx="4">
                  <c:v>35862.595690351845</c:v>
                </c:pt>
                <c:pt idx="5">
                  <c:v>36303.651714557258</c:v>
                </c:pt>
                <c:pt idx="6">
                  <c:v>36880.674815028717</c:v>
                </c:pt>
                <c:pt idx="7">
                  <c:v>37626.936024671733</c:v>
                </c:pt>
                <c:pt idx="8">
                  <c:v>37699.133943524597</c:v>
                </c:pt>
                <c:pt idx="9">
                  <c:v>37881.836861485477</c:v>
                </c:pt>
                <c:pt idx="10">
                  <c:v>38060.05870657834</c:v>
                </c:pt>
                <c:pt idx="11">
                  <c:v>38142.595719862249</c:v>
                </c:pt>
                <c:pt idx="12">
                  <c:v>38097.995916664964</c:v>
                </c:pt>
                <c:pt idx="13">
                  <c:v>37844.262480134064</c:v>
                </c:pt>
                <c:pt idx="14">
                  <c:v>37716.670914385912</c:v>
                </c:pt>
                <c:pt idx="15">
                  <c:v>37456.13490434509</c:v>
                </c:pt>
                <c:pt idx="16">
                  <c:v>37323.599984478118</c:v>
                </c:pt>
                <c:pt idx="17">
                  <c:v>37066.046202894315</c:v>
                </c:pt>
                <c:pt idx="18">
                  <c:v>37066.18416284788</c:v>
                </c:pt>
                <c:pt idx="19">
                  <c:v>37066.18416284788</c:v>
                </c:pt>
                <c:pt idx="20">
                  <c:v>37066.18416284788</c:v>
                </c:pt>
                <c:pt idx="21">
                  <c:v>37066.18416284788</c:v>
                </c:pt>
                <c:pt idx="22">
                  <c:v>37066.18416284788</c:v>
                </c:pt>
              </c:numCache>
            </c:numRef>
          </c:val>
          <c:smooth val="0"/>
          <c:extLst>
            <c:ext xmlns:c16="http://schemas.microsoft.com/office/drawing/2014/chart" uri="{C3380CC4-5D6E-409C-BE32-E72D297353CC}">
              <c16:uniqueId val="{00000006-6187-4971-80B5-58F17E863DDB}"/>
            </c:ext>
          </c:extLst>
        </c:ser>
        <c:dLbls>
          <c:showLegendKey val="0"/>
          <c:showVal val="0"/>
          <c:showCatName val="0"/>
          <c:showSerName val="0"/>
          <c:showPercent val="0"/>
          <c:showBubbleSize val="0"/>
        </c:dLbls>
        <c:marker val="1"/>
        <c:smooth val="0"/>
        <c:axId val="691137424"/>
        <c:axId val="691137752"/>
      </c:lineChart>
      <c:catAx>
        <c:axId val="691137424"/>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lang="en-US" sz="1100" b="0" i="0" u="none" strike="noStrike" kern="1200" baseline="0">
                <a:solidFill>
                  <a:schemeClr val="tx1"/>
                </a:solidFill>
                <a:latin typeface="Corbel" panose="020B0503020204020204" pitchFamily="34" charset="0"/>
                <a:ea typeface="+mn-ea"/>
                <a:cs typeface="+mn-cs"/>
              </a:defRPr>
            </a:pPr>
            <a:endParaRPr lang="da-DK"/>
          </a:p>
        </c:txPr>
        <c:crossAx val="691137752"/>
        <c:crosses val="autoZero"/>
        <c:auto val="1"/>
        <c:lblAlgn val="ctr"/>
        <c:lblOffset val="100"/>
        <c:noMultiLvlLbl val="0"/>
      </c:catAx>
      <c:valAx>
        <c:axId val="691137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500" b="0" i="0" u="none" strike="noStrike" kern="1200" baseline="0">
                    <a:solidFill>
                      <a:sysClr val="windowText" lastClr="000000"/>
                    </a:solidFill>
                    <a:latin typeface="Corbel" panose="020B0503020204020204" pitchFamily="34" charset="0"/>
                    <a:ea typeface="+mn-ea"/>
                    <a:cs typeface="+mn-cs"/>
                  </a:defRPr>
                </a:pPr>
                <a:r>
                  <a:rPr lang="da-DK" sz="1500" dirty="0">
                    <a:solidFill>
                      <a:sysClr val="windowText" lastClr="000000"/>
                    </a:solidFill>
                  </a:rPr>
                  <a:t>Tons P</a:t>
                </a:r>
              </a:p>
            </c:rich>
          </c:tx>
          <c:overlay val="0"/>
          <c:spPr>
            <a:noFill/>
            <a:ln>
              <a:noFill/>
            </a:ln>
            <a:effectLst/>
          </c:spPr>
          <c:txPr>
            <a:bodyPr rot="-5400000" spcFirstLastPara="1" vertOverflow="ellipsis" vert="horz" wrap="square" anchor="ctr" anchorCtr="1"/>
            <a:lstStyle/>
            <a:p>
              <a:pPr>
                <a:defRPr lang="en-US" sz="150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69113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lang="en-US" sz="1000" b="0" i="0" u="none" strike="noStrike" kern="1200" baseline="0">
          <a:solidFill>
            <a:schemeClr val="tx1"/>
          </a:solidFill>
          <a:latin typeface="Corbel" panose="020B0503020204020204" pitchFamily="34" charset="0"/>
          <a:ea typeface="+mn-ea"/>
          <a:cs typeface="+mn-cs"/>
        </a:defRPr>
      </a:pPr>
      <a:endParaRPr lang="da-DK"/>
    </a:p>
  </c:txPr>
  <c:externalData r:id="rId4">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4"/>
          <c:order val="0"/>
          <c:tx>
            <c:strRef>
              <c:f>'2. Biogas Danmark'!$B$65</c:f>
              <c:strCache>
                <c:ptCount val="1"/>
                <c:pt idx="0">
                  <c:v>Halm</c:v>
                </c:pt>
              </c:strCache>
            </c:strRef>
          </c:tx>
          <c:spPr>
            <a:solidFill>
              <a:srgbClr val="FFFF00"/>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Danmark'!$F$65:$AB$65</c:f>
              <c:numCache>
                <c:formatCode>#,##0</c:formatCode>
                <c:ptCount val="23"/>
                <c:pt idx="0">
                  <c:v>370.39656174619188</c:v>
                </c:pt>
                <c:pt idx="1">
                  <c:v>483.78021538243229</c:v>
                </c:pt>
                <c:pt idx="2">
                  <c:v>669.55045324152707</c:v>
                </c:pt>
                <c:pt idx="3">
                  <c:v>688.76931619985908</c:v>
                </c:pt>
                <c:pt idx="4">
                  <c:v>706.77300940741475</c:v>
                </c:pt>
                <c:pt idx="5">
                  <c:v>783.02478251913669</c:v>
                </c:pt>
                <c:pt idx="6">
                  <c:v>843.10646947746318</c:v>
                </c:pt>
                <c:pt idx="7">
                  <c:v>882.93047124063196</c:v>
                </c:pt>
                <c:pt idx="8">
                  <c:v>980.71907852245101</c:v>
                </c:pt>
                <c:pt idx="9">
                  <c:v>1192.0484540967229</c:v>
                </c:pt>
                <c:pt idx="10">
                  <c:v>1403.217039108154</c:v>
                </c:pt>
                <c:pt idx="11">
                  <c:v>1620.9397913088196</c:v>
                </c:pt>
                <c:pt idx="12">
                  <c:v>1845.4770103882804</c:v>
                </c:pt>
                <c:pt idx="13">
                  <c:v>1863.0537705611862</c:v>
                </c:pt>
                <c:pt idx="14">
                  <c:v>1872.5041505004829</c:v>
                </c:pt>
                <c:pt idx="15">
                  <c:v>1890.9398159121251</c:v>
                </c:pt>
                <c:pt idx="16">
                  <c:v>1900.677919250187</c:v>
                </c:pt>
                <c:pt idx="17">
                  <c:v>1918.4637138870385</c:v>
                </c:pt>
                <c:pt idx="18">
                  <c:v>1918.6016738406022</c:v>
                </c:pt>
                <c:pt idx="19">
                  <c:v>1918.6016738406022</c:v>
                </c:pt>
                <c:pt idx="20">
                  <c:v>1918.6016738406022</c:v>
                </c:pt>
                <c:pt idx="21">
                  <c:v>1918.6016738406022</c:v>
                </c:pt>
                <c:pt idx="22">
                  <c:v>1918.6016738406022</c:v>
                </c:pt>
              </c:numCache>
            </c:numRef>
          </c:val>
          <c:extLst>
            <c:ext xmlns:c16="http://schemas.microsoft.com/office/drawing/2014/chart" uri="{C3380CC4-5D6E-409C-BE32-E72D297353CC}">
              <c16:uniqueId val="{00000000-DEE7-4387-A100-537F32724D09}"/>
            </c:ext>
          </c:extLst>
        </c:ser>
        <c:ser>
          <c:idx val="5"/>
          <c:order val="1"/>
          <c:tx>
            <c:strRef>
              <c:f>'1. Energistyrelsen'!$B$67</c:f>
              <c:strCache>
                <c:ptCount val="1"/>
                <c:pt idx="0">
                  <c:v>Afgrøderester</c:v>
                </c:pt>
              </c:strCache>
            </c:strRef>
          </c:tx>
          <c:spPr>
            <a:solidFill>
              <a:srgbClr val="0D7C3F"/>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Danmark'!$F$67:$AB$67</c:f>
              <c:numCache>
                <c:formatCode>0</c:formatCode>
                <c:ptCount val="23"/>
                <c:pt idx="0">
                  <c:v>512.72477046439838</c:v>
                </c:pt>
                <c:pt idx="1">
                  <c:v>581.60803327205872</c:v>
                </c:pt>
                <c:pt idx="2">
                  <c:v>610.51346131851403</c:v>
                </c:pt>
                <c:pt idx="3">
                  <c:v>742.91094852103481</c:v>
                </c:pt>
                <c:pt idx="4">
                  <c:v>901.67711380321271</c:v>
                </c:pt>
                <c:pt idx="5">
                  <c:v>983.94799027758972</c:v>
                </c:pt>
                <c:pt idx="6">
                  <c:v>1084.085855297116</c:v>
                </c:pt>
                <c:pt idx="7">
                  <c:v>1206.6343168006333</c:v>
                </c:pt>
                <c:pt idx="8">
                  <c:v>1206.6343168006333</c:v>
                </c:pt>
                <c:pt idx="9">
                  <c:v>1206.6343168006333</c:v>
                </c:pt>
                <c:pt idx="10">
                  <c:v>1206.6343168006333</c:v>
                </c:pt>
                <c:pt idx="11">
                  <c:v>1206.6343168006333</c:v>
                </c:pt>
                <c:pt idx="12">
                  <c:v>1206.6343168006333</c:v>
                </c:pt>
                <c:pt idx="13">
                  <c:v>1206.6343168006333</c:v>
                </c:pt>
                <c:pt idx="14">
                  <c:v>1206.6343168006333</c:v>
                </c:pt>
                <c:pt idx="15">
                  <c:v>1206.6343168006333</c:v>
                </c:pt>
                <c:pt idx="16">
                  <c:v>1206.6343168006333</c:v>
                </c:pt>
                <c:pt idx="17">
                  <c:v>1206.6343168006333</c:v>
                </c:pt>
                <c:pt idx="18">
                  <c:v>1206.6343168006333</c:v>
                </c:pt>
                <c:pt idx="19">
                  <c:v>1206.6343168006333</c:v>
                </c:pt>
                <c:pt idx="20">
                  <c:v>1206.6343168006333</c:v>
                </c:pt>
                <c:pt idx="21">
                  <c:v>1206.6343168006333</c:v>
                </c:pt>
                <c:pt idx="22">
                  <c:v>1206.6343168006333</c:v>
                </c:pt>
              </c:numCache>
            </c:numRef>
          </c:val>
          <c:extLst>
            <c:ext xmlns:c16="http://schemas.microsoft.com/office/drawing/2014/chart" uri="{C3380CC4-5D6E-409C-BE32-E72D297353CC}">
              <c16:uniqueId val="{00000001-DEE7-4387-A100-537F32724D09}"/>
            </c:ext>
          </c:extLst>
        </c:ser>
        <c:ser>
          <c:idx val="6"/>
          <c:order val="2"/>
          <c:tx>
            <c:strRef>
              <c:f>'1. Energistyrelsen'!$B$68</c:f>
              <c:strCache>
                <c:ptCount val="1"/>
                <c:pt idx="0">
                  <c:v>Energiafgrøder</c:v>
                </c:pt>
              </c:strCache>
            </c:strRef>
          </c:tx>
          <c:spPr>
            <a:solidFill>
              <a:srgbClr val="FF0000"/>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Danmark'!$F$68:$AB$68</c:f>
              <c:numCache>
                <c:formatCode>0</c:formatCode>
                <c:ptCount val="23"/>
                <c:pt idx="0">
                  <c:v>580.56649646985795</c:v>
                </c:pt>
                <c:pt idx="1">
                  <c:v>497.62842554559245</c:v>
                </c:pt>
                <c:pt idx="2">
                  <c:v>414.69035462132706</c:v>
                </c:pt>
                <c:pt idx="3">
                  <c:v>331.75228369706161</c:v>
                </c:pt>
                <c:pt idx="4">
                  <c:v>248.81421277279622</c:v>
                </c:pt>
                <c:pt idx="5">
                  <c:v>165.87614184853081</c:v>
                </c:pt>
                <c:pt idx="6">
                  <c:v>82.938070924265389</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numCache>
            </c:numRef>
          </c:val>
          <c:extLst>
            <c:ext xmlns:c16="http://schemas.microsoft.com/office/drawing/2014/chart" uri="{C3380CC4-5D6E-409C-BE32-E72D297353CC}">
              <c16:uniqueId val="{00000002-DEE7-4387-A100-537F32724D09}"/>
            </c:ext>
          </c:extLst>
        </c:ser>
        <c:ser>
          <c:idx val="2"/>
          <c:order val="4"/>
          <c:tx>
            <c:strRef>
              <c:f>'1. Energistyrelsen'!$B$64</c:f>
              <c:strCache>
                <c:ptCount val="1"/>
                <c:pt idx="0">
                  <c:v>KOD</c:v>
                </c:pt>
              </c:strCache>
            </c:strRef>
          </c:tx>
          <c:spPr>
            <a:solidFill>
              <a:srgbClr val="8EB4E3"/>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Danmark'!$F$64:$AB$64</c:f>
              <c:numCache>
                <c:formatCode>#,##0</c:formatCode>
                <c:ptCount val="23"/>
                <c:pt idx="0">
                  <c:v>543.66204114895038</c:v>
                </c:pt>
                <c:pt idx="1">
                  <c:v>595.83215408219496</c:v>
                </c:pt>
                <c:pt idx="2">
                  <c:v>595.83215408219496</c:v>
                </c:pt>
                <c:pt idx="3">
                  <c:v>595.83215408219496</c:v>
                </c:pt>
                <c:pt idx="4">
                  <c:v>595.83215408219496</c:v>
                </c:pt>
                <c:pt idx="5">
                  <c:v>595.83215408219496</c:v>
                </c:pt>
                <c:pt idx="6">
                  <c:v>595.83215408219496</c:v>
                </c:pt>
                <c:pt idx="7">
                  <c:v>595.83215408219496</c:v>
                </c:pt>
                <c:pt idx="8">
                  <c:v>595.83215408219496</c:v>
                </c:pt>
                <c:pt idx="9">
                  <c:v>595.83215408219496</c:v>
                </c:pt>
                <c:pt idx="10">
                  <c:v>595.83215408219496</c:v>
                </c:pt>
                <c:pt idx="11">
                  <c:v>595.83215408219496</c:v>
                </c:pt>
                <c:pt idx="12">
                  <c:v>595.83215408219496</c:v>
                </c:pt>
                <c:pt idx="13">
                  <c:v>595.83215408219496</c:v>
                </c:pt>
                <c:pt idx="14">
                  <c:v>595.83215408219496</c:v>
                </c:pt>
                <c:pt idx="15">
                  <c:v>595.83215408219496</c:v>
                </c:pt>
                <c:pt idx="16">
                  <c:v>595.83215408219496</c:v>
                </c:pt>
                <c:pt idx="17">
                  <c:v>595.83215408219496</c:v>
                </c:pt>
                <c:pt idx="18">
                  <c:v>595.83215408219496</c:v>
                </c:pt>
                <c:pt idx="19">
                  <c:v>595.83215408219496</c:v>
                </c:pt>
                <c:pt idx="20">
                  <c:v>595.83215408219496</c:v>
                </c:pt>
                <c:pt idx="21">
                  <c:v>595.83215408219496</c:v>
                </c:pt>
                <c:pt idx="22">
                  <c:v>595.83215408219496</c:v>
                </c:pt>
              </c:numCache>
            </c:numRef>
          </c:val>
          <c:extLst>
            <c:ext xmlns:c16="http://schemas.microsoft.com/office/drawing/2014/chart" uri="{C3380CC4-5D6E-409C-BE32-E72D297353CC}">
              <c16:uniqueId val="{00000003-DEE7-4387-A100-537F32724D09}"/>
            </c:ext>
          </c:extLst>
        </c:ser>
        <c:ser>
          <c:idx val="1"/>
          <c:order val="6"/>
          <c:tx>
            <c:strRef>
              <c:f>'1. Energistyrelsen'!$B$63</c:f>
              <c:strCache>
                <c:ptCount val="1"/>
                <c:pt idx="0">
                  <c:v>Industriaffald</c:v>
                </c:pt>
              </c:strCache>
            </c:strRef>
          </c:tx>
          <c:spPr>
            <a:solidFill>
              <a:srgbClr val="558ED5"/>
            </a:solidFill>
            <a:ln>
              <a:noFill/>
            </a:ln>
            <a:effectLst/>
          </c:spPr>
          <c:invertIfNegative val="0"/>
          <c:cat>
            <c:numRef>
              <c:f>'1. Energistyrelsen'!$F$58:$AB$58</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Danmark'!$F$63:$AB$63</c:f>
              <c:numCache>
                <c:formatCode>#,##0</c:formatCode>
                <c:ptCount val="23"/>
                <c:pt idx="0">
                  <c:v>4715.7876129390488</c:v>
                </c:pt>
                <c:pt idx="1">
                  <c:v>4715.7876129390488</c:v>
                </c:pt>
                <c:pt idx="2">
                  <c:v>4715.7876129390488</c:v>
                </c:pt>
                <c:pt idx="3">
                  <c:v>4715.7876129390488</c:v>
                </c:pt>
                <c:pt idx="4">
                  <c:v>4715.7876129390488</c:v>
                </c:pt>
                <c:pt idx="5">
                  <c:v>4715.7876129390488</c:v>
                </c:pt>
                <c:pt idx="6">
                  <c:v>4715.7876129390488</c:v>
                </c:pt>
                <c:pt idx="7">
                  <c:v>4715.7876129390488</c:v>
                </c:pt>
                <c:pt idx="8">
                  <c:v>4715.7876129390488</c:v>
                </c:pt>
                <c:pt idx="9">
                  <c:v>4715.7876129390488</c:v>
                </c:pt>
                <c:pt idx="10">
                  <c:v>4715.7876129390488</c:v>
                </c:pt>
                <c:pt idx="11">
                  <c:v>4715.7876129390488</c:v>
                </c:pt>
                <c:pt idx="12">
                  <c:v>4715.7876129390488</c:v>
                </c:pt>
                <c:pt idx="13">
                  <c:v>4715.7876129390488</c:v>
                </c:pt>
                <c:pt idx="14">
                  <c:v>4715.7876129390488</c:v>
                </c:pt>
                <c:pt idx="15">
                  <c:v>4715.7876129390488</c:v>
                </c:pt>
                <c:pt idx="16">
                  <c:v>4715.7876129390488</c:v>
                </c:pt>
                <c:pt idx="17">
                  <c:v>4715.7876129390488</c:v>
                </c:pt>
                <c:pt idx="18">
                  <c:v>4715.7876129390488</c:v>
                </c:pt>
                <c:pt idx="19">
                  <c:v>4715.7876129390488</c:v>
                </c:pt>
                <c:pt idx="20">
                  <c:v>4715.7876129390488</c:v>
                </c:pt>
                <c:pt idx="21">
                  <c:v>4715.7876129390488</c:v>
                </c:pt>
                <c:pt idx="22">
                  <c:v>4715.7876129390488</c:v>
                </c:pt>
              </c:numCache>
            </c:numRef>
          </c:val>
          <c:extLst>
            <c:ext xmlns:c16="http://schemas.microsoft.com/office/drawing/2014/chart" uri="{C3380CC4-5D6E-409C-BE32-E72D297353CC}">
              <c16:uniqueId val="{00000004-DEE7-4387-A100-537F32724D09}"/>
            </c:ext>
          </c:extLst>
        </c:ser>
        <c:dLbls>
          <c:showLegendKey val="0"/>
          <c:showVal val="0"/>
          <c:showCatName val="0"/>
          <c:showSerName val="0"/>
          <c:showPercent val="0"/>
          <c:showBubbleSize val="0"/>
        </c:dLbls>
        <c:gapWidth val="150"/>
        <c:overlap val="100"/>
        <c:axId val="691137424"/>
        <c:axId val="691137752"/>
        <c:extLst>
          <c:ext xmlns:c15="http://schemas.microsoft.com/office/drawing/2012/chart" uri="{02D57815-91ED-43cb-92C2-25804820EDAC}">
            <c15:filteredBarSeries>
              <c15:ser>
                <c:idx val="0"/>
                <c:order val="5"/>
                <c:tx>
                  <c:strRef>
                    <c:extLst>
                      <c:ext uri="{02D57815-91ED-43cb-92C2-25804820EDAC}">
                        <c15:formulaRef>
                          <c15:sqref>'1. Energistyrelsen'!$B$62</c15:sqref>
                        </c15:formulaRef>
                      </c:ext>
                    </c:extLst>
                    <c:strCache>
                      <c:ptCount val="1"/>
                      <c:pt idx="0">
                        <c:v>Husdyrgødning</c:v>
                      </c:pt>
                    </c:strCache>
                  </c:strRef>
                </c:tx>
                <c:spPr>
                  <a:solidFill>
                    <a:srgbClr val="663300"/>
                  </a:solidFill>
                  <a:ln>
                    <a:noFill/>
                  </a:ln>
                  <a:effectLst/>
                </c:spPr>
                <c:invertIfNegative val="0"/>
                <c:cat>
                  <c:numRef>
                    <c:extLst>
                      <c:ext uri="{02D57815-91ED-43cb-92C2-25804820EDAC}">
                        <c15:formulaRef>
                          <c15:sqref>'1. Energistyrelsen'!$F$58:$AB$58</c15:sqref>
                        </c15:formulaRef>
                      </c:ext>
                    </c:extLst>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extLst>
                      <c:ext uri="{02D57815-91ED-43cb-92C2-25804820EDAC}">
                        <c15:formulaRef>
                          <c15:sqref>'2. Biogas Danmark'!$F$62:$AB$62</c15:sqref>
                        </c15:formulaRef>
                      </c:ext>
                    </c:extLst>
                    <c:numCache>
                      <c:formatCode>#,##0</c:formatCode>
                      <c:ptCount val="23"/>
                      <c:pt idx="0">
                        <c:v>14968.29821640065</c:v>
                      </c:pt>
                      <c:pt idx="1">
                        <c:v>15569.843756329125</c:v>
                      </c:pt>
                      <c:pt idx="2">
                        <c:v>16616.692003463591</c:v>
                      </c:pt>
                      <c:pt idx="3">
                        <c:v>24205.60255757664</c:v>
                      </c:pt>
                      <c:pt idx="4">
                        <c:v>28942.525800119976</c:v>
                      </c:pt>
                      <c:pt idx="5">
                        <c:v>29225.059174739283</c:v>
                      </c:pt>
                      <c:pt idx="6">
                        <c:v>29641.862723232894</c:v>
                      </c:pt>
                      <c:pt idx="7">
                        <c:v>30225.751469609226</c:v>
                      </c:pt>
                      <c:pt idx="8">
                        <c:v>30200.160781180271</c:v>
                      </c:pt>
                      <c:pt idx="9">
                        <c:v>30171.534323566877</c:v>
                      </c:pt>
                      <c:pt idx="10">
                        <c:v>30138.58758364831</c:v>
                      </c:pt>
                      <c:pt idx="11">
                        <c:v>30003.401844731554</c:v>
                      </c:pt>
                      <c:pt idx="12">
                        <c:v>29734.264822454807</c:v>
                      </c:pt>
                      <c:pt idx="13">
                        <c:v>29462.954625751005</c:v>
                      </c:pt>
                      <c:pt idx="14">
                        <c:v>29325.912680063553</c:v>
                      </c:pt>
                      <c:pt idx="15">
                        <c:v>29046.941004611086</c:v>
                      </c:pt>
                      <c:pt idx="16">
                        <c:v>28904.667981406059</c:v>
                      </c:pt>
                      <c:pt idx="17">
                        <c:v>28629.328405185399</c:v>
                      </c:pt>
                      <c:pt idx="18">
                        <c:v>28629.328405185399</c:v>
                      </c:pt>
                      <c:pt idx="19">
                        <c:v>28629.328405185399</c:v>
                      </c:pt>
                      <c:pt idx="20">
                        <c:v>28629.328405185399</c:v>
                      </c:pt>
                      <c:pt idx="21">
                        <c:v>28629.328405185399</c:v>
                      </c:pt>
                      <c:pt idx="22">
                        <c:v>28629.328405185399</c:v>
                      </c:pt>
                    </c:numCache>
                  </c:numRef>
                </c:val>
                <c:extLst>
                  <c:ext xmlns:c16="http://schemas.microsoft.com/office/drawing/2014/chart" uri="{C3380CC4-5D6E-409C-BE32-E72D297353CC}">
                    <c16:uniqueId val="{00000006-DEE7-4387-A100-537F32724D09}"/>
                  </c:ext>
                </c:extLst>
              </c15:ser>
            </c15:filteredBarSeries>
          </c:ext>
        </c:extLst>
      </c:barChart>
      <c:lineChart>
        <c:grouping val="standard"/>
        <c:varyColors val="0"/>
        <c:ser>
          <c:idx val="3"/>
          <c:order val="3"/>
          <c:tx>
            <c:strRef>
              <c:f>'1. Energistyrelsen'!$B$69</c:f>
              <c:strCache>
                <c:ptCount val="1"/>
                <c:pt idx="0">
                  <c:v>Total tons P</c:v>
                </c:pt>
              </c:strCache>
            </c:strRef>
          </c:tx>
          <c:spPr>
            <a:ln w="28575" cap="rnd">
              <a:solidFill>
                <a:schemeClr val="tx1"/>
              </a:solidFill>
              <a:round/>
            </a:ln>
            <a:effectLst/>
          </c:spPr>
          <c:marker>
            <c:symbol val="none"/>
          </c:marker>
          <c:cat>
            <c:numLit>
              <c:formatCode>General</c:formatCode>
              <c:ptCount val="2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numLit>
          </c:cat>
          <c:val>
            <c:numRef>
              <c:f>'2. Biogas Danmark'!$F$70:$AB$70</c:f>
              <c:numCache>
                <c:formatCode>#,##0</c:formatCode>
                <c:ptCount val="23"/>
                <c:pt idx="0">
                  <c:v>6723.1374827684485</c:v>
                </c:pt>
                <c:pt idx="1">
                  <c:v>6874.6364412213316</c:v>
                </c:pt>
                <c:pt idx="2">
                  <c:v>7006.3740362026147</c:v>
                </c:pt>
                <c:pt idx="3">
                  <c:v>7075.0523154391994</c:v>
                </c:pt>
                <c:pt idx="4">
                  <c:v>7168.8841030046678</c:v>
                </c:pt>
                <c:pt idx="5">
                  <c:v>7244.4686816665053</c:v>
                </c:pt>
                <c:pt idx="6">
                  <c:v>7321.7501627200909</c:v>
                </c:pt>
                <c:pt idx="7">
                  <c:v>7401.1845550625076</c:v>
                </c:pt>
                <c:pt idx="8">
                  <c:v>7498.9731623443258</c:v>
                </c:pt>
                <c:pt idx="9">
                  <c:v>7710.3025379186001</c:v>
                </c:pt>
                <c:pt idx="10">
                  <c:v>7921.4711229300301</c:v>
                </c:pt>
                <c:pt idx="11">
                  <c:v>8139.1938751306952</c:v>
                </c:pt>
                <c:pt idx="12">
                  <c:v>8363.7310942101576</c:v>
                </c:pt>
                <c:pt idx="13">
                  <c:v>8381.3078543830597</c:v>
                </c:pt>
                <c:pt idx="14">
                  <c:v>8390.7582343223585</c:v>
                </c:pt>
                <c:pt idx="15">
                  <c:v>8409.1938997340039</c:v>
                </c:pt>
                <c:pt idx="16">
                  <c:v>8418.9320030720592</c:v>
                </c:pt>
                <c:pt idx="17">
                  <c:v>8436.7177977089159</c:v>
                </c:pt>
                <c:pt idx="18">
                  <c:v>8436.8557576624808</c:v>
                </c:pt>
                <c:pt idx="19">
                  <c:v>8436.8557576624808</c:v>
                </c:pt>
                <c:pt idx="20">
                  <c:v>8436.8557576624808</c:v>
                </c:pt>
                <c:pt idx="21">
                  <c:v>8436.8557576624808</c:v>
                </c:pt>
                <c:pt idx="22">
                  <c:v>8436.8557576624808</c:v>
                </c:pt>
              </c:numCache>
            </c:numRef>
          </c:val>
          <c:smooth val="0"/>
          <c:extLst>
            <c:ext xmlns:c16="http://schemas.microsoft.com/office/drawing/2014/chart" uri="{C3380CC4-5D6E-409C-BE32-E72D297353CC}">
              <c16:uniqueId val="{00000005-DEE7-4387-A100-537F32724D09}"/>
            </c:ext>
          </c:extLst>
        </c:ser>
        <c:dLbls>
          <c:showLegendKey val="0"/>
          <c:showVal val="0"/>
          <c:showCatName val="0"/>
          <c:showSerName val="0"/>
          <c:showPercent val="0"/>
          <c:showBubbleSize val="0"/>
        </c:dLbls>
        <c:marker val="1"/>
        <c:smooth val="0"/>
        <c:axId val="691137424"/>
        <c:axId val="691137752"/>
      </c:lineChart>
      <c:catAx>
        <c:axId val="691137424"/>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0" spcFirstLastPara="1" vertOverflow="ellipsis" wrap="square" anchor="ctr" anchorCtr="1"/>
          <a:lstStyle/>
          <a:p>
            <a:pPr>
              <a:defRPr lang="en-US" sz="1100" b="0" i="0" u="none" strike="noStrike" kern="1200" baseline="0">
                <a:solidFill>
                  <a:schemeClr val="tx1"/>
                </a:solidFill>
                <a:latin typeface="Corbel" panose="020B0503020204020204" pitchFamily="34" charset="0"/>
                <a:ea typeface="+mn-ea"/>
                <a:cs typeface="+mn-cs"/>
              </a:defRPr>
            </a:pPr>
            <a:endParaRPr lang="da-DK"/>
          </a:p>
        </c:txPr>
        <c:crossAx val="691137752"/>
        <c:crosses val="autoZero"/>
        <c:auto val="1"/>
        <c:lblAlgn val="ctr"/>
        <c:lblOffset val="100"/>
        <c:noMultiLvlLbl val="0"/>
      </c:catAx>
      <c:valAx>
        <c:axId val="691137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500" b="0" i="0" u="none" strike="noStrike" kern="1200" baseline="0">
                    <a:solidFill>
                      <a:sysClr val="windowText" lastClr="000000"/>
                    </a:solidFill>
                    <a:latin typeface="Corbel" panose="020B0503020204020204" pitchFamily="34" charset="0"/>
                    <a:ea typeface="+mn-ea"/>
                    <a:cs typeface="+mn-cs"/>
                  </a:defRPr>
                </a:pPr>
                <a:r>
                  <a:rPr lang="da-DK" sz="1500" dirty="0">
                    <a:solidFill>
                      <a:sysClr val="windowText" lastClr="000000"/>
                    </a:solidFill>
                  </a:rPr>
                  <a:t>Tons P</a:t>
                </a:r>
              </a:p>
            </c:rich>
          </c:tx>
          <c:overlay val="0"/>
          <c:spPr>
            <a:noFill/>
            <a:ln>
              <a:noFill/>
            </a:ln>
            <a:effectLst/>
          </c:spPr>
          <c:txPr>
            <a:bodyPr rot="-5400000" spcFirstLastPara="1" vertOverflow="ellipsis" vert="horz" wrap="square" anchor="ctr" anchorCtr="1"/>
            <a:lstStyle/>
            <a:p>
              <a:pPr>
                <a:defRPr lang="en-US" sz="1500" b="0" i="0" u="none" strike="noStrike" kern="1200" baseline="0">
                  <a:solidFill>
                    <a:sysClr val="windowText" lastClr="000000"/>
                  </a:solidFill>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ysClr val="windowText" lastClr="000000"/>
                </a:solidFill>
                <a:effectLst/>
                <a:latin typeface="Corbel" panose="020B0503020204020204" pitchFamily="34" charset="0"/>
                <a:ea typeface="+mn-ea"/>
                <a:cs typeface="+mn-cs"/>
              </a:defRPr>
            </a:pPr>
            <a:endParaRPr lang="da-DK"/>
          </a:p>
        </c:txPr>
        <c:crossAx val="69113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ysClr val="windowText" lastClr="000000"/>
      </a:solidFill>
      <a:round/>
    </a:ln>
    <a:effectLst/>
  </c:spPr>
  <c:txPr>
    <a:bodyPr/>
    <a:lstStyle/>
    <a:p>
      <a:pPr>
        <a:defRPr lang="en-US" sz="1000" b="0" i="0" u="none" strike="noStrike" kern="1200" baseline="0">
          <a:solidFill>
            <a:schemeClr val="tx1"/>
          </a:solidFill>
          <a:latin typeface="Corbel" panose="020B0503020204020204" pitchFamily="34" charset="0"/>
          <a:ea typeface="+mn-ea"/>
          <a:cs typeface="+mn-cs"/>
        </a:defRPr>
      </a:pPr>
      <a:endParaRPr lang="da-DK"/>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0"/>
          <c:tx>
            <c:strRef>
              <c:f>'Grafer til Outlook - aleneståen'!$Q$140</c:f>
              <c:strCache>
                <c:ptCount val="1"/>
                <c:pt idx="0">
                  <c:v>Green Policy</c:v>
                </c:pt>
              </c:strCache>
            </c:strRef>
          </c:tx>
          <c:spPr>
            <a:ln w="28575" cap="rnd">
              <a:solidFill>
                <a:srgbClr val="0D7C3F"/>
              </a:solidFill>
              <a:round/>
            </a:ln>
            <a:effectLst/>
          </c:spPr>
          <c:marker>
            <c:symbol val="none"/>
          </c:marker>
          <c:dPt>
            <c:idx val="17"/>
            <c:marker>
              <c:symbol val="none"/>
            </c:marker>
            <c:bubble3D val="0"/>
            <c:extLst>
              <c:ext xmlns:c16="http://schemas.microsoft.com/office/drawing/2014/chart" uri="{C3380CC4-5D6E-409C-BE32-E72D297353CC}">
                <c16:uniqueId val="{00000000-EB78-4809-B076-4035B6FC2628}"/>
              </c:ext>
            </c:extLst>
          </c:dPt>
          <c:dPt>
            <c:idx val="18"/>
            <c:marker>
              <c:symbol val="none"/>
            </c:marker>
            <c:bubble3D val="0"/>
            <c:extLst>
              <c:ext xmlns:c16="http://schemas.microsoft.com/office/drawing/2014/chart" uri="{C3380CC4-5D6E-409C-BE32-E72D297353CC}">
                <c16:uniqueId val="{00000001-EB78-4809-B076-4035B6FC2628}"/>
              </c:ext>
            </c:extLst>
          </c:dPt>
          <c:dPt>
            <c:idx val="19"/>
            <c:marker>
              <c:symbol val="none"/>
            </c:marker>
            <c:bubble3D val="0"/>
            <c:extLst>
              <c:ext xmlns:c16="http://schemas.microsoft.com/office/drawing/2014/chart" uri="{C3380CC4-5D6E-409C-BE32-E72D297353CC}">
                <c16:uniqueId val="{00000002-EB78-4809-B076-4035B6FC2628}"/>
              </c:ext>
            </c:extLst>
          </c:dPt>
          <c:dPt>
            <c:idx val="20"/>
            <c:marker>
              <c:symbol val="none"/>
            </c:marker>
            <c:bubble3D val="0"/>
            <c:extLst>
              <c:ext xmlns:c16="http://schemas.microsoft.com/office/drawing/2014/chart" uri="{C3380CC4-5D6E-409C-BE32-E72D297353CC}">
                <c16:uniqueId val="{00000003-EB78-4809-B076-4035B6FC2628}"/>
              </c:ext>
            </c:extLst>
          </c:dPt>
          <c:dPt>
            <c:idx val="21"/>
            <c:marker>
              <c:symbol val="none"/>
            </c:marker>
            <c:bubble3D val="0"/>
            <c:extLst>
              <c:ext xmlns:c16="http://schemas.microsoft.com/office/drawing/2014/chart" uri="{C3380CC4-5D6E-409C-BE32-E72D297353CC}">
                <c16:uniqueId val="{00000004-EB78-4809-B076-4035B6FC2628}"/>
              </c:ext>
            </c:extLst>
          </c:dPt>
          <c:dPt>
            <c:idx val="22"/>
            <c:marker>
              <c:symbol val="none"/>
            </c:marker>
            <c:bubble3D val="0"/>
            <c:extLst>
              <c:ext xmlns:c16="http://schemas.microsoft.com/office/drawing/2014/chart" uri="{C3380CC4-5D6E-409C-BE32-E72D297353CC}">
                <c16:uniqueId val="{00000005-EB78-4809-B076-4035B6FC2628}"/>
              </c:ext>
            </c:extLst>
          </c:dPt>
          <c:dPt>
            <c:idx val="23"/>
            <c:marker>
              <c:symbol val="none"/>
            </c:marker>
            <c:bubble3D val="0"/>
            <c:extLst>
              <c:ext xmlns:c16="http://schemas.microsoft.com/office/drawing/2014/chart" uri="{C3380CC4-5D6E-409C-BE32-E72D297353CC}">
                <c16:uniqueId val="{00000006-EB78-4809-B076-4035B6FC2628}"/>
              </c:ext>
            </c:extLst>
          </c:dPt>
          <c:dPt>
            <c:idx val="24"/>
            <c:marker>
              <c:symbol val="none"/>
            </c:marker>
            <c:bubble3D val="0"/>
            <c:extLst>
              <c:ext xmlns:c16="http://schemas.microsoft.com/office/drawing/2014/chart" uri="{C3380CC4-5D6E-409C-BE32-E72D297353CC}">
                <c16:uniqueId val="{00000007-EB78-4809-B076-4035B6FC2628}"/>
              </c:ext>
            </c:extLst>
          </c:dPt>
          <c:dPt>
            <c:idx val="25"/>
            <c:marker>
              <c:symbol val="none"/>
            </c:marker>
            <c:bubble3D val="0"/>
            <c:extLst>
              <c:ext xmlns:c16="http://schemas.microsoft.com/office/drawing/2014/chart" uri="{C3380CC4-5D6E-409C-BE32-E72D297353CC}">
                <c16:uniqueId val="{00000008-EB78-4809-B076-4035B6FC2628}"/>
              </c:ext>
            </c:extLst>
          </c:dPt>
          <c:dPt>
            <c:idx val="26"/>
            <c:marker>
              <c:symbol val="none"/>
            </c:marker>
            <c:bubble3D val="0"/>
            <c:extLst>
              <c:ext xmlns:c16="http://schemas.microsoft.com/office/drawing/2014/chart" uri="{C3380CC4-5D6E-409C-BE32-E72D297353CC}">
                <c16:uniqueId val="{00000009-EB78-4809-B076-4035B6FC2628}"/>
              </c:ext>
            </c:extLst>
          </c:dPt>
          <c:cat>
            <c:numRef>
              <c:f>'1. Energistyrelsen'!$F$3:$AB$3</c:f>
              <c:numCache>
                <c:formatCode>General</c:formatCode>
                <c:ptCount val="23"/>
                <c:pt idx="0">
                  <c:v>2023</c:v>
                </c:pt>
                <c:pt idx="1">
                  <c:v>2024</c:v>
                </c:pt>
                <c:pt idx="2">
                  <c:v>2025</c:v>
                </c:pt>
                <c:pt idx="3">
                  <c:v>2026</c:v>
                </c:pt>
                <c:pt idx="4">
                  <c:v>2027</c:v>
                </c:pt>
                <c:pt idx="5">
                  <c:v>2028</c:v>
                </c:pt>
                <c:pt idx="6">
                  <c:v>2029</c:v>
                </c:pt>
                <c:pt idx="7">
                  <c:v>2030</c:v>
                </c:pt>
                <c:pt idx="8" formatCode="0">
                  <c:v>2031</c:v>
                </c:pt>
                <c:pt idx="9" formatCode="0">
                  <c:v>2032</c:v>
                </c:pt>
                <c:pt idx="10" formatCode="0">
                  <c:v>2033</c:v>
                </c:pt>
                <c:pt idx="11" formatCode="0">
                  <c:v>2034</c:v>
                </c:pt>
                <c:pt idx="12">
                  <c:v>2035</c:v>
                </c:pt>
                <c:pt idx="13">
                  <c:v>2036</c:v>
                </c:pt>
                <c:pt idx="14">
                  <c:v>2037</c:v>
                </c:pt>
                <c:pt idx="15">
                  <c:v>2038</c:v>
                </c:pt>
                <c:pt idx="16">
                  <c:v>2039</c:v>
                </c:pt>
                <c:pt idx="17">
                  <c:v>2040</c:v>
                </c:pt>
                <c:pt idx="18" formatCode="0">
                  <c:v>2041</c:v>
                </c:pt>
                <c:pt idx="19" formatCode="0">
                  <c:v>2042</c:v>
                </c:pt>
                <c:pt idx="20" formatCode="0">
                  <c:v>2043</c:v>
                </c:pt>
                <c:pt idx="21" formatCode="0">
                  <c:v>2044</c:v>
                </c:pt>
                <c:pt idx="22" formatCode="0">
                  <c:v>2045</c:v>
                </c:pt>
              </c:numCache>
            </c:numRef>
          </c:cat>
          <c:val>
            <c:numRef>
              <c:f>'2. Biogas Danmark'!$F$55:$AB$55</c:f>
              <c:numCache>
                <c:formatCode>_-* #,##0_-;\-* #,##0_-;_-* "-"??_-;_-@_-</c:formatCode>
                <c:ptCount val="23"/>
                <c:pt idx="0">
                  <c:v>672.81058690457235</c:v>
                </c:pt>
                <c:pt idx="1">
                  <c:v>755.27257112889595</c:v>
                </c:pt>
                <c:pt idx="2" formatCode="#,##0">
                  <c:v>836.774026227994</c:v>
                </c:pt>
                <c:pt idx="3" formatCode="#,##0">
                  <c:v>1165.9506358537694</c:v>
                </c:pt>
                <c:pt idx="4" formatCode="#,##0">
                  <c:v>1376.4133116223707</c:v>
                </c:pt>
                <c:pt idx="5" formatCode="#,##0">
                  <c:v>1419.7494045361966</c:v>
                </c:pt>
                <c:pt idx="6" formatCode="#,##0">
                  <c:v>1468.0955180518786</c:v>
                </c:pt>
                <c:pt idx="7" formatCode="#,##0">
                  <c:v>1522.5074921090079</c:v>
                </c:pt>
                <c:pt idx="8" formatCode="#,##0">
                  <c:v>1529.5457788825306</c:v>
                </c:pt>
                <c:pt idx="9" formatCode="#,##0">
                  <c:v>1546.235216896587</c:v>
                </c:pt>
                <c:pt idx="10" formatCode="#,##0">
                  <c:v>1562.6482339880299</c:v>
                </c:pt>
                <c:pt idx="11" formatCode="#,##0">
                  <c:v>1576.1986769368364</c:v>
                </c:pt>
                <c:pt idx="12" formatCode="#,##0">
                  <c:v>1585.7244304238741</c:v>
                </c:pt>
                <c:pt idx="13" formatCode="#,##0">
                  <c:v>1577.1415499748666</c:v>
                </c:pt>
                <c:pt idx="14" formatCode="#,##0">
                  <c:v>1572.4963109078606</c:v>
                </c:pt>
                <c:pt idx="15" formatCode="#,##0">
                  <c:v>1563.4317646719642</c:v>
                </c:pt>
                <c:pt idx="16" formatCode="#,##0">
                  <c:v>1558.6501617812658</c:v>
                </c:pt>
                <c:pt idx="17" formatCode="#,##0">
                  <c:v>1549.9546779198586</c:v>
                </c:pt>
                <c:pt idx="18" formatCode="#,##0">
                  <c:v>1549.9667994262786</c:v>
                </c:pt>
                <c:pt idx="19" formatCode="#,##0">
                  <c:v>1549.9667994262786</c:v>
                </c:pt>
                <c:pt idx="20" formatCode="#,##0">
                  <c:v>1549.9667994262786</c:v>
                </c:pt>
                <c:pt idx="21" formatCode="#,##0">
                  <c:v>1549.9667994262786</c:v>
                </c:pt>
                <c:pt idx="22" formatCode="#,##0">
                  <c:v>1549.9667994262786</c:v>
                </c:pt>
              </c:numCache>
            </c:numRef>
          </c:val>
          <c:smooth val="0"/>
          <c:extLst>
            <c:ext xmlns:c16="http://schemas.microsoft.com/office/drawing/2014/chart" uri="{C3380CC4-5D6E-409C-BE32-E72D297353CC}">
              <c16:uniqueId val="{0000000A-EB78-4809-B076-4035B6FC2628}"/>
            </c:ext>
          </c:extLst>
        </c:ser>
        <c:ser>
          <c:idx val="1"/>
          <c:order val="1"/>
          <c:tx>
            <c:strRef>
              <c:f>'Grafer til Outlook - aleneståen'!$Q$141</c:f>
              <c:strCache>
                <c:ptCount val="1"/>
                <c:pt idx="0">
                  <c:v>Frozen Policy</c:v>
                </c:pt>
              </c:strCache>
            </c:strRef>
          </c:tx>
          <c:spPr>
            <a:ln w="28575" cap="rnd">
              <a:solidFill>
                <a:srgbClr val="FF0000"/>
              </a:solidFill>
              <a:round/>
            </a:ln>
            <a:effectLst/>
          </c:spPr>
          <c:marker>
            <c:symbol val="none"/>
          </c:marker>
          <c:val>
            <c:numRef>
              <c:f>'3. Frozen policy'!$F$55:$AB$55</c:f>
              <c:numCache>
                <c:formatCode>_-* #,##0_-;\-* #,##0_-;_-* "-"??_-;_-@_-</c:formatCode>
                <c:ptCount val="23"/>
                <c:pt idx="0">
                  <c:v>672.81058690457235</c:v>
                </c:pt>
                <c:pt idx="1">
                  <c:v>744.05827988638055</c:v>
                </c:pt>
                <c:pt idx="2" formatCode="#,##0">
                  <c:v>772.97723346317946</c:v>
                </c:pt>
                <c:pt idx="3" formatCode="#,##0">
                  <c:v>933.20839243446937</c:v>
                </c:pt>
                <c:pt idx="4" formatCode="#,##0">
                  <c:v>1037.975797751111</c:v>
                </c:pt>
                <c:pt idx="5" formatCode="#,##0">
                  <c:v>1089.4409965301518</c:v>
                </c:pt>
                <c:pt idx="6" formatCode="#,##0">
                  <c:v>1149.8330937912924</c:v>
                </c:pt>
                <c:pt idx="7" formatCode="#,##0">
                  <c:v>1209.7488125683628</c:v>
                </c:pt>
                <c:pt idx="8" formatCode="#,##0">
                  <c:v>1208.2642892461556</c:v>
                </c:pt>
                <c:pt idx="9" formatCode="#,##0">
                  <c:v>1194.4252639094602</c:v>
                </c:pt>
                <c:pt idx="10" formatCode="#,##0">
                  <c:v>1166.6503929123808</c:v>
                </c:pt>
                <c:pt idx="11" formatCode="#,##0">
                  <c:v>1155.7726499705245</c:v>
                </c:pt>
                <c:pt idx="12" formatCode="#,##0">
                  <c:v>1131.0937411081741</c:v>
                </c:pt>
                <c:pt idx="13" formatCode="#,##0">
                  <c:v>1129.6442344275054</c:v>
                </c:pt>
                <c:pt idx="14" formatCode="#,##0">
                  <c:v>1128.1934974151668</c:v>
                </c:pt>
                <c:pt idx="15" formatCode="#,##0">
                  <c:v>1126.1596153948392</c:v>
                </c:pt>
                <c:pt idx="16" formatCode="#,##0">
                  <c:v>1124.7483556000277</c:v>
                </c:pt>
                <c:pt idx="17" formatCode="#,##0">
                  <c:v>1123.3159414898087</c:v>
                </c:pt>
                <c:pt idx="18" formatCode="#,##0">
                  <c:v>1123.3219009853535</c:v>
                </c:pt>
                <c:pt idx="19" formatCode="#,##0">
                  <c:v>1123.3219009853535</c:v>
                </c:pt>
                <c:pt idx="20" formatCode="#,##0">
                  <c:v>1123.3219009853535</c:v>
                </c:pt>
                <c:pt idx="21" formatCode="#,##0">
                  <c:v>1123.3219009853535</c:v>
                </c:pt>
                <c:pt idx="22" formatCode="#,##0">
                  <c:v>1123.3219009853535</c:v>
                </c:pt>
              </c:numCache>
            </c:numRef>
          </c:val>
          <c:smooth val="0"/>
          <c:extLst>
            <c:ext xmlns:c16="http://schemas.microsoft.com/office/drawing/2014/chart" uri="{C3380CC4-5D6E-409C-BE32-E72D297353CC}">
              <c16:uniqueId val="{0000000C-EB78-4809-B076-4035B6FC2628}"/>
            </c:ext>
          </c:extLst>
        </c:ser>
        <c:dLbls>
          <c:showLegendKey val="0"/>
          <c:showVal val="0"/>
          <c:showCatName val="0"/>
          <c:showSerName val="0"/>
          <c:showPercent val="0"/>
          <c:showBubbleSize val="0"/>
        </c:dLbls>
        <c:smooth val="0"/>
        <c:axId val="669295056"/>
        <c:axId val="669296040"/>
        <c:extLst/>
      </c:lineChart>
      <c:catAx>
        <c:axId val="669295056"/>
        <c:scaling>
          <c:orientation val="minMax"/>
        </c:scaling>
        <c:delete val="0"/>
        <c:axPos val="b"/>
        <c:numFmt formatCode="General" sourceLinked="1"/>
        <c:majorTickMark val="none"/>
        <c:minorTickMark val="in"/>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69296040"/>
        <c:crosses val="autoZero"/>
        <c:auto val="1"/>
        <c:lblAlgn val="ctr"/>
        <c:lblOffset val="100"/>
        <c:noMultiLvlLbl val="0"/>
      </c:catAx>
      <c:valAx>
        <c:axId val="66929604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r>
                  <a:rPr lang="da-DK" sz="1500" dirty="0">
                    <a:solidFill>
                      <a:sysClr val="windowText" lastClr="000000"/>
                    </a:solidFill>
                  </a:rPr>
                  <a:t>Tons N </a:t>
                </a:r>
              </a:p>
            </c:rich>
          </c:tx>
          <c:overlay val="0"/>
          <c:spPr>
            <a:noFill/>
            <a:ln>
              <a:noFill/>
            </a:ln>
            <a:effectLst/>
          </c:spPr>
          <c:txPr>
            <a:bodyPr rot="-540000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effectLst/>
                <a:latin typeface="Corbel" panose="020B0503020204020204" pitchFamily="34" charset="0"/>
                <a:ea typeface="+mn-ea"/>
                <a:cs typeface="+mn-cs"/>
              </a:defRPr>
            </a:pPr>
            <a:endParaRPr lang="da-DK"/>
          </a:p>
        </c:txPr>
        <c:crossAx val="669295056"/>
        <c:crosses val="autoZero"/>
        <c:crossBetween val="between"/>
        <c:majorUnit val="250"/>
      </c:valAx>
      <c:spPr>
        <a:noFill/>
        <a:ln>
          <a:noFill/>
        </a:ln>
        <a:effectLst/>
      </c:spPr>
    </c:plotArea>
    <c:legend>
      <c:legendPos val="r"/>
      <c:legendEntry>
        <c:idx val="0"/>
        <c:txPr>
          <a:bodyPr rot="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legendEntry>
      <c:layout>
        <c:manualLayout>
          <c:xMode val="edge"/>
          <c:yMode val="edge"/>
          <c:x val="0.61731523697212487"/>
          <c:y val="0.41538460238140384"/>
          <c:w val="0.29926179388935731"/>
          <c:h val="0.24474138888888891"/>
        </c:manualLayout>
      </c:layout>
      <c:overlay val="1"/>
      <c:spPr>
        <a:noFill/>
        <a:ln>
          <a:noFill/>
        </a:ln>
        <a:effectLst/>
      </c:spPr>
      <c:txPr>
        <a:bodyPr rot="0" spcFirstLastPara="1" vertOverflow="ellipsis" vert="horz" wrap="square" anchor="ctr" anchorCtr="1"/>
        <a:lstStyle/>
        <a:p>
          <a:pPr>
            <a:defRPr sz="1500" b="0" i="0" u="none" strike="noStrike" kern="1200" baseline="0">
              <a:solidFill>
                <a:sysClr val="windowText" lastClr="000000"/>
              </a:solidFill>
              <a:effectLst/>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a:solidFill>
            <a:sysClr val="windowText" lastClr="000000"/>
          </a:solidFill>
          <a:effectLst/>
          <a:latin typeface="Corbel" panose="020B0503020204020204" pitchFamily="34" charset="0"/>
        </a:defRPr>
      </a:pPr>
      <a:endParaRPr lang="da-DK"/>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'Ekstra økologi'!$L$33</c:f>
              <c:strCache>
                <c:ptCount val="1"/>
                <c:pt idx="0">
                  <c:v>Brunsaft</c:v>
                </c:pt>
              </c:strCache>
            </c:strRef>
          </c:tx>
          <c:spPr>
            <a:solidFill>
              <a:srgbClr val="C55A11"/>
            </a:solidFill>
            <a:ln>
              <a:solidFill>
                <a:schemeClr val="tx1"/>
              </a:solidFill>
            </a:ln>
            <a:effectLst/>
          </c:spPr>
          <c:invertIfNegative val="0"/>
          <c:cat>
            <c:strRef>
              <c:f>'Ekstra økologi'!$O$51:$Q$51</c:f>
              <c:strCache>
                <c:ptCount val="3"/>
                <c:pt idx="0">
                  <c:v>Kløvergræs</c:v>
                </c:pt>
                <c:pt idx="1">
                  <c:v>Bioraffinaderier</c:v>
                </c:pt>
                <c:pt idx="2">
                  <c:v>Brunsaft</c:v>
                </c:pt>
              </c:strCache>
            </c:strRef>
          </c:cat>
          <c:val>
            <c:numRef>
              <c:f>'Ekstra økologi'!$M$33:$O$33</c:f>
              <c:numCache>
                <c:formatCode>0.00</c:formatCode>
                <c:ptCount val="3"/>
                <c:pt idx="1">
                  <c:v>0.7307079646017699</c:v>
                </c:pt>
                <c:pt idx="2">
                  <c:v>0.7307079646017699</c:v>
                </c:pt>
              </c:numCache>
            </c:numRef>
          </c:val>
          <c:extLst>
            <c:ext xmlns:c16="http://schemas.microsoft.com/office/drawing/2014/chart" uri="{C3380CC4-5D6E-409C-BE32-E72D297353CC}">
              <c16:uniqueId val="{00000000-ACEC-4A8D-94E7-7AEA8062FE14}"/>
            </c:ext>
          </c:extLst>
        </c:ser>
        <c:ser>
          <c:idx val="2"/>
          <c:order val="1"/>
          <c:tx>
            <c:strRef>
              <c:f>'Ekstra økologi'!$L$34</c:f>
              <c:strCache>
                <c:ptCount val="1"/>
                <c:pt idx="0">
                  <c:v>Fiberrest</c:v>
                </c:pt>
              </c:strCache>
            </c:strRef>
          </c:tx>
          <c:spPr>
            <a:solidFill>
              <a:srgbClr val="92D050"/>
            </a:solidFill>
            <a:ln>
              <a:solidFill>
                <a:schemeClr val="tx1"/>
              </a:solidFill>
            </a:ln>
            <a:effectLst/>
          </c:spPr>
          <c:invertIfNegative val="0"/>
          <c:cat>
            <c:strRef>
              <c:f>'Ekstra økologi'!$O$51:$Q$51</c:f>
              <c:strCache>
                <c:ptCount val="3"/>
                <c:pt idx="0">
                  <c:v>Kløvergræs</c:v>
                </c:pt>
                <c:pt idx="1">
                  <c:v>Bioraffinaderier</c:v>
                </c:pt>
                <c:pt idx="2">
                  <c:v>Brunsaft</c:v>
                </c:pt>
              </c:strCache>
            </c:strRef>
          </c:cat>
          <c:val>
            <c:numRef>
              <c:f>'Ekstra økologi'!$M$34:$O$34</c:f>
              <c:numCache>
                <c:formatCode>0.00</c:formatCode>
                <c:ptCount val="3"/>
                <c:pt idx="1">
                  <c:v>2.5415929203539824</c:v>
                </c:pt>
              </c:numCache>
            </c:numRef>
          </c:val>
          <c:extLst>
            <c:ext xmlns:c16="http://schemas.microsoft.com/office/drawing/2014/chart" uri="{C3380CC4-5D6E-409C-BE32-E72D297353CC}">
              <c16:uniqueId val="{00000001-ACEC-4A8D-94E7-7AEA8062FE14}"/>
            </c:ext>
          </c:extLst>
        </c:ser>
        <c:ser>
          <c:idx val="0"/>
          <c:order val="2"/>
          <c:tx>
            <c:strRef>
              <c:f>'Ekstra økologi'!$L$32</c:f>
              <c:strCache>
                <c:ptCount val="1"/>
                <c:pt idx="0">
                  <c:v>Kløvergræs</c:v>
                </c:pt>
              </c:strCache>
            </c:strRef>
          </c:tx>
          <c:spPr>
            <a:solidFill>
              <a:srgbClr val="00B050"/>
            </a:solidFill>
            <a:ln>
              <a:solidFill>
                <a:schemeClr val="tx1"/>
              </a:solidFill>
            </a:ln>
            <a:effectLst/>
          </c:spPr>
          <c:invertIfNegative val="0"/>
          <c:cat>
            <c:strRef>
              <c:f>'Ekstra økologi'!$O$51:$Q$51</c:f>
              <c:strCache>
                <c:ptCount val="3"/>
                <c:pt idx="0">
                  <c:v>Kløvergræs</c:v>
                </c:pt>
                <c:pt idx="1">
                  <c:v>Bioraffinaderier</c:v>
                </c:pt>
                <c:pt idx="2">
                  <c:v>Brunsaft</c:v>
                </c:pt>
              </c:strCache>
            </c:strRef>
          </c:cat>
          <c:val>
            <c:numRef>
              <c:f>'Ekstra økologi'!$M$32:$O$32</c:f>
              <c:numCache>
                <c:formatCode>General</c:formatCode>
                <c:ptCount val="3"/>
                <c:pt idx="0" formatCode="0.00">
                  <c:v>4.9183000000000003</c:v>
                </c:pt>
              </c:numCache>
            </c:numRef>
          </c:val>
          <c:extLst>
            <c:ext xmlns:c16="http://schemas.microsoft.com/office/drawing/2014/chart" uri="{C3380CC4-5D6E-409C-BE32-E72D297353CC}">
              <c16:uniqueId val="{00000002-ACEC-4A8D-94E7-7AEA8062FE14}"/>
            </c:ext>
          </c:extLst>
        </c:ser>
        <c:dLbls>
          <c:showLegendKey val="0"/>
          <c:showVal val="0"/>
          <c:showCatName val="0"/>
          <c:showSerName val="0"/>
          <c:showPercent val="0"/>
          <c:showBubbleSize val="0"/>
        </c:dLbls>
        <c:gapWidth val="150"/>
        <c:overlap val="100"/>
        <c:axId val="792330808"/>
        <c:axId val="792327856"/>
      </c:barChart>
      <c:catAx>
        <c:axId val="7923308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lgn="ctr">
              <a:defRPr lang="en-US" sz="1200" b="0" i="0" u="none" strike="noStrike" kern="1200" baseline="0">
                <a:solidFill>
                  <a:schemeClr val="tx1"/>
                </a:solidFill>
                <a:effectLst/>
                <a:latin typeface="Corbel" panose="020B0503020204020204" pitchFamily="34" charset="0"/>
                <a:ea typeface="+mn-ea"/>
                <a:cs typeface="+mn-cs"/>
              </a:defRPr>
            </a:pPr>
            <a:endParaRPr lang="da-DK"/>
          </a:p>
        </c:txPr>
        <c:crossAx val="792327856"/>
        <c:crosses val="autoZero"/>
        <c:auto val="1"/>
        <c:lblAlgn val="ctr"/>
        <c:lblOffset val="100"/>
        <c:noMultiLvlLbl val="0"/>
      </c:catAx>
      <c:valAx>
        <c:axId val="792327856"/>
        <c:scaling>
          <c:orientation val="minMax"/>
          <c:max val="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da-DK" sz="1500" b="0" i="0" u="none" strike="noStrike" kern="1200" cap="none" spc="0" baseline="0">
                    <a:ln w="0"/>
                    <a:solidFill>
                      <a:schemeClr val="tx1"/>
                    </a:solidFill>
                    <a:effectLst/>
                    <a:latin typeface="Corbel" panose="020B0503020204020204" pitchFamily="34" charset="0"/>
                    <a:ea typeface="+mn-ea"/>
                    <a:cs typeface="+mn-cs"/>
                  </a:defRPr>
                </a:pPr>
                <a:r>
                  <a:rPr lang="da-DK" sz="1500" b="0" i="0" u="none" strike="noStrike" kern="1200" cap="none" spc="0" baseline="0">
                    <a:ln w="0"/>
                    <a:solidFill>
                      <a:schemeClr val="tx1"/>
                    </a:solidFill>
                    <a:effectLst/>
                    <a:latin typeface="Corbel" panose="020B0503020204020204" pitchFamily="34" charset="0"/>
                    <a:ea typeface="+mn-ea"/>
                    <a:cs typeface="+mn-cs"/>
                  </a:rPr>
                  <a:t>Petajoule</a:t>
                </a:r>
              </a:p>
            </c:rich>
          </c:tx>
          <c:overlay val="0"/>
          <c:spPr>
            <a:noFill/>
            <a:ln>
              <a:noFill/>
            </a:ln>
            <a:effectLst/>
          </c:spPr>
          <c:txPr>
            <a:bodyPr rot="-5400000" spcFirstLastPara="1" vertOverflow="ellipsis" vert="horz" wrap="square" anchor="ctr" anchorCtr="1"/>
            <a:lstStyle/>
            <a:p>
              <a:pPr algn="ctr" rtl="0">
                <a:defRPr lang="da-DK"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lgn="ctr">
              <a:defRPr lang="en-US"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923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3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lang="en-US" sz="1000" b="0" i="0" u="none" strike="noStrike" kern="1200" baseline="0">
          <a:solidFill>
            <a:schemeClr val="tx1"/>
          </a:solidFill>
          <a:latin typeface="Corbel" panose="020B0503020204020204" pitchFamily="34" charset="0"/>
          <a:ea typeface="+mn-ea"/>
          <a:cs typeface="+mn-cs"/>
        </a:defRPr>
      </a:pPr>
      <a:endParaRPr lang="da-DK"/>
    </a:p>
  </c:txPr>
  <c:externalData r:id="rId4">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2"/>
          <c:order val="0"/>
          <c:tx>
            <c:strRef>
              <c:f>'Ekstra økologi'!$S$33</c:f>
              <c:strCache>
                <c:ptCount val="1"/>
                <c:pt idx="0">
                  <c:v>Brunsaft</c:v>
                </c:pt>
              </c:strCache>
            </c:strRef>
          </c:tx>
          <c:spPr>
            <a:solidFill>
              <a:srgbClr val="C55A11"/>
            </a:solidFill>
            <a:ln>
              <a:solidFill>
                <a:schemeClr val="tx1"/>
              </a:solidFill>
            </a:ln>
            <a:effectLst/>
          </c:spPr>
          <c:invertIfNegative val="0"/>
          <c:cat>
            <c:strRef>
              <c:f>'Ekstra økologi'!$T$31:$U$31</c:f>
              <c:strCache>
                <c:ptCount val="2"/>
                <c:pt idx="0">
                  <c:v>Konventionel</c:v>
                </c:pt>
                <c:pt idx="1">
                  <c:v>Økologisk</c:v>
                </c:pt>
              </c:strCache>
            </c:strRef>
          </c:cat>
          <c:val>
            <c:numRef>
              <c:f>'Ekstra økologi'!$T$33:$U$33</c:f>
              <c:numCache>
                <c:formatCode>0.00</c:formatCode>
                <c:ptCount val="2"/>
                <c:pt idx="0">
                  <c:v>1.4000999999999999</c:v>
                </c:pt>
                <c:pt idx="1">
                  <c:v>0.82569999999999999</c:v>
                </c:pt>
              </c:numCache>
            </c:numRef>
          </c:val>
          <c:extLst>
            <c:ext xmlns:c16="http://schemas.microsoft.com/office/drawing/2014/chart" uri="{C3380CC4-5D6E-409C-BE32-E72D297353CC}">
              <c16:uniqueId val="{00000000-F70A-42BD-BF3C-BF7729D17DC4}"/>
            </c:ext>
          </c:extLst>
        </c:ser>
        <c:ser>
          <c:idx val="0"/>
          <c:order val="1"/>
          <c:tx>
            <c:strRef>
              <c:f>'Ekstra økologi'!$S$34</c:f>
              <c:strCache>
                <c:ptCount val="1"/>
                <c:pt idx="0">
                  <c:v>Fiberrest</c:v>
                </c:pt>
              </c:strCache>
            </c:strRef>
          </c:tx>
          <c:spPr>
            <a:solidFill>
              <a:srgbClr val="92D050"/>
            </a:solidFill>
            <a:ln>
              <a:solidFill>
                <a:schemeClr val="tx1"/>
              </a:solidFill>
            </a:ln>
            <a:effectLst/>
          </c:spPr>
          <c:invertIfNegative val="0"/>
          <c:cat>
            <c:strRef>
              <c:f>'Ekstra økologi'!$T$31:$U$31</c:f>
              <c:strCache>
                <c:ptCount val="2"/>
                <c:pt idx="0">
                  <c:v>Konventionel</c:v>
                </c:pt>
                <c:pt idx="1">
                  <c:v>Økologisk</c:v>
                </c:pt>
              </c:strCache>
            </c:strRef>
          </c:cat>
          <c:val>
            <c:numRef>
              <c:f>'Ekstra økologi'!$T$34:$U$34</c:f>
              <c:numCache>
                <c:formatCode>0.00</c:formatCode>
                <c:ptCount val="2"/>
                <c:pt idx="0">
                  <c:v>4.6310999999999991</c:v>
                </c:pt>
                <c:pt idx="1">
                  <c:v>2.8719999999999999</c:v>
                </c:pt>
              </c:numCache>
            </c:numRef>
          </c:val>
          <c:extLst>
            <c:ext xmlns:c16="http://schemas.microsoft.com/office/drawing/2014/chart" uri="{C3380CC4-5D6E-409C-BE32-E72D297353CC}">
              <c16:uniqueId val="{00000001-F70A-42BD-BF3C-BF7729D17DC4}"/>
            </c:ext>
          </c:extLst>
        </c:ser>
        <c:dLbls>
          <c:showLegendKey val="0"/>
          <c:showVal val="0"/>
          <c:showCatName val="0"/>
          <c:showSerName val="0"/>
          <c:showPercent val="0"/>
          <c:showBubbleSize val="0"/>
        </c:dLbls>
        <c:gapWidth val="150"/>
        <c:overlap val="100"/>
        <c:axId val="792330808"/>
        <c:axId val="792327856"/>
      </c:barChart>
      <c:catAx>
        <c:axId val="7923308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lang="en-US" sz="1100" b="0" i="0" u="none" strike="noStrike" kern="1200" baseline="0">
                <a:solidFill>
                  <a:schemeClr val="tx1"/>
                </a:solidFill>
                <a:effectLst/>
                <a:latin typeface="Corbel" panose="020B0503020204020204" pitchFamily="34" charset="0"/>
                <a:ea typeface="+mn-ea"/>
                <a:cs typeface="+mn-cs"/>
              </a:defRPr>
            </a:pPr>
            <a:endParaRPr lang="da-DK"/>
          </a:p>
        </c:txPr>
        <c:crossAx val="792327856"/>
        <c:crosses val="autoZero"/>
        <c:auto val="1"/>
        <c:lblAlgn val="ctr"/>
        <c:lblOffset val="100"/>
        <c:noMultiLvlLbl val="0"/>
      </c:catAx>
      <c:valAx>
        <c:axId val="7923278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500" b="0" i="0" u="none" strike="noStrike" kern="1200" cap="none" spc="0" baseline="0">
                    <a:ln w="0"/>
                    <a:solidFill>
                      <a:schemeClr val="tx1"/>
                    </a:solidFill>
                    <a:effectLst/>
                    <a:latin typeface="Corbel" panose="020B0503020204020204" pitchFamily="34" charset="0"/>
                    <a:ea typeface="+mn-ea"/>
                    <a:cs typeface="+mn-cs"/>
                  </a:defRPr>
                </a:pPr>
                <a:r>
                  <a:rPr lang="da-DK" sz="1500" b="0" cap="none" spc="0">
                    <a:ln w="0"/>
                    <a:solidFill>
                      <a:schemeClr val="tx1"/>
                    </a:solidFill>
                    <a:effectLst/>
                  </a:rPr>
                  <a:t>Petajoule</a:t>
                </a:r>
              </a:p>
            </c:rich>
          </c:tx>
          <c:overlay val="0"/>
          <c:spPr>
            <a:noFill/>
            <a:ln>
              <a:noFill/>
            </a:ln>
            <a:effectLst/>
          </c:spPr>
          <c:txPr>
            <a:bodyPr rot="-5400000" spcFirstLastPara="1" vertOverflow="ellipsis" vert="horz" wrap="square" anchor="ctr" anchorCtr="1"/>
            <a:lstStyle/>
            <a:p>
              <a:pPr>
                <a:defRPr lang="en-US"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923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3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lang="en-US" sz="1000" b="0" i="0" u="none" strike="noStrike" kern="1200" baseline="0">
          <a:solidFill>
            <a:schemeClr val="tx1"/>
          </a:solidFill>
          <a:latin typeface="Corbel" panose="020B0503020204020204" pitchFamily="34" charset="0"/>
          <a:ea typeface="+mn-ea"/>
          <a:cs typeface="+mn-cs"/>
        </a:defRPr>
      </a:pPr>
      <a:endParaRPr lang="da-DK"/>
    </a:p>
  </c:txPr>
  <c:externalData r:id="rId4">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'Produktionsomkostninger opg.bio'!$L$38</c:f>
              <c:strCache>
                <c:ptCount val="1"/>
                <c:pt idx="0">
                  <c:v>Naturgas børspris</c:v>
                </c:pt>
              </c:strCache>
            </c:strRef>
          </c:tx>
          <c:spPr>
            <a:solidFill>
              <a:srgbClr val="09562C"/>
            </a:solidFill>
            <a:ln>
              <a:solidFill>
                <a:schemeClr val="tx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8F37-4E93-975F-C5CDCDC97327}"/>
                </c:ext>
              </c:extLst>
            </c:dLbl>
            <c:dLbl>
              <c:idx val="1"/>
              <c:tx>
                <c:rich>
                  <a:bodyPr/>
                  <a:lstStyle/>
                  <a:p>
                    <a:r>
                      <a:rPr lang="en-US"/>
                      <a:t>Naturgas børspris</a:t>
                    </a:r>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F37-4E93-975F-C5CDCDC97327}"/>
                </c:ext>
              </c:extLst>
            </c:dLbl>
            <c:dLbl>
              <c:idx val="4"/>
              <c:delete val="1"/>
              <c:extLst>
                <c:ext xmlns:c15="http://schemas.microsoft.com/office/drawing/2012/chart" uri="{CE6537A1-D6FC-4f65-9D91-7224C49458BB}"/>
                <c:ext xmlns:c16="http://schemas.microsoft.com/office/drawing/2014/chart" uri="{C3380CC4-5D6E-409C-BE32-E72D297353CC}">
                  <c16:uniqueId val="{00000002-8F37-4E93-975F-C5CDCDC97327}"/>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cap="none" spc="0" baseline="0">
                    <a:ln w="0"/>
                    <a:solidFill>
                      <a:schemeClr val="bg1"/>
                    </a:solidFill>
                    <a:effectLst/>
                    <a:latin typeface="Corbel" panose="020B0503020204020204" pitchFamily="34" charset="0"/>
                    <a:ea typeface="+mn-ea"/>
                    <a:cs typeface="+mn-cs"/>
                  </a:defRPr>
                </a:pPr>
                <a:endParaRPr lang="da-DK"/>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opg.bio'!$M$38:$Q$38</c:f>
              <c:numCache>
                <c:formatCode>0</c:formatCode>
                <c:ptCount val="5"/>
                <c:pt idx="0" formatCode="_(* #,##0.00_);_(* \(#,##0.00\);_(* &quot;-&quot;??_);_(@_)">
                  <c:v>0</c:v>
                </c:pt>
                <c:pt idx="1">
                  <c:v>35.714285714285715</c:v>
                </c:pt>
                <c:pt idx="2">
                  <c:v>35.714285714285715</c:v>
                </c:pt>
                <c:pt idx="3">
                  <c:v>35.714285714285715</c:v>
                </c:pt>
                <c:pt idx="4">
                  <c:v>0</c:v>
                </c:pt>
              </c:numCache>
            </c:numRef>
          </c:val>
          <c:extLst>
            <c:ext xmlns:c16="http://schemas.microsoft.com/office/drawing/2014/chart" uri="{C3380CC4-5D6E-409C-BE32-E72D297353CC}">
              <c16:uniqueId val="{00000003-8F37-4E93-975F-C5CDCDC97327}"/>
            </c:ext>
          </c:extLst>
        </c:ser>
        <c:ser>
          <c:idx val="1"/>
          <c:order val="1"/>
          <c:tx>
            <c:strRef>
              <c:f>'Produktionsomkostninger opg.bio'!$L$39</c:f>
              <c:strCache>
                <c:ptCount val="1"/>
                <c:pt idx="0">
                  <c:v>Oprindelses
garanti
(Estimat)</c:v>
                </c:pt>
              </c:strCache>
            </c:strRef>
          </c:tx>
          <c:spPr>
            <a:solidFill>
              <a:srgbClr val="FF5050"/>
            </a:solidFill>
            <a:ln>
              <a:solidFill>
                <a:schemeClr val="tx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8F37-4E93-975F-C5CDCDC97327}"/>
                </c:ext>
              </c:extLst>
            </c:dLbl>
            <c:dLbl>
              <c:idx val="2"/>
              <c:delete val="1"/>
              <c:extLst>
                <c:ext xmlns:c15="http://schemas.microsoft.com/office/drawing/2012/chart" uri="{CE6537A1-D6FC-4f65-9D91-7224C49458BB}"/>
                <c:ext xmlns:c16="http://schemas.microsoft.com/office/drawing/2014/chart" uri="{C3380CC4-5D6E-409C-BE32-E72D297353CC}">
                  <c16:uniqueId val="{00000005-8F37-4E93-975F-C5CDCDC97327}"/>
                </c:ext>
              </c:extLst>
            </c:dLbl>
            <c:dLbl>
              <c:idx val="3"/>
              <c:delete val="1"/>
              <c:extLst>
                <c:ext xmlns:c15="http://schemas.microsoft.com/office/drawing/2012/chart" uri="{CE6537A1-D6FC-4f65-9D91-7224C49458BB}"/>
                <c:ext xmlns:c16="http://schemas.microsoft.com/office/drawing/2014/chart" uri="{C3380CC4-5D6E-409C-BE32-E72D297353CC}">
                  <c16:uniqueId val="{00000006-8F37-4E93-975F-C5CDCDC97327}"/>
                </c:ext>
              </c:extLst>
            </c:dLbl>
            <c:dLbl>
              <c:idx val="4"/>
              <c:tx>
                <c:rich>
                  <a:bodyPr/>
                  <a:lstStyle/>
                  <a:p>
                    <a:r>
                      <a:rPr lang="en-US"/>
                      <a:t>PPA</a:t>
                    </a:r>
                  </a:p>
                  <a:p>
                    <a:endParaRPr lang="en-US"/>
                  </a:p>
                  <a:p>
                    <a:r>
                      <a:rPr lang="en-US"/>
                      <a:t>Oprindelses</a:t>
                    </a:r>
                  </a:p>
                  <a:p>
                    <a:r>
                      <a:rPr lang="en-US"/>
                      <a:t>-garanti</a:t>
                    </a:r>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F37-4E93-975F-C5CDCDC97327}"/>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cap="none" spc="0" baseline="0">
                    <a:ln w="0"/>
                    <a:solidFill>
                      <a:schemeClr val="bg1"/>
                    </a:solidFill>
                    <a:effectLst/>
                    <a:latin typeface="Corbel" panose="020B0503020204020204" pitchFamily="34" charset="0"/>
                    <a:ea typeface="+mn-ea"/>
                    <a:cs typeface="+mn-cs"/>
                  </a:defRPr>
                </a:pPr>
                <a:endParaRPr lang="da-DK"/>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opg.bio'!$M$39:$Q$39</c:f>
              <c:numCache>
                <c:formatCode>0</c:formatCode>
                <c:ptCount val="5"/>
                <c:pt idx="0" formatCode="_(* #,##0.00_);_(* \(#,##0.00\);_(* &quot;-&quot;??_);_(@_)">
                  <c:v>0</c:v>
                </c:pt>
                <c:pt idx="1">
                  <c:v>35.714285714285715</c:v>
                </c:pt>
                <c:pt idx="2">
                  <c:v>0</c:v>
                </c:pt>
                <c:pt idx="3">
                  <c:v>0</c:v>
                </c:pt>
                <c:pt idx="4">
                  <c:v>100</c:v>
                </c:pt>
              </c:numCache>
            </c:numRef>
          </c:val>
          <c:extLst>
            <c:ext xmlns:c16="http://schemas.microsoft.com/office/drawing/2014/chart" uri="{C3380CC4-5D6E-409C-BE32-E72D297353CC}">
              <c16:uniqueId val="{00000008-8F37-4E93-975F-C5CDCDC97327}"/>
            </c:ext>
          </c:extLst>
        </c:ser>
        <c:ser>
          <c:idx val="2"/>
          <c:order val="2"/>
          <c:tx>
            <c:strRef>
              <c:f>'Produktionsomkostninger opg.bio'!$L$40</c:f>
              <c:strCache>
                <c:ptCount val="1"/>
                <c:pt idx="0">
                  <c:v>Støttebehov</c:v>
                </c:pt>
              </c:strCache>
            </c:strRef>
          </c:tx>
          <c:spPr>
            <a:solidFill>
              <a:srgbClr val="558ED5"/>
            </a:solidFill>
            <a:ln>
              <a:solidFill>
                <a:schemeClr val="tx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8F37-4E93-975F-C5CDCDC97327}"/>
                </c:ext>
              </c:extLst>
            </c:dLbl>
            <c:dLbl>
              <c:idx val="1"/>
              <c:tx>
                <c:rich>
                  <a:bodyPr/>
                  <a:lstStyle/>
                  <a:p>
                    <a:r>
                      <a:rPr lang="en-US"/>
                      <a:t>Aktuel</a:t>
                    </a:r>
                  </a:p>
                  <a:p>
                    <a:r>
                      <a:rPr lang="en-US"/>
                      <a:t>støtte</a:t>
                    </a:r>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8F37-4E93-975F-C5CDCDC97327}"/>
                </c:ext>
              </c:extLst>
            </c:dLbl>
            <c:dLbl>
              <c:idx val="2"/>
              <c:tx>
                <c:rich>
                  <a:bodyPr/>
                  <a:lstStyle/>
                  <a:p>
                    <a:r>
                      <a:rPr lang="da-DK"/>
                      <a:t>Støtte </a:t>
                    </a:r>
                  </a:p>
                  <a:p>
                    <a:r>
                      <a:rPr lang="da-DK"/>
                      <a:t>fra nye</a:t>
                    </a:r>
                    <a:r>
                      <a:rPr lang="da-DK" baseline="0"/>
                      <a:t> </a:t>
                    </a:r>
                  </a:p>
                  <a:p>
                    <a:r>
                      <a:rPr lang="da-DK" baseline="0"/>
                      <a:t>udbuds-</a:t>
                    </a:r>
                  </a:p>
                  <a:p>
                    <a:r>
                      <a:rPr lang="da-DK" baseline="0"/>
                      <a:t>puljer</a:t>
                    </a:r>
                    <a:endParaRPr lang="da-DK"/>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8F37-4E93-975F-C5CDCDC97327}"/>
                </c:ext>
              </c:extLst>
            </c:dLbl>
            <c:dLbl>
              <c:idx val="3"/>
              <c:tx>
                <c:rich>
                  <a:bodyPr/>
                  <a:lstStyle/>
                  <a:p>
                    <a:r>
                      <a:rPr lang="da-DK" sz="1300" b="0" i="0" u="none" strike="noStrike" kern="1200" cap="none" spc="0" baseline="0">
                        <a:ln w="0"/>
                        <a:solidFill>
                          <a:sysClr val="window" lastClr="FFFFFF"/>
                        </a:solidFill>
                        <a:effectLst/>
                        <a:latin typeface="Corbel" panose="020B0503020204020204" pitchFamily="34" charset="0"/>
                      </a:rPr>
                      <a:t>Maks. </a:t>
                    </a:r>
                  </a:p>
                  <a:p>
                    <a:r>
                      <a:rPr lang="da-DK" sz="1300" b="0" i="0" u="none" strike="noStrike" kern="1200" cap="none" spc="0" baseline="0">
                        <a:ln w="0"/>
                        <a:solidFill>
                          <a:sysClr val="window" lastClr="FFFFFF"/>
                        </a:solidFill>
                        <a:effectLst/>
                        <a:latin typeface="Corbel" panose="020B0503020204020204" pitchFamily="34" charset="0"/>
                      </a:rPr>
                      <a:t>støtte </a:t>
                    </a:r>
                  </a:p>
                  <a:p>
                    <a:r>
                      <a:rPr lang="da-DK" sz="1300" b="0" i="0" u="none" strike="noStrike" kern="1200" cap="none" spc="0" baseline="0">
                        <a:ln w="0"/>
                        <a:solidFill>
                          <a:sysClr val="window" lastClr="FFFFFF"/>
                        </a:solidFill>
                        <a:effectLst/>
                        <a:latin typeface="Corbel" panose="020B0503020204020204" pitchFamily="34" charset="0"/>
                      </a:rPr>
                      <a:t>fra nye </a:t>
                    </a:r>
                  </a:p>
                  <a:p>
                    <a:r>
                      <a:rPr lang="da-DK" sz="1300" b="0" i="0" u="none" strike="noStrike" kern="1200" cap="none" spc="0" baseline="0">
                        <a:ln w="0"/>
                        <a:solidFill>
                          <a:sysClr val="window" lastClr="FFFFFF"/>
                        </a:solidFill>
                        <a:effectLst/>
                        <a:latin typeface="Corbel" panose="020B0503020204020204" pitchFamily="34" charset="0"/>
                      </a:rPr>
                      <a:t>udbuds-</a:t>
                    </a:r>
                  </a:p>
                  <a:p>
                    <a:r>
                      <a:rPr lang="da-DK" sz="1300" b="0" i="0" u="none" strike="noStrike" kern="1200" cap="none" spc="0" baseline="0">
                        <a:ln w="0"/>
                        <a:solidFill>
                          <a:sysClr val="window" lastClr="FFFFFF"/>
                        </a:solidFill>
                        <a:effectLst/>
                        <a:latin typeface="Corbel" panose="020B0503020204020204" pitchFamily="34" charset="0"/>
                      </a:rPr>
                      <a:t>puljer</a:t>
                    </a:r>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8F37-4E93-975F-C5CDCDC97327}"/>
                </c:ext>
              </c:extLst>
            </c:dLbl>
            <c:dLbl>
              <c:idx val="4"/>
              <c:delete val="1"/>
              <c:extLst>
                <c:ext xmlns:c15="http://schemas.microsoft.com/office/drawing/2012/chart" uri="{CE6537A1-D6FC-4f65-9D91-7224C49458BB}"/>
                <c:ext xmlns:c16="http://schemas.microsoft.com/office/drawing/2014/chart" uri="{C3380CC4-5D6E-409C-BE32-E72D297353CC}">
                  <c16:uniqueId val="{0000000D-8F37-4E93-975F-C5CDCDC97327}"/>
                </c:ext>
              </c:extLst>
            </c:dLbl>
            <c:spPr>
              <a:noFill/>
              <a:ln>
                <a:noFill/>
              </a:ln>
              <a:effectLst/>
            </c:spPr>
            <c:txPr>
              <a:bodyPr rot="0" spcFirstLastPara="1" vertOverflow="ellipsis" vert="horz" wrap="square" lIns="38100" tIns="19050" rIns="38100" bIns="19050" anchor="ctr" anchorCtr="0">
                <a:spAutoFit/>
              </a:bodyPr>
              <a:lstStyle/>
              <a:p>
                <a:pPr algn="ctr">
                  <a:defRPr lang="en-US" sz="1300" b="0" i="0" u="none" strike="noStrike" kern="1200" cap="none" spc="0" baseline="0">
                    <a:ln w="0"/>
                    <a:solidFill>
                      <a:schemeClr val="bg1"/>
                    </a:solidFill>
                    <a:effectLst/>
                    <a:latin typeface="Corbel" panose="020B0503020204020204" pitchFamily="34" charset="0"/>
                    <a:ea typeface="+mn-ea"/>
                    <a:cs typeface="+mn-cs"/>
                  </a:defRPr>
                </a:pPr>
                <a:endParaRPr lang="da-DK"/>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opg.bio'!$M$40:$Q$40</c:f>
              <c:numCache>
                <c:formatCode>0</c:formatCode>
                <c:ptCount val="5"/>
                <c:pt idx="0" formatCode="_(* #,##0.00_);_(* \(#,##0.00\);_(* &quot;-&quot;??_);_(@_)">
                  <c:v>0</c:v>
                </c:pt>
                <c:pt idx="1">
                  <c:v>28.571428571428569</c:v>
                </c:pt>
                <c:pt idx="2">
                  <c:v>39.991945288753797</c:v>
                </c:pt>
                <c:pt idx="3">
                  <c:v>54.055142857142854</c:v>
                </c:pt>
                <c:pt idx="4">
                  <c:v>0</c:v>
                </c:pt>
              </c:numCache>
            </c:numRef>
          </c:val>
          <c:extLst>
            <c:ext xmlns:c16="http://schemas.microsoft.com/office/drawing/2014/chart" uri="{C3380CC4-5D6E-409C-BE32-E72D297353CC}">
              <c16:uniqueId val="{0000000E-8F37-4E93-975F-C5CDCDC97327}"/>
            </c:ext>
          </c:extLst>
        </c:ser>
        <c:ser>
          <c:idx val="7"/>
          <c:order val="3"/>
          <c:tx>
            <c:strRef>
              <c:f>'Produktionsomkostninger opg.bio'!$L$45</c:f>
              <c:strCache>
                <c:ptCount val="1"/>
                <c:pt idx="0">
                  <c:v>Drifts
omk.
OPEX</c:v>
                </c:pt>
              </c:strCache>
            </c:strRef>
          </c:tx>
          <c:spPr>
            <a:solidFill>
              <a:srgbClr val="FFD966"/>
            </a:solidFill>
            <a:ln>
              <a:solidFill>
                <a:schemeClr val="tx1"/>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F-8F37-4E93-975F-C5CDCDC97327}"/>
                </c:ext>
              </c:extLst>
            </c:dLbl>
            <c:dLbl>
              <c:idx val="2"/>
              <c:delete val="1"/>
              <c:extLst>
                <c:ext xmlns:c15="http://schemas.microsoft.com/office/drawing/2012/chart" uri="{CE6537A1-D6FC-4f65-9D91-7224C49458BB}"/>
                <c:ext xmlns:c16="http://schemas.microsoft.com/office/drawing/2014/chart" uri="{C3380CC4-5D6E-409C-BE32-E72D297353CC}">
                  <c16:uniqueId val="{00000010-8F37-4E93-975F-C5CDCDC97327}"/>
                </c:ext>
              </c:extLst>
            </c:dLbl>
            <c:spPr>
              <a:noFill/>
              <a:ln>
                <a:noFill/>
              </a:ln>
              <a:effectLst/>
            </c:spPr>
            <c:txPr>
              <a:bodyPr rot="0" spcFirstLastPara="1" vertOverflow="ellipsis" vert="horz" wrap="square" lIns="38100" tIns="19050" rIns="38100" bIns="19050" anchor="ctr" anchorCtr="0">
                <a:spAutoFit/>
              </a:bodyPr>
              <a:lstStyle/>
              <a:p>
                <a:pPr algn="ctr">
                  <a:defRPr lang="en-US" sz="1300" b="0" i="0" u="none" strike="noStrike" kern="1200" cap="none" spc="0" baseline="0">
                    <a:ln w="0"/>
                    <a:solidFill>
                      <a:schemeClr val="tx1"/>
                    </a:solidFill>
                    <a:effectLst/>
                    <a:latin typeface="Corbel" panose="020B0503020204020204" pitchFamily="34" charset="0"/>
                    <a:ea typeface="+mn-ea"/>
                    <a:cs typeface="+mn-cs"/>
                  </a:defRPr>
                </a:pPr>
                <a:endParaRPr lang="da-DK"/>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opg.bio'!$M$45:$Q$45</c:f>
              <c:numCache>
                <c:formatCode>_(* #,##0.00_);_(* \(#,##0.00\);_(* "-"??_);_(@_)</c:formatCode>
                <c:ptCount val="5"/>
                <c:pt idx="0" formatCode="0">
                  <c:v>24.421021459427898</c:v>
                </c:pt>
                <c:pt idx="1">
                  <c:v>0</c:v>
                </c:pt>
                <c:pt idx="2">
                  <c:v>0</c:v>
                </c:pt>
              </c:numCache>
            </c:numRef>
          </c:val>
          <c:extLst>
            <c:ext xmlns:c16="http://schemas.microsoft.com/office/drawing/2014/chart" uri="{C3380CC4-5D6E-409C-BE32-E72D297353CC}">
              <c16:uniqueId val="{00000011-8F37-4E93-975F-C5CDCDC97327}"/>
            </c:ext>
          </c:extLst>
        </c:ser>
        <c:ser>
          <c:idx val="4"/>
          <c:order val="4"/>
          <c:tx>
            <c:strRef>
              <c:f>'Produktionsomkostninger opg.bio'!$L$43</c:f>
              <c:strCache>
                <c:ptCount val="1"/>
                <c:pt idx="0">
                  <c:v>Biomasse
omk.
OPEX</c:v>
                </c:pt>
              </c:strCache>
            </c:strRef>
          </c:tx>
          <c:spPr>
            <a:solidFill>
              <a:srgbClr val="E6AF00"/>
            </a:solidFill>
            <a:ln>
              <a:solidFill>
                <a:schemeClr val="tx1"/>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2-8F37-4E93-975F-C5CDCDC97327}"/>
                </c:ext>
              </c:extLst>
            </c:dLbl>
            <c:dLbl>
              <c:idx val="2"/>
              <c:delete val="1"/>
              <c:extLst>
                <c:ext xmlns:c15="http://schemas.microsoft.com/office/drawing/2012/chart" uri="{CE6537A1-D6FC-4f65-9D91-7224C49458BB}"/>
                <c:ext xmlns:c16="http://schemas.microsoft.com/office/drawing/2014/chart" uri="{C3380CC4-5D6E-409C-BE32-E72D297353CC}">
                  <c16:uniqueId val="{00000013-8F37-4E93-975F-C5CDCDC97327}"/>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opg.bio'!$M$43:$Q$43</c:f>
              <c:numCache>
                <c:formatCode>_(* #,##0.00_);_(* \(#,##0.00\);_(* "-"??_);_(@_)</c:formatCode>
                <c:ptCount val="5"/>
                <c:pt idx="0" formatCode="0">
                  <c:v>59.13699930051768</c:v>
                </c:pt>
                <c:pt idx="1">
                  <c:v>0</c:v>
                </c:pt>
                <c:pt idx="2">
                  <c:v>0</c:v>
                </c:pt>
              </c:numCache>
            </c:numRef>
          </c:val>
          <c:extLst>
            <c:ext xmlns:c16="http://schemas.microsoft.com/office/drawing/2014/chart" uri="{C3380CC4-5D6E-409C-BE32-E72D297353CC}">
              <c16:uniqueId val="{00000014-8F37-4E93-975F-C5CDCDC97327}"/>
            </c:ext>
          </c:extLst>
        </c:ser>
        <c:ser>
          <c:idx val="6"/>
          <c:order val="5"/>
          <c:tx>
            <c:strRef>
              <c:f>'Produktionsomkostninger opg.bio'!$L$44</c:f>
              <c:strCache>
                <c:ptCount val="1"/>
                <c:pt idx="0">
                  <c:v>Investering
CAPEX</c:v>
                </c:pt>
              </c:strCache>
            </c:strRef>
          </c:tx>
          <c:spPr>
            <a:solidFill>
              <a:srgbClr val="B2B2B2"/>
            </a:solidFill>
            <a:ln>
              <a:solidFill>
                <a:schemeClr val="tx1"/>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5-8F37-4E93-975F-C5CDCDC97327}"/>
                </c:ext>
              </c:extLst>
            </c:dLbl>
            <c:dLbl>
              <c:idx val="2"/>
              <c:delete val="1"/>
              <c:extLst>
                <c:ext xmlns:c15="http://schemas.microsoft.com/office/drawing/2012/chart" uri="{CE6537A1-D6FC-4f65-9D91-7224C49458BB}"/>
                <c:ext xmlns:c16="http://schemas.microsoft.com/office/drawing/2014/chart" uri="{C3380CC4-5D6E-409C-BE32-E72D297353CC}">
                  <c16:uniqueId val="{00000016-8F37-4E93-975F-C5CDCDC97327}"/>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cap="none" spc="0" baseline="0">
                    <a:ln w="0"/>
                    <a:solidFill>
                      <a:schemeClr val="tx1"/>
                    </a:solidFill>
                    <a:effectLst/>
                    <a:latin typeface="Corbel" panose="020B0503020204020204" pitchFamily="34" charset="0"/>
                    <a:ea typeface="+mn-ea"/>
                    <a:cs typeface="+mn-cs"/>
                  </a:defRPr>
                </a:pPr>
                <a:endParaRPr lang="da-DK"/>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opg.bio'!$M$44:$Q$44</c:f>
              <c:numCache>
                <c:formatCode>_(* #,##0.00_);_(* \(#,##0.00\);_(* "-"??_);_(@_)</c:formatCode>
                <c:ptCount val="5"/>
                <c:pt idx="0" formatCode="0">
                  <c:v>16.441979240054437</c:v>
                </c:pt>
                <c:pt idx="1">
                  <c:v>0</c:v>
                </c:pt>
                <c:pt idx="2">
                  <c:v>0</c:v>
                </c:pt>
              </c:numCache>
            </c:numRef>
          </c:val>
          <c:extLst>
            <c:ext xmlns:c16="http://schemas.microsoft.com/office/drawing/2014/chart" uri="{C3380CC4-5D6E-409C-BE32-E72D297353CC}">
              <c16:uniqueId val="{00000017-8F37-4E93-975F-C5CDCDC97327}"/>
            </c:ext>
          </c:extLst>
        </c:ser>
        <c:ser>
          <c:idx val="3"/>
          <c:order val="6"/>
          <c:tx>
            <c:strRef>
              <c:f>'Produktionsomkostninger opg.bio'!$L$41</c:f>
              <c:strCache>
                <c:ptCount val="1"/>
                <c:pt idx="0">
                  <c:v>Tab</c:v>
                </c:pt>
              </c:strCache>
            </c:strRef>
          </c:tx>
          <c:spPr>
            <a:solidFill>
              <a:schemeClr val="bg1"/>
            </a:solidFill>
            <a:ln>
              <a:solidFill>
                <a:schemeClr val="tx1"/>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8-8F37-4E93-975F-C5CDCDC97327}"/>
                </c:ext>
              </c:extLst>
            </c:dLbl>
            <c:dLbl>
              <c:idx val="2"/>
              <c:layout>
                <c:manualLayout>
                  <c:x val="0"/>
                  <c:y val="-3.6480039062049534E-4"/>
                </c:manualLayout>
              </c:layout>
              <c:tx>
                <c:rich>
                  <a:bodyPr/>
                  <a:lstStyle/>
                  <a:p>
                    <a:fld id="{18BF5787-A66D-47ED-9BBA-DBBC60591E1F}" type="SERIESNAME">
                      <a:rPr lang="en-US" sz="1200" b="1">
                        <a:latin typeface="Corbel" panose="020B0503020204020204" pitchFamily="34" charset="0"/>
                      </a:rPr>
                      <a:pPr/>
                      <a:t>[SERIENAVN]</a:t>
                    </a:fld>
                    <a:endParaRPr lang="da-DK"/>
                  </a:p>
                </c:rich>
              </c:tx>
              <c:dLblPos val="ct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8F37-4E93-975F-C5CDCDC97327}"/>
                </c:ext>
              </c:extLst>
            </c:dLbl>
            <c:dLbl>
              <c:idx val="3"/>
              <c:layout>
                <c:manualLayout>
                  <c:x val="0"/>
                  <c:y val="-3.2958252794239523E-3"/>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orbel" panose="020B0503020204020204" pitchFamily="34" charset="0"/>
                        <a:ea typeface="+mn-ea"/>
                        <a:cs typeface="+mn-cs"/>
                      </a:defRPr>
                    </a:pPr>
                    <a:fld id="{18BF5787-A66D-47ED-9BBA-DBBC60591E1F}" type="SERIESNAME">
                      <a:rPr lang="en-US" sz="1200" b="1" i="0" u="none" strike="noStrike" kern="1200" baseline="0">
                        <a:solidFill>
                          <a:sysClr val="windowText" lastClr="000000">
                            <a:lumMod val="75000"/>
                            <a:lumOff val="25000"/>
                          </a:sysClr>
                        </a:solidFill>
                        <a:latin typeface="Corbel" panose="020B0503020204020204" pitchFamily="34" charset="0"/>
                      </a:rPr>
                      <a:pPr>
                        <a:defRPr sz="1200">
                          <a:latin typeface="Corbel" panose="020B0503020204020204" pitchFamily="34" charset="0"/>
                        </a:defRPr>
                      </a:pPr>
                      <a:t>[SERIENAVN]</a:t>
                    </a:fld>
                    <a:endParaRPr lang="da-DK"/>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ct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A-8F37-4E93-975F-C5CDCDC97327}"/>
                </c:ext>
              </c:extLst>
            </c:dLbl>
            <c:dLbl>
              <c:idx val="4"/>
              <c:delete val="1"/>
              <c:extLst>
                <c:ext xmlns:c15="http://schemas.microsoft.com/office/drawing/2012/chart" uri="{CE6537A1-D6FC-4f65-9D91-7224C49458BB}"/>
                <c:ext xmlns:c16="http://schemas.microsoft.com/office/drawing/2014/chart" uri="{C3380CC4-5D6E-409C-BE32-E72D297353CC}">
                  <c16:uniqueId val="{0000001B-8F37-4E93-975F-C5CDCDC97327}"/>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inBase"/>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multiLvlStrRef>
              <c:f>'Produktionsomkostninger opg.bio'!$P$2:$T$3</c:f>
              <c:multiLvlStrCache>
                <c:ptCount val="5"/>
                <c:lvl>
                  <c:pt idx="0">
                    <c:v>Nye anlæg
omkostninger 2025 - 2045</c:v>
                  </c:pt>
                  <c:pt idx="1">
                    <c:v>Nuværende støtteordning
(26 PJ)</c:v>
                  </c:pt>
                  <c:pt idx="2">
                    <c:v>Energistyrelse
(9,4 PJ)</c:v>
                  </c:pt>
                  <c:pt idx="3">
                    <c:v>Frozen Policy
(6,8 PJ)</c:v>
                  </c:pt>
                  <c:pt idx="4">
                    <c:v>Ustøttet</c:v>
                  </c:pt>
                </c:lvl>
                <c:lvl>
                  <c:pt idx="2">
                    <c:v>Nye anlæg fra udbudspuljen</c:v>
                  </c:pt>
                  <c:pt idx="4">
                    <c:v> </c:v>
                  </c:pt>
                </c:lvl>
              </c:multiLvlStrCache>
            </c:multiLvlStrRef>
          </c:cat>
          <c:val>
            <c:numRef>
              <c:f>'Produktionsomkostninger opg.bio'!$M$41:$Q$41</c:f>
              <c:numCache>
                <c:formatCode>0</c:formatCode>
                <c:ptCount val="5"/>
                <c:pt idx="1">
                  <c:v>0</c:v>
                </c:pt>
                <c:pt idx="2">
                  <c:v>24.293768996960477</c:v>
                </c:pt>
                <c:pt idx="3">
                  <c:v>10.23057142857142</c:v>
                </c:pt>
                <c:pt idx="4">
                  <c:v>0</c:v>
                </c:pt>
              </c:numCache>
            </c:numRef>
          </c:val>
          <c:extLst>
            <c:ext xmlns:c16="http://schemas.microsoft.com/office/drawing/2014/chart" uri="{C3380CC4-5D6E-409C-BE32-E72D297353CC}">
              <c16:uniqueId val="{0000001C-8F37-4E93-975F-C5CDCDC97327}"/>
            </c:ext>
          </c:extLst>
        </c:ser>
        <c:dLbls>
          <c:showLegendKey val="0"/>
          <c:showVal val="1"/>
          <c:showCatName val="0"/>
          <c:showSerName val="0"/>
          <c:showPercent val="0"/>
          <c:showBubbleSize val="0"/>
        </c:dLbls>
        <c:gapWidth val="25"/>
        <c:overlap val="100"/>
        <c:axId val="737629216"/>
        <c:axId val="737629872"/>
      </c:barChart>
      <c:catAx>
        <c:axId val="737629216"/>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cap="none" spc="0" baseline="0">
                <a:ln w="0"/>
                <a:solidFill>
                  <a:schemeClr val="tx1"/>
                </a:solidFill>
                <a:effectLst/>
                <a:latin typeface="Corbel" panose="020B0503020204020204" pitchFamily="34" charset="0"/>
                <a:ea typeface="+mn-ea"/>
                <a:cs typeface="+mn-cs"/>
              </a:defRPr>
            </a:pPr>
            <a:endParaRPr lang="da-DK"/>
          </a:p>
        </c:txPr>
        <c:crossAx val="737629872"/>
        <c:crosses val="autoZero"/>
        <c:auto val="1"/>
        <c:lblAlgn val="ctr"/>
        <c:lblOffset val="0"/>
        <c:noMultiLvlLbl val="0"/>
      </c:catAx>
      <c:valAx>
        <c:axId val="737629872"/>
        <c:scaling>
          <c:orientation val="minMax"/>
          <c:max val="11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cap="none" spc="0" baseline="0">
                    <a:ln w="0"/>
                    <a:solidFill>
                      <a:schemeClr val="tx1"/>
                    </a:solidFill>
                    <a:effectLst/>
                    <a:latin typeface="Corbel" panose="020B0503020204020204" pitchFamily="34" charset="0"/>
                    <a:ea typeface="+mn-ea"/>
                    <a:cs typeface="+mn-cs"/>
                  </a:defRPr>
                </a:pPr>
                <a:r>
                  <a:rPr lang="da-DK" sz="1400" b="1" i="0" cap="none" spc="0" baseline="0">
                    <a:ln w="0"/>
                    <a:solidFill>
                      <a:schemeClr val="tx1"/>
                    </a:solidFill>
                    <a:effectLst/>
                    <a:latin typeface="Corbel" panose="020B0503020204020204" pitchFamily="34" charset="0"/>
                  </a:rPr>
                  <a:t>Procent </a:t>
                </a:r>
                <a:endParaRPr lang="da-DK" sz="1400" b="1" cap="none" spc="0">
                  <a:ln w="0"/>
                  <a:solidFill>
                    <a:schemeClr val="tx1"/>
                  </a:solidFill>
                  <a:effectLst/>
                  <a:latin typeface="Corbel" panose="020B0503020204020204" pitchFamily="34" charset="0"/>
                </a:endParaRPr>
              </a:p>
            </c:rich>
          </c:tx>
          <c:overlay val="0"/>
          <c:spPr>
            <a:noFill/>
            <a:ln>
              <a:noFill/>
            </a:ln>
            <a:effectLst/>
          </c:spPr>
          <c:txPr>
            <a:bodyPr rot="-5400000" spcFirstLastPara="1" vertOverflow="ellipsis" vert="horz" wrap="square" anchor="ctr" anchorCtr="1"/>
            <a:lstStyle/>
            <a:p>
              <a:pPr>
                <a:defRPr sz="1400" b="1"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737629216"/>
        <c:crosses val="autoZero"/>
        <c:crossBetween val="between"/>
      </c:valAx>
      <c:spPr>
        <a:noFill/>
        <a:ln w="952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426143"/>
      </a:solidFill>
      <a:round/>
    </a:ln>
    <a:effectLst/>
  </c:spPr>
  <c:txPr>
    <a:bodyPr/>
    <a:lstStyle/>
    <a:p>
      <a:pPr>
        <a:defRPr/>
      </a:pPr>
      <a:endParaRPr lang="da-DK"/>
    </a:p>
  </c:txPr>
  <c:externalData r:id="rId4">
    <c:autoUpdate val="0"/>
  </c:externalData>
  <c:userShapes r:id="rId5"/>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3"/>
          <c:order val="0"/>
          <c:tx>
            <c:strRef>
              <c:f>'Grafer til Outlook - aleneståen'!$R$271</c:f>
              <c:strCache>
                <c:ptCount val="1"/>
                <c:pt idx="0">
                  <c:v>tariffer</c:v>
                </c:pt>
              </c:strCache>
            </c:strRef>
          </c:tx>
          <c:spPr>
            <a:solidFill>
              <a:srgbClr val="2F5597"/>
            </a:solidFill>
            <a:ln>
              <a:noFill/>
            </a:ln>
            <a:effectLst/>
          </c:spPr>
          <c:invertIfNegative val="0"/>
          <c:dPt>
            <c:idx val="1"/>
            <c:invertIfNegative val="0"/>
            <c:bubble3D val="0"/>
            <c:spPr>
              <a:solidFill>
                <a:srgbClr val="548235"/>
              </a:solidFill>
              <a:ln>
                <a:noFill/>
              </a:ln>
              <a:effectLst/>
            </c:spPr>
            <c:extLst>
              <c:ext xmlns:c16="http://schemas.microsoft.com/office/drawing/2014/chart" uri="{C3380CC4-5D6E-409C-BE32-E72D297353CC}">
                <c16:uniqueId val="{00000001-FB63-40BB-9E52-7D1389ED2AB7}"/>
              </c:ext>
            </c:extLst>
          </c:dPt>
          <c:dPt>
            <c:idx val="2"/>
            <c:invertIfNegative val="0"/>
            <c:bubble3D val="0"/>
            <c:spPr>
              <a:solidFill>
                <a:srgbClr val="548235"/>
              </a:solidFill>
              <a:ln>
                <a:noFill/>
              </a:ln>
              <a:effectLst/>
            </c:spPr>
            <c:extLst>
              <c:ext xmlns:c16="http://schemas.microsoft.com/office/drawing/2014/chart" uri="{C3380CC4-5D6E-409C-BE32-E72D297353CC}">
                <c16:uniqueId val="{00000003-FB63-40BB-9E52-7D1389ED2AB7}"/>
              </c:ext>
            </c:extLst>
          </c:dPt>
          <c:dLbls>
            <c:dLbl>
              <c:idx val="0"/>
              <c:tx>
                <c:rich>
                  <a:bodyPr/>
                  <a:lstStyle/>
                  <a:p>
                    <a:fld id="{804F93BE-495F-4526-A286-340B7D0D433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B63-40BB-9E52-7D1389ED2AB7}"/>
                </c:ext>
              </c:extLst>
            </c:dLbl>
            <c:dLbl>
              <c:idx val="1"/>
              <c:tx>
                <c:rich>
                  <a:bodyPr/>
                  <a:lstStyle/>
                  <a:p>
                    <a:fld id="{55FB6B54-D171-4A5B-9AB7-81F928E237C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B63-40BB-9E52-7D1389ED2AB7}"/>
                </c:ext>
              </c:extLst>
            </c:dLbl>
            <c:dLbl>
              <c:idx val="2"/>
              <c:tx>
                <c:rich>
                  <a:bodyPr/>
                  <a:lstStyle/>
                  <a:p>
                    <a:fld id="{AAF7B36B-137C-43E4-AB56-C22CC7DDA0A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B63-40BB-9E52-7D1389ED2AB7}"/>
                </c:ext>
              </c:extLst>
            </c:dLbl>
            <c:dLbl>
              <c:idx val="3"/>
              <c:tx>
                <c:rich>
                  <a:bodyPr/>
                  <a:lstStyle/>
                  <a:p>
                    <a:fld id="{4AC68601-C3E5-4236-AFE6-316BF23A0EB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B63-40BB-9E52-7D1389ED2AB7}"/>
                </c:ext>
              </c:extLst>
            </c:dLbl>
            <c:spPr>
              <a:noFill/>
              <a:ln>
                <a:noFill/>
              </a:ln>
              <a:effectLst/>
            </c:spPr>
            <c:txPr>
              <a:bodyPr rot="0" spcFirstLastPara="1" vertOverflow="ellipsis" vert="horz" wrap="square" anchor="ctr" anchorCtr="1"/>
              <a:lstStyle/>
              <a:p>
                <a:pPr>
                  <a:defRPr sz="1300" b="0" i="0" u="none" strike="noStrike" kern="1200" cap="none" spc="0" baseline="0">
                    <a:ln w="0"/>
                    <a:solidFill>
                      <a:srgbClr val="FFFFFF"/>
                    </a:solidFill>
                    <a:effectLst/>
                    <a:latin typeface="Corbel" panose="020B0503020204020204" pitchFamily="34" charset="0"/>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'Grafer i Biogas Outlook'!$O$639:$R$639</c:f>
              <c:strCache>
                <c:ptCount val="4"/>
                <c:pt idx="0">
                  <c:v>Naturgas</c:v>
                </c:pt>
                <c:pt idx="1">
                  <c:v>Dansk biogas</c:v>
                </c:pt>
                <c:pt idx="2">
                  <c:v>Dansk biogas</c:v>
                </c:pt>
                <c:pt idx="3">
                  <c:v>Naturgas</c:v>
                </c:pt>
              </c:strCache>
            </c:strRef>
          </c:cat>
          <c:val>
            <c:numRef>
              <c:f>'Grafer til Outlook - aleneståen'!$S$271:$V$271</c:f>
              <c:numCache>
                <c:formatCode>0.00</c:formatCode>
                <c:ptCount val="4"/>
                <c:pt idx="0">
                  <c:v>11.066060908589742</c:v>
                </c:pt>
                <c:pt idx="1">
                  <c:v>11.066060908589742</c:v>
                </c:pt>
                <c:pt idx="2">
                  <c:v>11.066060908589742</c:v>
                </c:pt>
                <c:pt idx="3">
                  <c:v>11.066060908589742</c:v>
                </c:pt>
              </c:numCache>
            </c:numRef>
          </c:val>
          <c:extLst>
            <c:ext xmlns:c15="http://schemas.microsoft.com/office/drawing/2012/chart" uri="{02D57815-91ED-43cb-92C2-25804820EDAC}">
              <c15:datalabelsRange>
                <c15:f>'Grafer i Biogas Outlook'!$N$656:$Q$656</c15:f>
                <c15:dlblRangeCache>
                  <c:ptCount val="4"/>
                  <c:pt idx="0">
                    <c:v>Nettariffer</c:v>
                  </c:pt>
                  <c:pt idx="1">
                    <c:v>Nettariffer</c:v>
                  </c:pt>
                  <c:pt idx="2">
                    <c:v>Nettariffer</c:v>
                  </c:pt>
                  <c:pt idx="3">
                    <c:v>Nettariffer</c:v>
                  </c:pt>
                </c15:dlblRangeCache>
              </c15:datalabelsRange>
            </c:ext>
            <c:ext xmlns:c16="http://schemas.microsoft.com/office/drawing/2014/chart" uri="{C3380CC4-5D6E-409C-BE32-E72D297353CC}">
              <c16:uniqueId val="{00000006-FB63-40BB-9E52-7D1389ED2AB7}"/>
            </c:ext>
          </c:extLst>
        </c:ser>
        <c:ser>
          <c:idx val="6"/>
          <c:order val="1"/>
          <c:tx>
            <c:strRef>
              <c:f>'Grafer til Outlook - aleneståen'!$R$272</c:f>
              <c:strCache>
                <c:ptCount val="1"/>
                <c:pt idx="0">
                  <c:v>Indfødningstarif</c:v>
                </c:pt>
              </c:strCache>
            </c:strRef>
          </c:tx>
          <c:spPr>
            <a:solidFill>
              <a:srgbClr val="FFC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FB63-40BB-9E52-7D1389ED2AB7}"/>
                </c:ext>
              </c:extLst>
            </c:dLbl>
            <c:dLbl>
              <c:idx val="3"/>
              <c:delete val="1"/>
              <c:extLst>
                <c:ext xmlns:c15="http://schemas.microsoft.com/office/drawing/2012/chart" uri="{CE6537A1-D6FC-4f65-9D91-7224C49458BB}"/>
                <c:ext xmlns:c16="http://schemas.microsoft.com/office/drawing/2014/chart" uri="{C3380CC4-5D6E-409C-BE32-E72D297353CC}">
                  <c16:uniqueId val="{00000008-FB63-40BB-9E52-7D1389ED2AB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val>
            <c:numRef>
              <c:f>'Grafer til Outlook - aleneståen'!$S$272:$V$272</c:f>
              <c:numCache>
                <c:formatCode>General</c:formatCode>
                <c:ptCount val="4"/>
                <c:pt idx="0">
                  <c:v>0</c:v>
                </c:pt>
                <c:pt idx="1">
                  <c:v>13.92757660167131</c:v>
                </c:pt>
                <c:pt idx="2">
                  <c:v>13.92757660167131</c:v>
                </c:pt>
                <c:pt idx="3">
                  <c:v>0</c:v>
                </c:pt>
              </c:numCache>
            </c:numRef>
          </c:val>
          <c:extLst>
            <c:ext xmlns:c16="http://schemas.microsoft.com/office/drawing/2014/chart" uri="{C3380CC4-5D6E-409C-BE32-E72D297353CC}">
              <c16:uniqueId val="{00000009-FB63-40BB-9E52-7D1389ED2AB7}"/>
            </c:ext>
          </c:extLst>
        </c:ser>
        <c:ser>
          <c:idx val="0"/>
          <c:order val="2"/>
          <c:tx>
            <c:strRef>
              <c:f>'Grafer til Outlook - aleneståen'!$R$268</c:f>
              <c:strCache>
                <c:ptCount val="1"/>
                <c:pt idx="0">
                  <c:v>Gaspris </c:v>
                </c:pt>
              </c:strCache>
            </c:strRef>
          </c:tx>
          <c:spPr>
            <a:solidFill>
              <a:srgbClr val="8FAADC"/>
            </a:solidFill>
            <a:ln>
              <a:noFill/>
            </a:ln>
            <a:effectLst/>
          </c:spPr>
          <c:invertIfNegative val="0"/>
          <c:dPt>
            <c:idx val="1"/>
            <c:invertIfNegative val="0"/>
            <c:bubble3D val="0"/>
            <c:spPr>
              <a:solidFill>
                <a:srgbClr val="A9D18E"/>
              </a:solidFill>
              <a:ln>
                <a:noFill/>
              </a:ln>
              <a:effectLst/>
            </c:spPr>
            <c:extLst>
              <c:ext xmlns:c16="http://schemas.microsoft.com/office/drawing/2014/chart" uri="{C3380CC4-5D6E-409C-BE32-E72D297353CC}">
                <c16:uniqueId val="{0000000B-FB63-40BB-9E52-7D1389ED2AB7}"/>
              </c:ext>
            </c:extLst>
          </c:dPt>
          <c:dPt>
            <c:idx val="2"/>
            <c:invertIfNegative val="0"/>
            <c:bubble3D val="0"/>
            <c:spPr>
              <a:solidFill>
                <a:srgbClr val="A9D18E"/>
              </a:solidFill>
              <a:ln>
                <a:noFill/>
              </a:ln>
              <a:effectLst/>
            </c:spPr>
            <c:extLst>
              <c:ext xmlns:c16="http://schemas.microsoft.com/office/drawing/2014/chart" uri="{C3380CC4-5D6E-409C-BE32-E72D297353CC}">
                <c16:uniqueId val="{0000000D-FB63-40BB-9E52-7D1389ED2AB7}"/>
              </c:ext>
            </c:extLst>
          </c:dPt>
          <c:dLbls>
            <c:dLbl>
              <c:idx val="0"/>
              <c:tx>
                <c:rich>
                  <a:bodyPr/>
                  <a:lstStyle/>
                  <a:p>
                    <a:fld id="{1E41E188-1284-4334-A04C-ACF7B50F82FF}"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FB63-40BB-9E52-7D1389ED2AB7}"/>
                </c:ext>
              </c:extLst>
            </c:dLbl>
            <c:dLbl>
              <c:idx val="1"/>
              <c:tx>
                <c:rich>
                  <a:bodyPr/>
                  <a:lstStyle/>
                  <a:p>
                    <a:fld id="{E05FEC69-452D-49D9-8E34-680DF6AD685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FB63-40BB-9E52-7D1389ED2AB7}"/>
                </c:ext>
              </c:extLst>
            </c:dLbl>
            <c:dLbl>
              <c:idx val="2"/>
              <c:tx>
                <c:rich>
                  <a:bodyPr/>
                  <a:lstStyle/>
                  <a:p>
                    <a:fld id="{16E4EA1D-245B-4F6B-910B-1003D4CD41F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FB63-40BB-9E52-7D1389ED2AB7}"/>
                </c:ext>
              </c:extLst>
            </c:dLbl>
            <c:dLbl>
              <c:idx val="3"/>
              <c:tx>
                <c:rich>
                  <a:bodyPr/>
                  <a:lstStyle/>
                  <a:p>
                    <a:fld id="{F270B933-A24C-49D2-A69F-48A67F8604B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FB63-40BB-9E52-7D1389ED2AB7}"/>
                </c:ext>
              </c:extLst>
            </c:dLbl>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'Grafer i Biogas Outlook'!$O$639:$R$639</c:f>
              <c:strCache>
                <c:ptCount val="4"/>
                <c:pt idx="0">
                  <c:v>Naturgas</c:v>
                </c:pt>
                <c:pt idx="1">
                  <c:v>Dansk biogas</c:v>
                </c:pt>
                <c:pt idx="2">
                  <c:v>Dansk biogas</c:v>
                </c:pt>
                <c:pt idx="3">
                  <c:v>Naturgas</c:v>
                </c:pt>
              </c:strCache>
            </c:strRef>
          </c:cat>
          <c:val>
            <c:numRef>
              <c:f>'Grafer til Outlook - aleneståen'!$S$268:$V$268</c:f>
              <c:numCache>
                <c:formatCode>General</c:formatCode>
                <c:ptCount val="4"/>
                <c:pt idx="0">
                  <c:v>50</c:v>
                </c:pt>
                <c:pt idx="1">
                  <c:v>50</c:v>
                </c:pt>
                <c:pt idx="2">
                  <c:v>50</c:v>
                </c:pt>
                <c:pt idx="3">
                  <c:v>50</c:v>
                </c:pt>
              </c:numCache>
            </c:numRef>
          </c:val>
          <c:extLst>
            <c:ext xmlns:c15="http://schemas.microsoft.com/office/drawing/2012/chart" uri="{02D57815-91ED-43cb-92C2-25804820EDAC}">
              <c15:datalabelsRange>
                <c15:f>'Grafer i Biogas Outlook'!$N$655:$Q$655</c15:f>
                <c15:dlblRangeCache>
                  <c:ptCount val="4"/>
                  <c:pt idx="0">
                    <c:v>Gaspris</c:v>
                  </c:pt>
                  <c:pt idx="1">
                    <c:v>Gaspris</c:v>
                  </c:pt>
                  <c:pt idx="2">
                    <c:v>Gaspris</c:v>
                  </c:pt>
                  <c:pt idx="3">
                    <c:v>Gaspris</c:v>
                  </c:pt>
                </c15:dlblRangeCache>
              </c15:datalabelsRange>
            </c:ext>
            <c:ext xmlns:c16="http://schemas.microsoft.com/office/drawing/2014/chart" uri="{C3380CC4-5D6E-409C-BE32-E72D297353CC}">
              <c16:uniqueId val="{00000010-FB63-40BB-9E52-7D1389ED2AB7}"/>
            </c:ext>
          </c:extLst>
        </c:ser>
        <c:ser>
          <c:idx val="2"/>
          <c:order val="3"/>
          <c:tx>
            <c:strRef>
              <c:f>'Grafer til Outlook - aleneståen'!$R$270</c:f>
              <c:strCache>
                <c:ptCount val="1"/>
                <c:pt idx="0">
                  <c:v>Certifikater/OG</c:v>
                </c:pt>
              </c:strCache>
            </c:strRef>
          </c:tx>
          <c:spPr>
            <a:solidFill>
              <a:srgbClr val="C5E0B4"/>
            </a:solidFill>
            <a:ln>
              <a:noFill/>
            </a:ln>
            <a:effectLst/>
          </c:spPr>
          <c:invertIfNegative val="0"/>
          <c:dLbls>
            <c:dLbl>
              <c:idx val="0"/>
              <c:tx>
                <c:rich>
                  <a:bodyPr/>
                  <a:lstStyle/>
                  <a:p>
                    <a:endParaRPr lang="da-DK"/>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1-FB63-40BB-9E52-7D1389ED2AB7}"/>
                </c:ext>
              </c:extLst>
            </c:dLbl>
            <c:dLbl>
              <c:idx val="1"/>
              <c:tx>
                <c:rich>
                  <a:bodyPr/>
                  <a:lstStyle/>
                  <a:p>
                    <a:fld id="{CB575887-952A-4108-BD43-342414D9A7E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FB63-40BB-9E52-7D1389ED2AB7}"/>
                </c:ext>
              </c:extLst>
            </c:dLbl>
            <c:dLbl>
              <c:idx val="2"/>
              <c:tx>
                <c:rich>
                  <a:bodyPr/>
                  <a:lstStyle/>
                  <a:p>
                    <a:fld id="{0596CE83-37B2-4C49-AAE7-4D67FECDCB2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FB63-40BB-9E52-7D1389ED2AB7}"/>
                </c:ext>
              </c:extLst>
            </c:dLbl>
            <c:dLbl>
              <c:idx val="3"/>
              <c:tx>
                <c:rich>
                  <a:bodyPr/>
                  <a:lstStyle/>
                  <a:p>
                    <a:endParaRPr lang="da-DK"/>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4-FB63-40BB-9E52-7D1389ED2AB7}"/>
                </c:ext>
              </c:extLst>
            </c:dLbl>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'Grafer i Biogas Outlook'!$O$639:$R$639</c:f>
              <c:strCache>
                <c:ptCount val="4"/>
                <c:pt idx="0">
                  <c:v>Naturgas</c:v>
                </c:pt>
                <c:pt idx="1">
                  <c:v>Dansk biogas</c:v>
                </c:pt>
                <c:pt idx="2">
                  <c:v>Dansk biogas</c:v>
                </c:pt>
                <c:pt idx="3">
                  <c:v>Naturgas</c:v>
                </c:pt>
              </c:strCache>
            </c:strRef>
          </c:cat>
          <c:val>
            <c:numRef>
              <c:f>'Grafer til Outlook - aleneståen'!$S$270:$V$270</c:f>
              <c:numCache>
                <c:formatCode>0</c:formatCode>
                <c:ptCount val="4"/>
                <c:pt idx="1">
                  <c:v>38.46153846153846</c:v>
                </c:pt>
                <c:pt idx="2">
                  <c:v>38.46153846153846</c:v>
                </c:pt>
              </c:numCache>
            </c:numRef>
          </c:val>
          <c:extLst>
            <c:ext xmlns:c15="http://schemas.microsoft.com/office/drawing/2012/chart" uri="{02D57815-91ED-43cb-92C2-25804820EDAC}">
              <c15:datalabelsRange>
                <c15:f>'Grafer i Biogas Outlook'!$N$657:$Q$657</c15:f>
                <c15:dlblRangeCache>
                  <c:ptCount val="4"/>
                  <c:pt idx="1">
                    <c:v>Oprindelses-
garanti biogas</c:v>
                  </c:pt>
                  <c:pt idx="2">
                    <c:v>Oprindelses-
garanti biogas</c:v>
                  </c:pt>
                </c15:dlblRangeCache>
              </c15:datalabelsRange>
            </c:ext>
            <c:ext xmlns:c16="http://schemas.microsoft.com/office/drawing/2014/chart" uri="{C3380CC4-5D6E-409C-BE32-E72D297353CC}">
              <c16:uniqueId val="{00000015-FB63-40BB-9E52-7D1389ED2AB7}"/>
            </c:ext>
          </c:extLst>
        </c:ser>
        <c:ser>
          <c:idx val="4"/>
          <c:order val="5"/>
          <c:tx>
            <c:strRef>
              <c:f>'Grafer til Outlook - aleneståen'!$R$273</c:f>
              <c:strCache>
                <c:ptCount val="1"/>
                <c:pt idx="0">
                  <c:v>Energiafgift</c:v>
                </c:pt>
              </c:strCache>
            </c:strRef>
          </c:tx>
          <c:spPr>
            <a:solidFill>
              <a:srgbClr val="B4C7E7"/>
            </a:solidFill>
            <a:ln>
              <a:noFill/>
            </a:ln>
            <a:effectLst/>
          </c:spPr>
          <c:invertIfNegative val="0"/>
          <c:dLbls>
            <c:dLbl>
              <c:idx val="0"/>
              <c:tx>
                <c:rich>
                  <a:bodyPr/>
                  <a:lstStyle/>
                  <a:p>
                    <a:fld id="{84904F10-DA74-42FE-BA37-23C0A7A32D0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FB63-40BB-9E52-7D1389ED2AB7}"/>
                </c:ext>
              </c:extLst>
            </c:dLbl>
            <c:dLbl>
              <c:idx val="1"/>
              <c:tx>
                <c:rich>
                  <a:bodyPr/>
                  <a:lstStyle/>
                  <a:p>
                    <a:fld id="{2E525F6D-28D4-4A9F-BFD1-34CC274A646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FB63-40BB-9E52-7D1389ED2AB7}"/>
                </c:ext>
              </c:extLst>
            </c:dLbl>
            <c:dLbl>
              <c:idx val="2"/>
              <c:tx>
                <c:rich>
                  <a:bodyPr/>
                  <a:lstStyle/>
                  <a:p>
                    <a:endParaRPr lang="da-DK"/>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8-FB63-40BB-9E52-7D1389ED2AB7}"/>
                </c:ext>
              </c:extLst>
            </c:dLbl>
            <c:dLbl>
              <c:idx val="3"/>
              <c:tx>
                <c:rich>
                  <a:bodyPr/>
                  <a:lstStyle/>
                  <a:p>
                    <a:endParaRPr lang="da-DK"/>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9-FB63-40BB-9E52-7D1389ED2AB7}"/>
                </c:ext>
              </c:extLst>
            </c:dLbl>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'Grafer i Biogas Outlook'!$O$639:$R$639</c:f>
              <c:strCache>
                <c:ptCount val="4"/>
                <c:pt idx="0">
                  <c:v>Naturgas</c:v>
                </c:pt>
                <c:pt idx="1">
                  <c:v>Dansk biogas</c:v>
                </c:pt>
                <c:pt idx="2">
                  <c:v>Dansk biogas</c:v>
                </c:pt>
                <c:pt idx="3">
                  <c:v>Naturgas</c:v>
                </c:pt>
              </c:strCache>
            </c:strRef>
          </c:cat>
          <c:val>
            <c:numRef>
              <c:f>'Grafer til Outlook - aleneståen'!$S$273:$V$273</c:f>
              <c:numCache>
                <c:formatCode>General</c:formatCode>
                <c:ptCount val="4"/>
                <c:pt idx="0">
                  <c:v>18.5</c:v>
                </c:pt>
                <c:pt idx="1">
                  <c:v>0</c:v>
                </c:pt>
              </c:numCache>
            </c:numRef>
          </c:val>
          <c:extLst>
            <c:ext xmlns:c15="http://schemas.microsoft.com/office/drawing/2012/chart" uri="{02D57815-91ED-43cb-92C2-25804820EDAC}">
              <c15:datalabelsRange>
                <c15:f>'Grafer i Biogas Outlook'!$N$654:$Q$654</c15:f>
                <c15:dlblRangeCache>
                  <c:ptCount val="4"/>
                  <c:pt idx="0">
                    <c:v>Energiafgift</c:v>
                  </c:pt>
                </c15:dlblRangeCache>
              </c15:datalabelsRange>
            </c:ext>
            <c:ext xmlns:c16="http://schemas.microsoft.com/office/drawing/2014/chart" uri="{C3380CC4-5D6E-409C-BE32-E72D297353CC}">
              <c16:uniqueId val="{0000001A-FB63-40BB-9E52-7D1389ED2AB7}"/>
            </c:ext>
          </c:extLst>
        </c:ser>
        <c:ser>
          <c:idx val="5"/>
          <c:order val="6"/>
          <c:tx>
            <c:strRef>
              <c:f>'Grafer til Outlook - aleneståen'!$R$274</c:f>
              <c:strCache>
                <c:ptCount val="1"/>
                <c:pt idx="0">
                  <c:v>CO2-afgift </c:v>
                </c:pt>
              </c:strCache>
            </c:strRef>
          </c:tx>
          <c:spPr>
            <a:solidFill>
              <a:srgbClr val="FF5050"/>
            </a:solidFill>
            <a:ln>
              <a:noFill/>
            </a:ln>
            <a:effectLst/>
          </c:spPr>
          <c:invertIfNegative val="0"/>
          <c:dLbls>
            <c:dLbl>
              <c:idx val="0"/>
              <c:tx>
                <c:rich>
                  <a:bodyPr/>
                  <a:lstStyle/>
                  <a:p>
                    <a:fld id="{B888B5F6-8D5D-4757-9B6B-5540454A4AD6}" type="CELLRANGE">
                      <a:rPr lang="nl-NL"/>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FB63-40BB-9E52-7D1389ED2AB7}"/>
                </c:ext>
              </c:extLst>
            </c:dLbl>
            <c:dLbl>
              <c:idx val="1"/>
              <c:tx>
                <c:rich>
                  <a:bodyPr/>
                  <a:lstStyle/>
                  <a:p>
                    <a:fld id="{EACD4249-423C-4C24-B74B-CCB6336F79A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FB63-40BB-9E52-7D1389ED2AB7}"/>
                </c:ext>
              </c:extLst>
            </c:dLbl>
            <c:dLbl>
              <c:idx val="2"/>
              <c:tx>
                <c:rich>
                  <a:bodyPr/>
                  <a:lstStyle/>
                  <a:p>
                    <a:fld id="{4645162D-18A5-4F63-8501-26153F8FAA3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FB63-40BB-9E52-7D1389ED2AB7}"/>
                </c:ext>
              </c:extLst>
            </c:dLbl>
            <c:dLbl>
              <c:idx val="3"/>
              <c:tx>
                <c:rich>
                  <a:bodyPr/>
                  <a:lstStyle/>
                  <a:p>
                    <a:fld id="{5DDA3A89-28E4-4832-B2CA-184203C03FB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FB63-40BB-9E52-7D1389ED2AB7}"/>
                </c:ext>
              </c:extLst>
            </c:dLbl>
            <c:spPr>
              <a:noFill/>
              <a:ln>
                <a:noFill/>
              </a:ln>
              <a:effectLst/>
            </c:spPr>
            <c:txPr>
              <a:bodyPr rot="0" spcFirstLastPara="1" vertOverflow="ellipsis" vert="horz" wrap="square" anchor="ctr" anchorCtr="1"/>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'Grafer i Biogas Outlook'!$O$639:$R$639</c:f>
              <c:strCache>
                <c:ptCount val="4"/>
                <c:pt idx="0">
                  <c:v>Naturgas</c:v>
                </c:pt>
                <c:pt idx="1">
                  <c:v>Dansk biogas</c:v>
                </c:pt>
                <c:pt idx="2">
                  <c:v>Dansk biogas</c:v>
                </c:pt>
                <c:pt idx="3">
                  <c:v>Naturgas</c:v>
                </c:pt>
              </c:strCache>
            </c:strRef>
          </c:cat>
          <c:val>
            <c:numRef>
              <c:f>'Grafer til Outlook - aleneståen'!$S$274:$V$274</c:f>
              <c:numCache>
                <c:formatCode>General</c:formatCode>
                <c:ptCount val="4"/>
                <c:pt idx="0">
                  <c:v>47.5</c:v>
                </c:pt>
                <c:pt idx="1">
                  <c:v>0</c:v>
                </c:pt>
                <c:pt idx="2" formatCode="0">
                  <c:v>42.4</c:v>
                </c:pt>
                <c:pt idx="3" formatCode="0">
                  <c:v>42.4</c:v>
                </c:pt>
              </c:numCache>
            </c:numRef>
          </c:val>
          <c:extLst>
            <c:ext xmlns:c15="http://schemas.microsoft.com/office/drawing/2012/chart" uri="{02D57815-91ED-43cb-92C2-25804820EDAC}">
              <c15:datalabelsRange>
                <c15:f>'Grafer i Biogas Outlook'!$N$653:$Q$653</c15:f>
                <c15:dlblRangeCache>
                  <c:ptCount val="4"/>
                  <c:pt idx="0">
                    <c:v>CO2-afgift
848 DKK per ton</c:v>
                  </c:pt>
                  <c:pt idx="2">
                    <c:v>CO2-afgift
750 DKK per ton</c:v>
                  </c:pt>
                  <c:pt idx="3">
                    <c:v>CO2-afgift
750 DKK per ton</c:v>
                  </c:pt>
                </c15:dlblRangeCache>
              </c15:datalabelsRange>
            </c:ext>
            <c:ext xmlns:c16="http://schemas.microsoft.com/office/drawing/2014/chart" uri="{C3380CC4-5D6E-409C-BE32-E72D297353CC}">
              <c16:uniqueId val="{0000001F-FB63-40BB-9E52-7D1389ED2AB7}"/>
            </c:ext>
          </c:extLst>
        </c:ser>
        <c:dLbls>
          <c:dLblPos val="ctr"/>
          <c:showLegendKey val="0"/>
          <c:showVal val="1"/>
          <c:showCatName val="0"/>
          <c:showSerName val="0"/>
          <c:showPercent val="0"/>
          <c:showBubbleSize val="0"/>
        </c:dLbls>
        <c:gapWidth val="12"/>
        <c:overlap val="100"/>
        <c:axId val="1002758128"/>
        <c:axId val="1002758456"/>
        <c:extLst>
          <c:ext xmlns:c15="http://schemas.microsoft.com/office/drawing/2012/chart" uri="{02D57815-91ED-43cb-92C2-25804820EDAC}">
            <c15:filteredBarSeries>
              <c15:ser>
                <c:idx val="1"/>
                <c:order val="4"/>
                <c:tx>
                  <c:strRef>
                    <c:extLst>
                      <c:ext uri="{02D57815-91ED-43cb-92C2-25804820EDAC}">
                        <c15:formulaRef>
                          <c15:sqref>'Grafer til Outlook - aleneståen'!$R$269</c15:sqref>
                        </c15:formulaRef>
                      </c:ext>
                    </c:extLst>
                    <c:strCache>
                      <c:ptCount val="1"/>
                      <c:pt idx="0">
                        <c:v>Tilskud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'Grafer i Biogas Outlook'!$O$639:$R$639</c15:sqref>
                        </c15:formulaRef>
                      </c:ext>
                    </c:extLst>
                    <c:strCache>
                      <c:ptCount val="4"/>
                      <c:pt idx="0">
                        <c:v>Naturgas</c:v>
                      </c:pt>
                      <c:pt idx="1">
                        <c:v>Dansk biogas</c:v>
                      </c:pt>
                      <c:pt idx="2">
                        <c:v>Dansk biogas</c:v>
                      </c:pt>
                      <c:pt idx="3">
                        <c:v>Naturgas</c:v>
                      </c:pt>
                    </c:strCache>
                  </c:strRef>
                </c:cat>
                <c:val>
                  <c:numRef>
                    <c:extLst>
                      <c:ext uri="{02D57815-91ED-43cb-92C2-25804820EDAC}">
                        <c15:formulaRef>
                          <c15:sqref>'Grafer til Outlook - aleneståen'!$S$269:$V$269</c15:sqref>
                        </c15:formulaRef>
                      </c:ext>
                    </c:extLst>
                    <c:numCache>
                      <c:formatCode>General</c:formatCode>
                      <c:ptCount val="4"/>
                      <c:pt idx="2" formatCode="0">
                        <c:v>121.39129254330805</c:v>
                      </c:pt>
                      <c:pt idx="3" formatCode="0">
                        <c:v>121.39129254330805</c:v>
                      </c:pt>
                    </c:numCache>
                  </c:numRef>
                </c:val>
                <c:extLst>
                  <c:ext xmlns:c16="http://schemas.microsoft.com/office/drawing/2014/chart" uri="{C3380CC4-5D6E-409C-BE32-E72D297353CC}">
                    <c16:uniqueId val="{00000020-FB63-40BB-9E52-7D1389ED2AB7}"/>
                  </c:ext>
                </c:extLst>
              </c15:ser>
            </c15:filteredBarSeries>
          </c:ext>
        </c:extLst>
      </c:barChart>
      <c:catAx>
        <c:axId val="1002758128"/>
        <c:scaling>
          <c:orientation val="minMax"/>
        </c:scaling>
        <c:delete val="0"/>
        <c:axPos val="b"/>
        <c:numFmt formatCode="General" sourceLinked="1"/>
        <c:majorTickMark val="out"/>
        <c:minorTickMark val="none"/>
        <c:tickLblPos val="nextTo"/>
        <c:spPr>
          <a:solidFill>
            <a:srgbClr val="F5F0E6"/>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1002758456"/>
        <c:crosses val="autoZero"/>
        <c:auto val="1"/>
        <c:lblAlgn val="ctr"/>
        <c:lblOffset val="100"/>
        <c:noMultiLvlLbl val="0"/>
      </c:catAx>
      <c:valAx>
        <c:axId val="1002758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r>
                  <a:rPr lang="da-DK" sz="1500"/>
                  <a:t>DKK/GJ</a:t>
                </a:r>
              </a:p>
            </c:rich>
          </c:tx>
          <c:overlay val="0"/>
          <c:spPr>
            <a:noFill/>
            <a:ln>
              <a:noFill/>
            </a:ln>
            <a:effectLst/>
          </c:spPr>
          <c:txPr>
            <a:bodyPr rot="-5400000" spcFirstLastPara="1" vertOverflow="ellipsis" vert="horz" wrap="square" anchor="ctr" anchorCtr="1"/>
            <a:lstStyle/>
            <a:p>
              <a:pPr>
                <a:defRPr sz="1500" b="0" i="0" u="none" strike="noStrike" kern="1200" cap="none" spc="0" baseline="0">
                  <a:ln w="0"/>
                  <a:solidFill>
                    <a:schemeClr val="tx1"/>
                  </a:solidFill>
                  <a:effectLst/>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cap="none" spc="0" baseline="0">
                <a:ln w="0"/>
                <a:solidFill>
                  <a:schemeClr val="tx1"/>
                </a:solidFill>
                <a:effectLst/>
                <a:latin typeface="Corbel" panose="020B0503020204020204" pitchFamily="34" charset="0"/>
                <a:ea typeface="+mn-ea"/>
                <a:cs typeface="+mn-cs"/>
              </a:defRPr>
            </a:pPr>
            <a:endParaRPr lang="da-DK"/>
          </a:p>
        </c:txPr>
        <c:crossAx val="1002758128"/>
        <c:crosses val="autoZero"/>
        <c:crossBetween val="between"/>
      </c:valAx>
      <c:spPr>
        <a:noFill/>
        <a:ln w="952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b="0" cap="none" spc="0">
          <a:ln w="0"/>
          <a:solidFill>
            <a:schemeClr val="tx1"/>
          </a:solidFill>
          <a:effectLst/>
          <a:latin typeface="Corbel" panose="020B0503020204020204" pitchFamily="34" charset="0"/>
        </a:defRPr>
      </a:pPr>
      <a:endParaRPr lang="da-DK"/>
    </a:p>
  </c:txPr>
  <c:externalData r:id="rId4">
    <c:autoUpdate val="0"/>
  </c:externalData>
  <c:userShapes r:id="rId5"/>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a:noFill/>
            </a:ln>
          </c:spPr>
          <c:dPt>
            <c:idx val="0"/>
            <c:bubble3D val="0"/>
            <c:spPr>
              <a:solidFill>
                <a:srgbClr val="558ED5"/>
              </a:solidFill>
              <a:ln w="19050">
                <a:noFill/>
              </a:ln>
              <a:effectLst/>
            </c:spPr>
            <c:extLst>
              <c:ext xmlns:c16="http://schemas.microsoft.com/office/drawing/2014/chart" uri="{C3380CC4-5D6E-409C-BE32-E72D297353CC}">
                <c16:uniqueId val="{00000001-EF01-4C3A-8658-CB390553001C}"/>
              </c:ext>
            </c:extLst>
          </c:dPt>
          <c:dPt>
            <c:idx val="1"/>
            <c:bubble3D val="0"/>
            <c:spPr>
              <a:solidFill>
                <a:srgbClr val="FFD700"/>
              </a:solidFill>
              <a:ln w="19050">
                <a:noFill/>
              </a:ln>
              <a:effectLst/>
            </c:spPr>
            <c:extLst>
              <c:ext xmlns:c16="http://schemas.microsoft.com/office/drawing/2014/chart" uri="{C3380CC4-5D6E-409C-BE32-E72D297353CC}">
                <c16:uniqueId val="{00000003-EF01-4C3A-8658-CB390553001C}"/>
              </c:ext>
            </c:extLst>
          </c:dPt>
          <c:dPt>
            <c:idx val="2"/>
            <c:bubble3D val="0"/>
            <c:spPr>
              <a:solidFill>
                <a:srgbClr val="FF0000"/>
              </a:solidFill>
              <a:ln w="19050">
                <a:noFill/>
              </a:ln>
              <a:effectLst/>
            </c:spPr>
            <c:extLst>
              <c:ext xmlns:c16="http://schemas.microsoft.com/office/drawing/2014/chart" uri="{C3380CC4-5D6E-409C-BE32-E72D297353CC}">
                <c16:uniqueId val="{00000005-EF01-4C3A-8658-CB390553001C}"/>
              </c:ext>
            </c:extLst>
          </c:dPt>
          <c:dPt>
            <c:idx val="3"/>
            <c:bubble3D val="0"/>
            <c:spPr>
              <a:solidFill>
                <a:srgbClr val="17375E"/>
              </a:solidFill>
              <a:ln w="19050">
                <a:noFill/>
              </a:ln>
              <a:effectLst/>
            </c:spPr>
            <c:extLst>
              <c:ext xmlns:c16="http://schemas.microsoft.com/office/drawing/2014/chart" uri="{C3380CC4-5D6E-409C-BE32-E72D297353CC}">
                <c16:uniqueId val="{00000007-EF01-4C3A-8658-CB390553001C}"/>
              </c:ext>
            </c:extLst>
          </c:dPt>
          <c:dPt>
            <c:idx val="4"/>
            <c:bubble3D val="0"/>
            <c:spPr>
              <a:solidFill>
                <a:srgbClr val="BFBFBF"/>
              </a:solidFill>
              <a:ln w="19050">
                <a:noFill/>
              </a:ln>
              <a:effectLst/>
            </c:spPr>
            <c:extLst>
              <c:ext xmlns:c16="http://schemas.microsoft.com/office/drawing/2014/chart" uri="{C3380CC4-5D6E-409C-BE32-E72D297353CC}">
                <c16:uniqueId val="{00000009-EF01-4C3A-8658-CB390553001C}"/>
              </c:ext>
            </c:extLst>
          </c:dPt>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cap="none" spc="0" baseline="0">
                    <a:ln w="0"/>
                    <a:solidFill>
                      <a:schemeClr val="tx1"/>
                    </a:solidFill>
                    <a:effectLst/>
                    <a:latin typeface="Corbel" panose="020B0503020204020204" pitchFamily="34" charset="0"/>
                    <a:ea typeface="+mn-ea"/>
                    <a:cs typeface="+mn-cs"/>
                  </a:defRPr>
                </a:pPr>
                <a:endParaRPr lang="da-DK"/>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'Grafer i Biogas Outlook'!$M$615:$M$619</c:f>
              <c:strCache>
                <c:ptCount val="5"/>
                <c:pt idx="0">
                  <c:v>Sverige</c:v>
                </c:pt>
                <c:pt idx="1">
                  <c:v>Tyskland</c:v>
                </c:pt>
                <c:pt idx="2">
                  <c:v>Danmark</c:v>
                </c:pt>
                <c:pt idx="3">
                  <c:v>Øvrige Europa</c:v>
                </c:pt>
                <c:pt idx="4">
                  <c:v>Ikke annulleret</c:v>
                </c:pt>
              </c:strCache>
            </c:strRef>
          </c:cat>
          <c:val>
            <c:numRef>
              <c:f>'Grafer til Outlook - aleneståen'!$R$202:$R$205</c:f>
              <c:numCache>
                <c:formatCode>0%</c:formatCode>
                <c:ptCount val="4"/>
                <c:pt idx="0">
                  <c:v>0.30501222408930884</c:v>
                </c:pt>
                <c:pt idx="1">
                  <c:v>0.35722736250158099</c:v>
                </c:pt>
                <c:pt idx="2">
                  <c:v>0.13485554170297756</c:v>
                </c:pt>
                <c:pt idx="3">
                  <c:v>0.20290487170613261</c:v>
                </c:pt>
              </c:numCache>
            </c:numRef>
          </c:val>
          <c:extLst>
            <c:ext xmlns:c16="http://schemas.microsoft.com/office/drawing/2014/chart" uri="{C3380CC4-5D6E-409C-BE32-E72D297353CC}">
              <c16:uniqueId val="{0000000A-EF01-4C3A-8658-CB390553001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cap="none" spc="0" baseline="0">
              <a:ln w="0"/>
              <a:solidFill>
                <a:schemeClr val="tx1"/>
              </a:solidFill>
              <a:effectLst/>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000000"/>
      </a:solidFill>
      <a:round/>
    </a:ln>
    <a:effectLst/>
  </c:spPr>
  <c:txPr>
    <a:bodyPr/>
    <a:lstStyle/>
    <a:p>
      <a:pPr>
        <a:defRPr b="0" cap="none" spc="0">
          <a:ln w="0"/>
          <a:solidFill>
            <a:schemeClr val="tx1"/>
          </a:solidFill>
          <a:effectLst>
            <a:outerShdw blurRad="38100" dist="19050" dir="2700000" algn="tl" rotWithShape="0">
              <a:schemeClr val="dk1">
                <a:alpha val="40000"/>
              </a:schemeClr>
            </a:outerShdw>
          </a:effectLst>
          <a:latin typeface="Corbel" panose="020B0503020204020204" pitchFamily="34" charset="0"/>
        </a:defRPr>
      </a:pPr>
      <a:endParaRPr lang="da-DK"/>
    </a:p>
  </c:txPr>
  <c:externalData r:id="rId4">
    <c:autoUpdate val="0"/>
  </c:externalData>
  <c:userShapes r:id="rId5"/>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'Grader til Outlook - EU'!$I$3</c:f>
              <c:strCache>
                <c:ptCount val="1"/>
                <c:pt idx="0">
                  <c:v>Biogas</c:v>
                </c:pt>
              </c:strCache>
            </c:strRef>
          </c:tx>
          <c:spPr>
            <a:solidFill>
              <a:srgbClr val="BCD018"/>
            </a:solidFill>
            <a:ln>
              <a:noFill/>
            </a:ln>
            <a:effectLst/>
          </c:spPr>
          <c:invertIfNegative val="0"/>
          <c:cat>
            <c:strRef>
              <c:f>'Grader til Outlook - EU'!$C$4:$C$17</c:f>
              <c:strCache>
                <c:ptCount val="14"/>
                <c:pt idx="0">
                  <c:v>Danmark</c:v>
                </c:pt>
                <c:pt idx="1">
                  <c:v>Sverige</c:v>
                </c:pt>
                <c:pt idx="2">
                  <c:v>Tyskland</c:v>
                </c:pt>
                <c:pt idx="3">
                  <c:v>Tjekkiet</c:v>
                </c:pt>
                <c:pt idx="4">
                  <c:v>Letland</c:v>
                </c:pt>
                <c:pt idx="5">
                  <c:v>Finland</c:v>
                </c:pt>
                <c:pt idx="6">
                  <c:v>Schweiz</c:v>
                </c:pt>
                <c:pt idx="7">
                  <c:v>Estland</c:v>
                </c:pt>
                <c:pt idx="8">
                  <c:v>Italien</c:v>
                </c:pt>
                <c:pt idx="9">
                  <c:v>Kroatien</c:v>
                </c:pt>
                <c:pt idx="10">
                  <c:v>UK</c:v>
                </c:pt>
                <c:pt idx="11">
                  <c:v>Frankrig</c:v>
                </c:pt>
                <c:pt idx="12">
                  <c:v>Polen</c:v>
                </c:pt>
                <c:pt idx="13">
                  <c:v>Slovenien</c:v>
                </c:pt>
              </c:strCache>
            </c:strRef>
          </c:cat>
          <c:val>
            <c:numRef>
              <c:f>'Grader til Outlook - EU'!$I$4:$I$17</c:f>
              <c:numCache>
                <c:formatCode>0%</c:formatCode>
                <c:ptCount val="14"/>
                <c:pt idx="0">
                  <c:v>5.4390853429963762E-2</c:v>
                </c:pt>
                <c:pt idx="1">
                  <c:v>8.4802458296751537E-2</c:v>
                </c:pt>
                <c:pt idx="2">
                  <c:v>9.5470224998225564E-2</c:v>
                </c:pt>
                <c:pt idx="3">
                  <c:v>8.9864321608040199E-2</c:v>
                </c:pt>
                <c:pt idx="4">
                  <c:v>7.9113573407202223E-2</c:v>
                </c:pt>
                <c:pt idx="5">
                  <c:v>4.6856516976998899E-2</c:v>
                </c:pt>
                <c:pt idx="6">
                  <c:v>4.0006131207847948E-2</c:v>
                </c:pt>
                <c:pt idx="7">
                  <c:v>4.6451612903225803E-3</c:v>
                </c:pt>
                <c:pt idx="8">
                  <c:v>3.3767955801104969E-2</c:v>
                </c:pt>
                <c:pt idx="9">
                  <c:v>2.9999999999999995E-2</c:v>
                </c:pt>
                <c:pt idx="10">
                  <c:v>2.2319857445149794E-2</c:v>
                </c:pt>
                <c:pt idx="11">
                  <c:v>1.3594981549815496E-2</c:v>
                </c:pt>
                <c:pt idx="12">
                  <c:v>2.8000000000000001E-2</c:v>
                </c:pt>
                <c:pt idx="13">
                  <c:v>0.02</c:v>
                </c:pt>
              </c:numCache>
            </c:numRef>
          </c:val>
          <c:extLst>
            <c:ext xmlns:c16="http://schemas.microsoft.com/office/drawing/2014/chart" uri="{C3380CC4-5D6E-409C-BE32-E72D297353CC}">
              <c16:uniqueId val="{00000000-EFCA-47AF-870C-95A33DE6E408}"/>
            </c:ext>
          </c:extLst>
        </c:ser>
        <c:ser>
          <c:idx val="1"/>
          <c:order val="1"/>
          <c:tx>
            <c:strRef>
              <c:f>'Grader til Outlook - EU'!$J$3</c:f>
              <c:strCache>
                <c:ptCount val="1"/>
                <c:pt idx="0">
                  <c:v>Opgraderet biogas</c:v>
                </c:pt>
              </c:strCache>
            </c:strRef>
          </c:tx>
          <c:spPr>
            <a:solidFill>
              <a:srgbClr val="18A092"/>
            </a:solidFill>
            <a:ln>
              <a:noFill/>
            </a:ln>
            <a:effectLst/>
          </c:spPr>
          <c:invertIfNegative val="0"/>
          <c:dLbls>
            <c:dLbl>
              <c:idx val="0"/>
              <c:layout>
                <c:manualLayout>
                  <c:x val="0"/>
                  <c:y val="-0.23747916666666666"/>
                </c:manualLayout>
              </c:layout>
              <c:tx>
                <c:rich>
                  <a:bodyPr/>
                  <a:lstStyle/>
                  <a:p>
                    <a:fld id="{50B863E1-9623-414D-B95A-6B43457D628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EFCA-47AF-870C-95A33DE6E408}"/>
                </c:ext>
              </c:extLst>
            </c:dLbl>
            <c:dLbl>
              <c:idx val="1"/>
              <c:layout>
                <c:manualLayout>
                  <c:x val="-1.9778342138453076E-17"/>
                  <c:y val="-0.18690318627450983"/>
                </c:manualLayout>
              </c:layout>
              <c:tx>
                <c:rich>
                  <a:bodyPr/>
                  <a:lstStyle/>
                  <a:p>
                    <a:fld id="{55161132-E500-4473-B22E-ADD0AB5D4042}"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EFCA-47AF-870C-95A33DE6E408}"/>
                </c:ext>
              </c:extLst>
            </c:dLbl>
            <c:dLbl>
              <c:idx val="2"/>
              <c:tx>
                <c:rich>
                  <a:bodyPr/>
                  <a:lstStyle/>
                  <a:p>
                    <a:fld id="{9C535B26-71A9-427E-BAF9-3CADF5EA93CB}"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FCA-47AF-870C-95A33DE6E408}"/>
                </c:ext>
              </c:extLst>
            </c:dLbl>
            <c:dLbl>
              <c:idx val="3"/>
              <c:tx>
                <c:rich>
                  <a:bodyPr/>
                  <a:lstStyle/>
                  <a:p>
                    <a:fld id="{F21B81A6-A52F-4D2C-80AB-5AD1F85E528C}"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FCA-47AF-870C-95A33DE6E408}"/>
                </c:ext>
              </c:extLst>
            </c:dLbl>
            <c:dLbl>
              <c:idx val="4"/>
              <c:tx>
                <c:rich>
                  <a:bodyPr/>
                  <a:lstStyle/>
                  <a:p>
                    <a:fld id="{A4852589-0A7B-4AC0-9AB9-99A9D250BE7D}"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FCA-47AF-870C-95A33DE6E408}"/>
                </c:ext>
              </c:extLst>
            </c:dLbl>
            <c:dLbl>
              <c:idx val="5"/>
              <c:tx>
                <c:rich>
                  <a:bodyPr/>
                  <a:lstStyle/>
                  <a:p>
                    <a:fld id="{C609F570-D7AA-4F84-85B0-83EAE4037C7A}"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FCA-47AF-870C-95A33DE6E408}"/>
                </c:ext>
              </c:extLst>
            </c:dLbl>
            <c:dLbl>
              <c:idx val="6"/>
              <c:tx>
                <c:rich>
                  <a:bodyPr/>
                  <a:lstStyle/>
                  <a:p>
                    <a:fld id="{6767716A-803A-4675-A88C-D7F1170265C2}"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FCA-47AF-870C-95A33DE6E408}"/>
                </c:ext>
              </c:extLst>
            </c:dLbl>
            <c:dLbl>
              <c:idx val="7"/>
              <c:layout>
                <c:manualLayout>
                  <c:x val="0"/>
                  <c:y val="-7.8192401960784405E-2"/>
                </c:manualLayout>
              </c:layout>
              <c:tx>
                <c:rich>
                  <a:bodyPr/>
                  <a:lstStyle/>
                  <a:p>
                    <a:fld id="{DA13DFEA-0D5D-44E7-B9C6-6CB4F9B668E0}"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EFCA-47AF-870C-95A33DE6E408}"/>
                </c:ext>
              </c:extLst>
            </c:dLbl>
            <c:dLbl>
              <c:idx val="8"/>
              <c:tx>
                <c:rich>
                  <a:bodyPr/>
                  <a:lstStyle/>
                  <a:p>
                    <a:fld id="{CEF6FE31-0C8C-4957-9712-7EE4F81496FE}"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FCA-47AF-870C-95A33DE6E408}"/>
                </c:ext>
              </c:extLst>
            </c:dLbl>
            <c:dLbl>
              <c:idx val="9"/>
              <c:tx>
                <c:rich>
                  <a:bodyPr/>
                  <a:lstStyle/>
                  <a:p>
                    <a:fld id="{EC59DD21-A470-433B-A480-20F656179A2E}"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FCA-47AF-870C-95A33DE6E408}"/>
                </c:ext>
              </c:extLst>
            </c:dLbl>
            <c:dLbl>
              <c:idx val="10"/>
              <c:tx>
                <c:rich>
                  <a:bodyPr/>
                  <a:lstStyle/>
                  <a:p>
                    <a:fld id="{B3CF9CC7-D3D3-44CD-9FCC-F0021B37F94B}"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EFCA-47AF-870C-95A33DE6E408}"/>
                </c:ext>
              </c:extLst>
            </c:dLbl>
            <c:dLbl>
              <c:idx val="11"/>
              <c:tx>
                <c:rich>
                  <a:bodyPr/>
                  <a:lstStyle/>
                  <a:p>
                    <a:fld id="{826C606E-23E2-4125-9CE8-709980FA3E20}"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FCA-47AF-870C-95A33DE6E408}"/>
                </c:ext>
              </c:extLst>
            </c:dLbl>
            <c:dLbl>
              <c:idx val="12"/>
              <c:tx>
                <c:rich>
                  <a:bodyPr/>
                  <a:lstStyle/>
                  <a:p>
                    <a:fld id="{530840B8-2B4B-4F3D-A60B-CFC2F804CE0C}"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FCA-47AF-870C-95A33DE6E408}"/>
                </c:ext>
              </c:extLst>
            </c:dLbl>
            <c:dLbl>
              <c:idx val="13"/>
              <c:tx>
                <c:rich>
                  <a:bodyPr/>
                  <a:lstStyle/>
                  <a:p>
                    <a:fld id="{836CDB95-D730-453A-9901-E5997001A1F0}" type="CELLRANGE">
                      <a:rPr lang="da-DK"/>
                      <a:pPr/>
                      <a:t>[CELLEOMRÅDE]</a:t>
                    </a:fld>
                    <a:endParaRPr lang="da-DK"/>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EFCA-47AF-870C-95A33DE6E4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Corbel" panose="020B0503020204020204" pitchFamily="34" charset="0"/>
                    <a:ea typeface="+mn-ea"/>
                    <a:cs typeface="+mn-cs"/>
                  </a:defRPr>
                </a:pPr>
                <a:endParaRPr lang="da-DK"/>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'Grader til Outlook - EU'!$C$4:$C$17</c:f>
              <c:strCache>
                <c:ptCount val="14"/>
                <c:pt idx="0">
                  <c:v>Danmark</c:v>
                </c:pt>
                <c:pt idx="1">
                  <c:v>Sverige</c:v>
                </c:pt>
                <c:pt idx="2">
                  <c:v>Tyskland</c:v>
                </c:pt>
                <c:pt idx="3">
                  <c:v>Tjekkiet</c:v>
                </c:pt>
                <c:pt idx="4">
                  <c:v>Letland</c:v>
                </c:pt>
                <c:pt idx="5">
                  <c:v>Finland</c:v>
                </c:pt>
                <c:pt idx="6">
                  <c:v>Schweiz</c:v>
                </c:pt>
                <c:pt idx="7">
                  <c:v>Estland</c:v>
                </c:pt>
                <c:pt idx="8">
                  <c:v>Italien</c:v>
                </c:pt>
                <c:pt idx="9">
                  <c:v>Kroatien</c:v>
                </c:pt>
                <c:pt idx="10">
                  <c:v>UK</c:v>
                </c:pt>
                <c:pt idx="11">
                  <c:v>Frankrig</c:v>
                </c:pt>
                <c:pt idx="12">
                  <c:v>Polen</c:v>
                </c:pt>
                <c:pt idx="13">
                  <c:v>Slovenien</c:v>
                </c:pt>
              </c:strCache>
            </c:strRef>
          </c:cat>
          <c:val>
            <c:numRef>
              <c:f>'Grader til Outlook - EU'!$J$4:$J$17</c:f>
              <c:numCache>
                <c:formatCode>0%</c:formatCode>
                <c:ptCount val="14"/>
                <c:pt idx="0">
                  <c:v>0.23560914657003623</c:v>
                </c:pt>
                <c:pt idx="1">
                  <c:v>0.17519754170324847</c:v>
                </c:pt>
                <c:pt idx="2">
                  <c:v>1.4529775001774433E-2</c:v>
                </c:pt>
                <c:pt idx="3">
                  <c:v>1.3567839195979898E-4</c:v>
                </c:pt>
                <c:pt idx="4">
                  <c:v>8.864265927977839E-4</c:v>
                </c:pt>
                <c:pt idx="5">
                  <c:v>1.3143483023001095E-2</c:v>
                </c:pt>
                <c:pt idx="6">
                  <c:v>9.9938687921520535E-3</c:v>
                </c:pt>
                <c:pt idx="7">
                  <c:v>4.3354838709677421E-2</c:v>
                </c:pt>
                <c:pt idx="8">
                  <c:v>6.232044198895028E-3</c:v>
                </c:pt>
                <c:pt idx="9">
                  <c:v>0</c:v>
                </c:pt>
                <c:pt idx="10">
                  <c:v>7.6801425548502058E-3</c:v>
                </c:pt>
                <c:pt idx="11">
                  <c:v>1.4405018450184501E-2</c:v>
                </c:pt>
                <c:pt idx="12">
                  <c:v>0</c:v>
                </c:pt>
                <c:pt idx="13">
                  <c:v>0</c:v>
                </c:pt>
              </c:numCache>
            </c:numRef>
          </c:val>
          <c:extLst>
            <c:ext xmlns:c15="http://schemas.microsoft.com/office/drawing/2012/chart" uri="{02D57815-91ED-43cb-92C2-25804820EDAC}">
              <c15:datalabelsRange>
                <c15:f>'Grader til Outlook - EU'!$G$4:$G$17</c15:f>
                <c15:dlblRangeCache>
                  <c:ptCount val="14"/>
                  <c:pt idx="0">
                    <c:v>29%</c:v>
                  </c:pt>
                  <c:pt idx="1">
                    <c:v>26%</c:v>
                  </c:pt>
                  <c:pt idx="2">
                    <c:v>11%</c:v>
                  </c:pt>
                  <c:pt idx="3">
                    <c:v>9%</c:v>
                  </c:pt>
                  <c:pt idx="4">
                    <c:v>8%</c:v>
                  </c:pt>
                  <c:pt idx="5">
                    <c:v>6%</c:v>
                  </c:pt>
                  <c:pt idx="6">
                    <c:v>5%</c:v>
                  </c:pt>
                  <c:pt idx="7">
                    <c:v>5%</c:v>
                  </c:pt>
                  <c:pt idx="8">
                    <c:v>4%</c:v>
                  </c:pt>
                  <c:pt idx="9">
                    <c:v>3%</c:v>
                  </c:pt>
                  <c:pt idx="10">
                    <c:v>3%</c:v>
                  </c:pt>
                  <c:pt idx="11">
                    <c:v>3%</c:v>
                  </c:pt>
                  <c:pt idx="12">
                    <c:v>3%</c:v>
                  </c:pt>
                  <c:pt idx="13">
                    <c:v>2%</c:v>
                  </c:pt>
                </c15:dlblRangeCache>
              </c15:datalabelsRange>
            </c:ext>
            <c:ext xmlns:c16="http://schemas.microsoft.com/office/drawing/2014/chart" uri="{C3380CC4-5D6E-409C-BE32-E72D297353CC}">
              <c16:uniqueId val="{0000000F-EFCA-47AF-870C-95A33DE6E408}"/>
            </c:ext>
          </c:extLst>
        </c:ser>
        <c:dLbls>
          <c:showLegendKey val="0"/>
          <c:showVal val="0"/>
          <c:showCatName val="0"/>
          <c:showSerName val="0"/>
          <c:showPercent val="0"/>
          <c:showBubbleSize val="0"/>
        </c:dLbls>
        <c:gapWidth val="150"/>
        <c:overlap val="100"/>
        <c:axId val="962031743"/>
        <c:axId val="921434399"/>
      </c:barChart>
      <c:catAx>
        <c:axId val="962031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000000"/>
                </a:solidFill>
                <a:latin typeface="Corbel" panose="020B0503020204020204" pitchFamily="34" charset="0"/>
                <a:ea typeface="+mn-ea"/>
                <a:cs typeface="+mn-cs"/>
              </a:defRPr>
            </a:pPr>
            <a:endParaRPr lang="da-DK"/>
          </a:p>
        </c:txPr>
        <c:crossAx val="921434399"/>
        <c:crosses val="autoZero"/>
        <c:auto val="1"/>
        <c:lblAlgn val="ctr"/>
        <c:lblOffset val="100"/>
        <c:noMultiLvlLbl val="0"/>
      </c:catAx>
      <c:valAx>
        <c:axId val="9214343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rgbClr val="000000"/>
                </a:solidFill>
                <a:latin typeface="Corbel" panose="020B0503020204020204" pitchFamily="34" charset="0"/>
                <a:ea typeface="+mn-ea"/>
                <a:cs typeface="+mn-cs"/>
              </a:defRPr>
            </a:pPr>
            <a:endParaRPr lang="da-DK"/>
          </a:p>
        </c:txPr>
        <c:crossAx val="962031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'Grader til Outlook - EU'!$E$3</c:f>
              <c:strCache>
                <c:ptCount val="1"/>
                <c:pt idx="0">
                  <c:v>Biometan</c:v>
                </c:pt>
              </c:strCache>
            </c:strRef>
          </c:tx>
          <c:spPr>
            <a:solidFill>
              <a:srgbClr val="18A092"/>
            </a:solidFill>
            <a:ln>
              <a:noFill/>
            </a:ln>
            <a:effectLst/>
          </c:spPr>
          <c:invertIfNegative val="0"/>
          <c:dLbls>
            <c:dLbl>
              <c:idx val="0"/>
              <c:layout>
                <c:manualLayout>
                  <c:x val="0"/>
                  <c:y val="-0.3480767973856209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E4-4138-B390-61975ED7432E}"/>
                </c:ext>
              </c:extLst>
            </c:dLbl>
            <c:dLbl>
              <c:idx val="1"/>
              <c:layout>
                <c:manualLayout>
                  <c:x val="0"/>
                  <c:y val="-0.2031629901960784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E4-4138-B390-61975ED7432E}"/>
                </c:ext>
              </c:extLst>
            </c:dLbl>
            <c:dLbl>
              <c:idx val="2"/>
              <c:layout>
                <c:manualLayout>
                  <c:x val="-3.9422376272930435E-17"/>
                  <c:y val="-0.1961801470588235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6E4-4138-B390-61975ED7432E}"/>
                </c:ext>
              </c:extLst>
            </c:dLbl>
            <c:dLbl>
              <c:idx val="3"/>
              <c:layout>
                <c:manualLayout>
                  <c:x val="-7.884475254586087E-17"/>
                  <c:y val="-0.186752450980392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E4-4138-B390-61975ED7432E}"/>
                </c:ext>
              </c:extLst>
            </c:dLbl>
            <c:dLbl>
              <c:idx val="4"/>
              <c:layout>
                <c:manualLayout>
                  <c:x val="-7.884475254586087E-17"/>
                  <c:y val="-0.1357598039215687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6E4-4138-B390-61975ED7432E}"/>
                </c:ext>
              </c:extLst>
            </c:dLbl>
            <c:dLbl>
              <c:idx val="5"/>
              <c:layout>
                <c:manualLayout>
                  <c:x val="0"/>
                  <c:y val="-9.338235294117647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6E4-4138-B390-61975ED7432E}"/>
                </c:ext>
              </c:extLst>
            </c:dLbl>
            <c:dLbl>
              <c:idx val="6"/>
              <c:layout>
                <c:manualLayout>
                  <c:x val="0"/>
                  <c:y val="-7.21760620915032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6E4-4138-B390-61975ED7432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0000"/>
                    </a:solidFill>
                    <a:latin typeface="Corbel" panose="020B0503020204020204" pitchFamily="34" charset="0"/>
                    <a:ea typeface="+mn-ea"/>
                    <a:cs typeface="+mn-cs"/>
                  </a:defRPr>
                </a:pPr>
                <a:endParaRPr lang="da-DK"/>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'Grader til Outlook - EU'!$C$22:$C$31</c:f>
              <c:strCache>
                <c:ptCount val="10"/>
                <c:pt idx="0">
                  <c:v>Tyskland</c:v>
                </c:pt>
                <c:pt idx="1">
                  <c:v>Frankrig</c:v>
                </c:pt>
                <c:pt idx="2">
                  <c:v>UK</c:v>
                </c:pt>
                <c:pt idx="3">
                  <c:v>Danmark</c:v>
                </c:pt>
                <c:pt idx="4">
                  <c:v>Italien</c:v>
                </c:pt>
                <c:pt idx="5">
                  <c:v>Holland</c:v>
                </c:pt>
                <c:pt idx="6">
                  <c:v>Sverige</c:v>
                </c:pt>
                <c:pt idx="7">
                  <c:v>Norge</c:v>
                </c:pt>
                <c:pt idx="8">
                  <c:v>Schweiz</c:v>
                </c:pt>
                <c:pt idx="9">
                  <c:v>Spanien</c:v>
                </c:pt>
              </c:strCache>
            </c:strRef>
          </c:cat>
          <c:val>
            <c:numRef>
              <c:f>'Grader til Outlook - EU'!$E$22:$E$31</c:f>
              <c:numCache>
                <c:formatCode>General</c:formatCode>
                <c:ptCount val="10"/>
                <c:pt idx="0">
                  <c:v>13027</c:v>
                </c:pt>
                <c:pt idx="1">
                  <c:v>6971</c:v>
                </c:pt>
                <c:pt idx="2">
                  <c:v>6896</c:v>
                </c:pt>
                <c:pt idx="3">
                  <c:v>6502</c:v>
                </c:pt>
                <c:pt idx="4">
                  <c:v>4371</c:v>
                </c:pt>
                <c:pt idx="5">
                  <c:v>2419</c:v>
                </c:pt>
                <c:pt idx="6">
                  <c:v>1535</c:v>
                </c:pt>
                <c:pt idx="7">
                  <c:v>574</c:v>
                </c:pt>
                <c:pt idx="8">
                  <c:v>326</c:v>
                </c:pt>
                <c:pt idx="9">
                  <c:v>229</c:v>
                </c:pt>
              </c:numCache>
            </c:numRef>
          </c:val>
          <c:extLst>
            <c:ext xmlns:c16="http://schemas.microsoft.com/office/drawing/2014/chart" uri="{C3380CC4-5D6E-409C-BE32-E72D297353CC}">
              <c16:uniqueId val="{00000007-16E4-4138-B390-61975ED7432E}"/>
            </c:ext>
          </c:extLst>
        </c:ser>
        <c:dLbls>
          <c:showLegendKey val="0"/>
          <c:showVal val="0"/>
          <c:showCatName val="0"/>
          <c:showSerName val="0"/>
          <c:showPercent val="0"/>
          <c:showBubbleSize val="0"/>
        </c:dLbls>
        <c:gapWidth val="150"/>
        <c:overlap val="100"/>
        <c:axId val="962031743"/>
        <c:axId val="921434399"/>
      </c:barChart>
      <c:catAx>
        <c:axId val="962031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000000"/>
                </a:solidFill>
                <a:latin typeface="Corbel" panose="020B0503020204020204" pitchFamily="34" charset="0"/>
                <a:ea typeface="+mn-ea"/>
                <a:cs typeface="+mn-cs"/>
              </a:defRPr>
            </a:pPr>
            <a:endParaRPr lang="da-DK"/>
          </a:p>
        </c:txPr>
        <c:crossAx val="921434399"/>
        <c:crosses val="autoZero"/>
        <c:auto val="1"/>
        <c:lblAlgn val="ctr"/>
        <c:lblOffset val="100"/>
        <c:noMultiLvlLbl val="0"/>
      </c:catAx>
      <c:valAx>
        <c:axId val="92143439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r>
                  <a:rPr lang="da-DK" sz="1500" dirty="0">
                    <a:solidFill>
                      <a:srgbClr val="000000"/>
                    </a:solidFill>
                  </a:rPr>
                  <a:t>GWh</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962031743"/>
        <c:crosses val="autoZero"/>
        <c:crossBetween val="between"/>
      </c:valAx>
      <c:spPr>
        <a:noFill/>
        <a:ln>
          <a:noFill/>
        </a:ln>
        <a:effectLst/>
      </c:spPr>
    </c:plotArea>
    <c:plotVisOnly val="1"/>
    <c:dispBlanksAs val="gap"/>
    <c:showDLblsOverMax val="0"/>
  </c:chart>
  <c:spPr>
    <a:solidFill>
      <a:srgbClr val="F5F0E6"/>
    </a:solidFill>
    <a:ln w="9525" cap="flat" cmpd="sng" algn="ctr">
      <a:solidFill>
        <a:srgbClr val="354D3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'Grader til Outlook - EU'!$N$120</c:f>
              <c:strCache>
                <c:ptCount val="1"/>
                <c:pt idx="0">
                  <c:v>Nuværende produktion</c:v>
                </c:pt>
              </c:strCache>
            </c:strRef>
          </c:tx>
          <c:spPr>
            <a:ln w="28575" cap="rnd">
              <a:solidFill>
                <a:schemeClr val="accent1"/>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EU'!$O$120:$AQ$120</c:f>
              <c:numCache>
                <c:formatCode>General</c:formatCode>
                <c:ptCount val="29"/>
                <c:pt idx="0" formatCode="0">
                  <c:v>21</c:v>
                </c:pt>
              </c:numCache>
            </c:numRef>
          </c:val>
          <c:smooth val="0"/>
          <c:extLst>
            <c:ext xmlns:c16="http://schemas.microsoft.com/office/drawing/2014/chart" uri="{C3380CC4-5D6E-409C-BE32-E72D297353CC}">
              <c16:uniqueId val="{00000000-5716-4471-B5EA-FCFC4DE0D812}"/>
            </c:ext>
          </c:extLst>
        </c:ser>
        <c:ser>
          <c:idx val="1"/>
          <c:order val="1"/>
          <c:tx>
            <c:strRef>
              <c:f>'Grader til Outlook - EU'!$N$121</c:f>
              <c:strCache>
                <c:ptCount val="1"/>
                <c:pt idx="0">
                  <c:v>European Commission</c:v>
                </c:pt>
              </c:strCache>
            </c:strRef>
          </c:tx>
          <c:spPr>
            <a:ln w="28575" cap="rnd">
              <a:solidFill>
                <a:srgbClr val="00A192"/>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EU'!$O$121:$AQ$121</c:f>
              <c:numCache>
                <c:formatCode>0</c:formatCode>
                <c:ptCount val="29"/>
                <c:pt idx="0">
                  <c:v>21</c:v>
                </c:pt>
                <c:pt idx="1">
                  <c:v>23.875</c:v>
                </c:pt>
                <c:pt idx="2">
                  <c:v>26.75</c:v>
                </c:pt>
                <c:pt idx="3">
                  <c:v>29.625</c:v>
                </c:pt>
                <c:pt idx="4">
                  <c:v>32.5</c:v>
                </c:pt>
                <c:pt idx="5">
                  <c:v>35.375</c:v>
                </c:pt>
                <c:pt idx="6">
                  <c:v>38.25</c:v>
                </c:pt>
                <c:pt idx="7">
                  <c:v>41.125</c:v>
                </c:pt>
                <c:pt idx="8">
                  <c:v>44</c:v>
                </c:pt>
              </c:numCache>
            </c:numRef>
          </c:val>
          <c:smooth val="0"/>
          <c:extLst>
            <c:ext xmlns:c16="http://schemas.microsoft.com/office/drawing/2014/chart" uri="{C3380CC4-5D6E-409C-BE32-E72D297353CC}">
              <c16:uniqueId val="{00000001-5716-4471-B5EA-FCFC4DE0D812}"/>
            </c:ext>
          </c:extLst>
        </c:ser>
        <c:ser>
          <c:idx val="2"/>
          <c:order val="2"/>
          <c:tx>
            <c:strRef>
              <c:f>'Grader til Outlook - EU'!$N$122</c:f>
              <c:strCache>
                <c:ptCount val="1"/>
                <c:pt idx="0">
                  <c:v>Eurogas</c:v>
                </c:pt>
              </c:strCache>
            </c:strRef>
          </c:tx>
          <c:spPr>
            <a:ln w="28575" cap="rnd">
              <a:solidFill>
                <a:srgbClr val="7A2182"/>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EU'!$O$122:$AQ$122</c:f>
              <c:numCache>
                <c:formatCode>0</c:formatCode>
                <c:ptCount val="29"/>
                <c:pt idx="0">
                  <c:v>21</c:v>
                </c:pt>
                <c:pt idx="1">
                  <c:v>22.75</c:v>
                </c:pt>
                <c:pt idx="2">
                  <c:v>24.5</c:v>
                </c:pt>
                <c:pt idx="3">
                  <c:v>26.25</c:v>
                </c:pt>
                <c:pt idx="4">
                  <c:v>28</c:v>
                </c:pt>
                <c:pt idx="5">
                  <c:v>29.75</c:v>
                </c:pt>
                <c:pt idx="6">
                  <c:v>31.5</c:v>
                </c:pt>
                <c:pt idx="7">
                  <c:v>33.25</c:v>
                </c:pt>
                <c:pt idx="8">
                  <c:v>35</c:v>
                </c:pt>
                <c:pt idx="9">
                  <c:v>38</c:v>
                </c:pt>
                <c:pt idx="10">
                  <c:v>41</c:v>
                </c:pt>
                <c:pt idx="11">
                  <c:v>44</c:v>
                </c:pt>
                <c:pt idx="12">
                  <c:v>47</c:v>
                </c:pt>
                <c:pt idx="13">
                  <c:v>50</c:v>
                </c:pt>
                <c:pt idx="14">
                  <c:v>53</c:v>
                </c:pt>
                <c:pt idx="15">
                  <c:v>56</c:v>
                </c:pt>
                <c:pt idx="16">
                  <c:v>59</c:v>
                </c:pt>
                <c:pt idx="17">
                  <c:v>62</c:v>
                </c:pt>
                <c:pt idx="18">
                  <c:v>65</c:v>
                </c:pt>
                <c:pt idx="19">
                  <c:v>68</c:v>
                </c:pt>
                <c:pt idx="20">
                  <c:v>71</c:v>
                </c:pt>
                <c:pt idx="21">
                  <c:v>74</c:v>
                </c:pt>
                <c:pt idx="22">
                  <c:v>77</c:v>
                </c:pt>
                <c:pt idx="23">
                  <c:v>80</c:v>
                </c:pt>
                <c:pt idx="24">
                  <c:v>83</c:v>
                </c:pt>
                <c:pt idx="25">
                  <c:v>86</c:v>
                </c:pt>
                <c:pt idx="26">
                  <c:v>89</c:v>
                </c:pt>
                <c:pt idx="27">
                  <c:v>92</c:v>
                </c:pt>
                <c:pt idx="28">
                  <c:v>95</c:v>
                </c:pt>
              </c:numCache>
            </c:numRef>
          </c:val>
          <c:smooth val="0"/>
          <c:extLst>
            <c:ext xmlns:c16="http://schemas.microsoft.com/office/drawing/2014/chart" uri="{C3380CC4-5D6E-409C-BE32-E72D297353CC}">
              <c16:uniqueId val="{00000002-5716-4471-B5EA-FCFC4DE0D812}"/>
            </c:ext>
          </c:extLst>
        </c:ser>
        <c:ser>
          <c:idx val="3"/>
          <c:order val="3"/>
          <c:tx>
            <c:strRef>
              <c:f>'Grader til Outlook - EU'!$N$123</c:f>
              <c:strCache>
                <c:ptCount val="1"/>
                <c:pt idx="0">
                  <c:v>Gas for Climate</c:v>
                </c:pt>
              </c:strCache>
            </c:strRef>
          </c:tx>
          <c:spPr>
            <a:ln w="28575" cap="rnd">
              <a:solidFill>
                <a:srgbClr val="BFD22B"/>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EU'!$O$123:$AQ$123</c:f>
              <c:numCache>
                <c:formatCode>0</c:formatCode>
                <c:ptCount val="29"/>
                <c:pt idx="0">
                  <c:v>21</c:v>
                </c:pt>
                <c:pt idx="1">
                  <c:v>24</c:v>
                </c:pt>
                <c:pt idx="2">
                  <c:v>27</c:v>
                </c:pt>
                <c:pt idx="3">
                  <c:v>30</c:v>
                </c:pt>
                <c:pt idx="4">
                  <c:v>33</c:v>
                </c:pt>
                <c:pt idx="5">
                  <c:v>36</c:v>
                </c:pt>
                <c:pt idx="6">
                  <c:v>39</c:v>
                </c:pt>
                <c:pt idx="7">
                  <c:v>42</c:v>
                </c:pt>
                <c:pt idx="8">
                  <c:v>45</c:v>
                </c:pt>
                <c:pt idx="9">
                  <c:v>51</c:v>
                </c:pt>
                <c:pt idx="10">
                  <c:v>57</c:v>
                </c:pt>
                <c:pt idx="11">
                  <c:v>63</c:v>
                </c:pt>
                <c:pt idx="12">
                  <c:v>69</c:v>
                </c:pt>
                <c:pt idx="13">
                  <c:v>75</c:v>
                </c:pt>
                <c:pt idx="14">
                  <c:v>81</c:v>
                </c:pt>
                <c:pt idx="15">
                  <c:v>87</c:v>
                </c:pt>
                <c:pt idx="16">
                  <c:v>93</c:v>
                </c:pt>
                <c:pt idx="17">
                  <c:v>99</c:v>
                </c:pt>
                <c:pt idx="18">
                  <c:v>105</c:v>
                </c:pt>
                <c:pt idx="19">
                  <c:v>111</c:v>
                </c:pt>
                <c:pt idx="20">
                  <c:v>117</c:v>
                </c:pt>
                <c:pt idx="21">
                  <c:v>123</c:v>
                </c:pt>
                <c:pt idx="22">
                  <c:v>129</c:v>
                </c:pt>
                <c:pt idx="23">
                  <c:v>135</c:v>
                </c:pt>
                <c:pt idx="24">
                  <c:v>141</c:v>
                </c:pt>
                <c:pt idx="25">
                  <c:v>147</c:v>
                </c:pt>
                <c:pt idx="26">
                  <c:v>153</c:v>
                </c:pt>
                <c:pt idx="27">
                  <c:v>159</c:v>
                </c:pt>
                <c:pt idx="28">
                  <c:v>165</c:v>
                </c:pt>
              </c:numCache>
            </c:numRef>
          </c:val>
          <c:smooth val="0"/>
          <c:extLst>
            <c:ext xmlns:c16="http://schemas.microsoft.com/office/drawing/2014/chart" uri="{C3380CC4-5D6E-409C-BE32-E72D297353CC}">
              <c16:uniqueId val="{00000003-5716-4471-B5EA-FCFC4DE0D812}"/>
            </c:ext>
          </c:extLst>
        </c:ser>
        <c:ser>
          <c:idx val="4"/>
          <c:order val="4"/>
          <c:tx>
            <c:strRef>
              <c:f>'Grader til Outlook - EU'!$N$124</c:f>
              <c:strCache>
                <c:ptCount val="1"/>
                <c:pt idx="0">
                  <c:v>ICCT</c:v>
                </c:pt>
              </c:strCache>
            </c:strRef>
          </c:tx>
          <c:spPr>
            <a:ln w="28575" cap="rnd">
              <a:solidFill>
                <a:srgbClr val="F6A200"/>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EU'!$O$124:$AQ$124</c:f>
              <c:numCache>
                <c:formatCode>0</c:formatCode>
                <c:ptCount val="29"/>
                <c:pt idx="0">
                  <c:v>21</c:v>
                </c:pt>
                <c:pt idx="1">
                  <c:v>21.535714285714285</c:v>
                </c:pt>
                <c:pt idx="2">
                  <c:v>22.071428571428569</c:v>
                </c:pt>
                <c:pt idx="3">
                  <c:v>22.607142857142854</c:v>
                </c:pt>
                <c:pt idx="4">
                  <c:v>23.142857142857139</c:v>
                </c:pt>
                <c:pt idx="5">
                  <c:v>23.678571428571423</c:v>
                </c:pt>
                <c:pt idx="6">
                  <c:v>24.214285714285708</c:v>
                </c:pt>
                <c:pt idx="7">
                  <c:v>24.749999999999993</c:v>
                </c:pt>
                <c:pt idx="8">
                  <c:v>25.285714285714278</c:v>
                </c:pt>
                <c:pt idx="9">
                  <c:v>25.821428571428562</c:v>
                </c:pt>
                <c:pt idx="10">
                  <c:v>26.357142857142847</c:v>
                </c:pt>
                <c:pt idx="11">
                  <c:v>26.892857142857132</c:v>
                </c:pt>
                <c:pt idx="12">
                  <c:v>27.428571428571416</c:v>
                </c:pt>
                <c:pt idx="13">
                  <c:v>27.964285714285701</c:v>
                </c:pt>
                <c:pt idx="14">
                  <c:v>28.499999999999986</c:v>
                </c:pt>
                <c:pt idx="15">
                  <c:v>29.03571428571427</c:v>
                </c:pt>
                <c:pt idx="16">
                  <c:v>29.571428571428555</c:v>
                </c:pt>
                <c:pt idx="17">
                  <c:v>30.10714285714284</c:v>
                </c:pt>
                <c:pt idx="18">
                  <c:v>30.642857142857125</c:v>
                </c:pt>
                <c:pt idx="19">
                  <c:v>31.178571428571409</c:v>
                </c:pt>
                <c:pt idx="20">
                  <c:v>31.714285714285694</c:v>
                </c:pt>
                <c:pt idx="21">
                  <c:v>32.249999999999979</c:v>
                </c:pt>
                <c:pt idx="22">
                  <c:v>32.785714285714263</c:v>
                </c:pt>
                <c:pt idx="23">
                  <c:v>33.321428571428548</c:v>
                </c:pt>
                <c:pt idx="24">
                  <c:v>33.857142857142833</c:v>
                </c:pt>
                <c:pt idx="25">
                  <c:v>34.392857142857117</c:v>
                </c:pt>
                <c:pt idx="26">
                  <c:v>34.928571428571402</c:v>
                </c:pt>
                <c:pt idx="27">
                  <c:v>35.464285714285687</c:v>
                </c:pt>
                <c:pt idx="28">
                  <c:v>36</c:v>
                </c:pt>
              </c:numCache>
            </c:numRef>
          </c:val>
          <c:smooth val="0"/>
          <c:extLst>
            <c:ext xmlns:c16="http://schemas.microsoft.com/office/drawing/2014/chart" uri="{C3380CC4-5D6E-409C-BE32-E72D297353CC}">
              <c16:uniqueId val="{00000004-5716-4471-B5EA-FCFC4DE0D812}"/>
            </c:ext>
          </c:extLst>
        </c:ser>
        <c:ser>
          <c:idx val="5"/>
          <c:order val="5"/>
          <c:tx>
            <c:strRef>
              <c:f>'Grader til Outlook - EU'!$N$125</c:f>
              <c:strCache>
                <c:ptCount val="1"/>
                <c:pt idx="0">
                  <c:v>Cerre</c:v>
                </c:pt>
              </c:strCache>
            </c:strRef>
          </c:tx>
          <c:spPr>
            <a:ln w="28575" cap="rnd">
              <a:solidFill>
                <a:srgbClr val="8F8260"/>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EU'!$O$125:$AQ$125</c:f>
              <c:numCache>
                <c:formatCode>0</c:formatCode>
                <c:ptCount val="29"/>
                <c:pt idx="0">
                  <c:v>21</c:v>
                </c:pt>
                <c:pt idx="1">
                  <c:v>24.678571428571427</c:v>
                </c:pt>
                <c:pt idx="2">
                  <c:v>28.357142857142854</c:v>
                </c:pt>
                <c:pt idx="3">
                  <c:v>32.035714285714285</c:v>
                </c:pt>
                <c:pt idx="4">
                  <c:v>35.714285714285715</c:v>
                </c:pt>
                <c:pt idx="5">
                  <c:v>39.392857142857146</c:v>
                </c:pt>
                <c:pt idx="6">
                  <c:v>43.071428571428577</c:v>
                </c:pt>
                <c:pt idx="7">
                  <c:v>46.750000000000007</c:v>
                </c:pt>
                <c:pt idx="8">
                  <c:v>50.428571428571438</c:v>
                </c:pt>
                <c:pt idx="9">
                  <c:v>54.107142857142868</c:v>
                </c:pt>
                <c:pt idx="10">
                  <c:v>57.785714285714299</c:v>
                </c:pt>
                <c:pt idx="11">
                  <c:v>61.46428571428573</c:v>
                </c:pt>
                <c:pt idx="12">
                  <c:v>65.142857142857153</c:v>
                </c:pt>
                <c:pt idx="13">
                  <c:v>68.821428571428584</c:v>
                </c:pt>
                <c:pt idx="14">
                  <c:v>72.500000000000014</c:v>
                </c:pt>
                <c:pt idx="15">
                  <c:v>76.178571428571445</c:v>
                </c:pt>
                <c:pt idx="16">
                  <c:v>79.857142857142875</c:v>
                </c:pt>
                <c:pt idx="17">
                  <c:v>83.535714285714306</c:v>
                </c:pt>
                <c:pt idx="18">
                  <c:v>87.214285714285737</c:v>
                </c:pt>
                <c:pt idx="19">
                  <c:v>90.892857142857167</c:v>
                </c:pt>
                <c:pt idx="20">
                  <c:v>94.571428571428598</c:v>
                </c:pt>
                <c:pt idx="21">
                  <c:v>98.250000000000028</c:v>
                </c:pt>
                <c:pt idx="22">
                  <c:v>101.92857142857146</c:v>
                </c:pt>
                <c:pt idx="23">
                  <c:v>105.60714285714289</c:v>
                </c:pt>
                <c:pt idx="24">
                  <c:v>109.28571428571432</c:v>
                </c:pt>
                <c:pt idx="25">
                  <c:v>112.96428571428575</c:v>
                </c:pt>
                <c:pt idx="26">
                  <c:v>116.64285714285718</c:v>
                </c:pt>
                <c:pt idx="27">
                  <c:v>120.32142857142861</c:v>
                </c:pt>
                <c:pt idx="28">
                  <c:v>124</c:v>
                </c:pt>
              </c:numCache>
            </c:numRef>
          </c:val>
          <c:smooth val="0"/>
          <c:extLst>
            <c:ext xmlns:c16="http://schemas.microsoft.com/office/drawing/2014/chart" uri="{C3380CC4-5D6E-409C-BE32-E72D297353CC}">
              <c16:uniqueId val="{00000005-5716-4471-B5EA-FCFC4DE0D812}"/>
            </c:ext>
          </c:extLst>
        </c:ser>
        <c:ser>
          <c:idx val="6"/>
          <c:order val="6"/>
          <c:tx>
            <c:strRef>
              <c:f>'Grader til Outlook - EU'!$N$126</c:f>
              <c:strCache>
                <c:ptCount val="1"/>
                <c:pt idx="0">
                  <c:v>IEA</c:v>
                </c:pt>
              </c:strCache>
            </c:strRef>
          </c:tx>
          <c:spPr>
            <a:ln w="28575" cap="rnd">
              <a:solidFill>
                <a:srgbClr val="66BCE6"/>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EU'!$O$126:$AQ$126</c:f>
              <c:numCache>
                <c:formatCode>0</c:formatCode>
                <c:ptCount val="29"/>
                <c:pt idx="0">
                  <c:v>21</c:v>
                </c:pt>
                <c:pt idx="1">
                  <c:v>24.714285714285715</c:v>
                </c:pt>
                <c:pt idx="2">
                  <c:v>28.428571428571431</c:v>
                </c:pt>
                <c:pt idx="3">
                  <c:v>32.142857142857146</c:v>
                </c:pt>
                <c:pt idx="4">
                  <c:v>35.857142857142861</c:v>
                </c:pt>
                <c:pt idx="5">
                  <c:v>39.571428571428577</c:v>
                </c:pt>
                <c:pt idx="6">
                  <c:v>43.285714285714292</c:v>
                </c:pt>
                <c:pt idx="7">
                  <c:v>47.000000000000007</c:v>
                </c:pt>
                <c:pt idx="8">
                  <c:v>50.714285714285722</c:v>
                </c:pt>
                <c:pt idx="9">
                  <c:v>54.428571428571438</c:v>
                </c:pt>
                <c:pt idx="10">
                  <c:v>58.142857142857153</c:v>
                </c:pt>
                <c:pt idx="11">
                  <c:v>61.857142857142868</c:v>
                </c:pt>
                <c:pt idx="12">
                  <c:v>65.571428571428584</c:v>
                </c:pt>
                <c:pt idx="13">
                  <c:v>69.285714285714292</c:v>
                </c:pt>
                <c:pt idx="14">
                  <c:v>73</c:v>
                </c:pt>
                <c:pt idx="15">
                  <c:v>76.714285714285708</c:v>
                </c:pt>
                <c:pt idx="16">
                  <c:v>80.428571428571416</c:v>
                </c:pt>
                <c:pt idx="17">
                  <c:v>84.142857142857125</c:v>
                </c:pt>
                <c:pt idx="18">
                  <c:v>87.857142857142833</c:v>
                </c:pt>
                <c:pt idx="19">
                  <c:v>91.571428571428541</c:v>
                </c:pt>
                <c:pt idx="20">
                  <c:v>95.285714285714249</c:v>
                </c:pt>
                <c:pt idx="21">
                  <c:v>98.999999999999957</c:v>
                </c:pt>
                <c:pt idx="22">
                  <c:v>102.71428571428567</c:v>
                </c:pt>
                <c:pt idx="23">
                  <c:v>106.42857142857137</c:v>
                </c:pt>
                <c:pt idx="24">
                  <c:v>110.14285714285708</c:v>
                </c:pt>
                <c:pt idx="25">
                  <c:v>113.85714285714279</c:v>
                </c:pt>
                <c:pt idx="26">
                  <c:v>117.5714285714285</c:v>
                </c:pt>
                <c:pt idx="27">
                  <c:v>121.28571428571421</c:v>
                </c:pt>
                <c:pt idx="28">
                  <c:v>125</c:v>
                </c:pt>
              </c:numCache>
            </c:numRef>
          </c:val>
          <c:smooth val="0"/>
          <c:extLst>
            <c:ext xmlns:c16="http://schemas.microsoft.com/office/drawing/2014/chart" uri="{C3380CC4-5D6E-409C-BE32-E72D297353CC}">
              <c16:uniqueId val="{00000006-5716-4471-B5EA-FCFC4DE0D812}"/>
            </c:ext>
          </c:extLst>
        </c:ser>
        <c:ser>
          <c:idx val="7"/>
          <c:order val="7"/>
          <c:tx>
            <c:strRef>
              <c:f>'Grader til Outlook - EU'!$N$127</c:f>
              <c:strCache>
                <c:ptCount val="1"/>
                <c:pt idx="0">
                  <c:v>ENGIE</c:v>
                </c:pt>
              </c:strCache>
            </c:strRef>
          </c:tx>
          <c:spPr>
            <a:ln w="28575" cap="rnd">
              <a:solidFill>
                <a:srgbClr val="00A192"/>
              </a:solidFill>
              <a:round/>
            </a:ln>
            <a:effectLst/>
          </c:spPr>
          <c:marker>
            <c:symbol val="none"/>
          </c:marker>
          <c:cat>
            <c:numRef>
              <c:f>'Grader til Outlook - EU'!$O$119:$AQ$119</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'Grader til Outlook - EU'!$O$127:$AQ$127</c:f>
              <c:numCache>
                <c:formatCode>0</c:formatCode>
                <c:ptCount val="29"/>
                <c:pt idx="0">
                  <c:v>21</c:v>
                </c:pt>
                <c:pt idx="1">
                  <c:v>26.214285714285715</c:v>
                </c:pt>
                <c:pt idx="2">
                  <c:v>31.428571428571431</c:v>
                </c:pt>
                <c:pt idx="3">
                  <c:v>36.642857142857146</c:v>
                </c:pt>
                <c:pt idx="4">
                  <c:v>41.857142857142861</c:v>
                </c:pt>
                <c:pt idx="5">
                  <c:v>47.071428571428577</c:v>
                </c:pt>
                <c:pt idx="6">
                  <c:v>52.285714285714292</c:v>
                </c:pt>
                <c:pt idx="7">
                  <c:v>57.500000000000007</c:v>
                </c:pt>
                <c:pt idx="8">
                  <c:v>62.714285714285722</c:v>
                </c:pt>
                <c:pt idx="9">
                  <c:v>67.928571428571431</c:v>
                </c:pt>
                <c:pt idx="10">
                  <c:v>73.142857142857139</c:v>
                </c:pt>
                <c:pt idx="11">
                  <c:v>78.357142857142847</c:v>
                </c:pt>
                <c:pt idx="12">
                  <c:v>83.571428571428555</c:v>
                </c:pt>
                <c:pt idx="13">
                  <c:v>88.785714285714263</c:v>
                </c:pt>
                <c:pt idx="14">
                  <c:v>93.999999999999972</c:v>
                </c:pt>
                <c:pt idx="15">
                  <c:v>99.21428571428568</c:v>
                </c:pt>
                <c:pt idx="16">
                  <c:v>104.42857142857139</c:v>
                </c:pt>
                <c:pt idx="17">
                  <c:v>109.6428571428571</c:v>
                </c:pt>
                <c:pt idx="18">
                  <c:v>114.8571428571428</c:v>
                </c:pt>
                <c:pt idx="19">
                  <c:v>120.07142857142851</c:v>
                </c:pt>
                <c:pt idx="20">
                  <c:v>125.28571428571422</c:v>
                </c:pt>
                <c:pt idx="21">
                  <c:v>130.49999999999994</c:v>
                </c:pt>
                <c:pt idx="22">
                  <c:v>135.71428571428567</c:v>
                </c:pt>
                <c:pt idx="23">
                  <c:v>140.92857142857139</c:v>
                </c:pt>
                <c:pt idx="24">
                  <c:v>146.14285714285711</c:v>
                </c:pt>
                <c:pt idx="25">
                  <c:v>151.35714285714283</c:v>
                </c:pt>
                <c:pt idx="26">
                  <c:v>156.57142857142856</c:v>
                </c:pt>
                <c:pt idx="27">
                  <c:v>161.78571428571428</c:v>
                </c:pt>
                <c:pt idx="28">
                  <c:v>167</c:v>
                </c:pt>
              </c:numCache>
            </c:numRef>
          </c:val>
          <c:smooth val="0"/>
          <c:extLst>
            <c:ext xmlns:c16="http://schemas.microsoft.com/office/drawing/2014/chart" uri="{C3380CC4-5D6E-409C-BE32-E72D297353CC}">
              <c16:uniqueId val="{00000007-5716-4471-B5EA-FCFC4DE0D812}"/>
            </c:ext>
          </c:extLst>
        </c:ser>
        <c:dLbls>
          <c:showLegendKey val="0"/>
          <c:showVal val="0"/>
          <c:showCatName val="0"/>
          <c:showSerName val="0"/>
          <c:showPercent val="0"/>
          <c:showBubbleSize val="0"/>
        </c:dLbls>
        <c:smooth val="0"/>
        <c:axId val="914666464"/>
        <c:axId val="682313904"/>
      </c:lineChart>
      <c:catAx>
        <c:axId val="91466646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Corbel" panose="020B0503020204020204" pitchFamily="34" charset="0"/>
                <a:ea typeface="+mn-ea"/>
                <a:cs typeface="+mn-cs"/>
              </a:defRPr>
            </a:pPr>
            <a:endParaRPr lang="da-DK"/>
          </a:p>
        </c:txPr>
        <c:crossAx val="682313904"/>
        <c:crosses val="autoZero"/>
        <c:auto val="1"/>
        <c:lblAlgn val="ctr"/>
        <c:lblOffset val="100"/>
        <c:noMultiLvlLbl val="0"/>
      </c:catAx>
      <c:valAx>
        <c:axId val="682313904"/>
        <c:scaling>
          <c:orientation val="minMax"/>
          <c:max val="18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r>
                  <a:rPr lang="da-DK" sz="1500" dirty="0">
                    <a:solidFill>
                      <a:srgbClr val="000000"/>
                    </a:solidFill>
                  </a:rPr>
                  <a:t>Milliarder Nm</a:t>
                </a:r>
                <a:r>
                  <a:rPr lang="da-DK" sz="1500" baseline="-25000" dirty="0">
                    <a:solidFill>
                      <a:srgbClr val="000000"/>
                    </a:solidFill>
                  </a:rPr>
                  <a:t>3</a:t>
                </a:r>
                <a:r>
                  <a:rPr lang="da-DK" sz="1500" dirty="0">
                    <a:solidFill>
                      <a:srgbClr val="000000"/>
                    </a:solidFill>
                  </a:rPr>
                  <a:t> CH</a:t>
                </a:r>
                <a:r>
                  <a:rPr lang="da-DK" sz="1500" baseline="-25000" dirty="0">
                    <a:solidFill>
                      <a:srgbClr val="000000"/>
                    </a:solidFill>
                  </a:rPr>
                  <a:t>4</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914666464"/>
        <c:crosses val="autoZero"/>
        <c:crossBetween val="between"/>
        <c:majorUnit val="20"/>
      </c:valAx>
      <c:spPr>
        <a:noFill/>
        <a:ln>
          <a:noFill/>
        </a:ln>
        <a:effectLst/>
      </c:spPr>
    </c:plotArea>
    <c:plotVisOnly val="1"/>
    <c:dispBlanksAs val="gap"/>
    <c:showDLblsOverMax val="0"/>
  </c:chart>
  <c:spPr>
    <a:solidFill>
      <a:srgbClr val="F5F0E6"/>
    </a:solidFill>
    <a:ln w="9525" cap="flat" cmpd="sng" algn="ctr">
      <a:solidFill>
        <a:srgbClr val="000000"/>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v>Realiserede produktion</c:v>
          </c:tx>
          <c:spPr>
            <a:solidFill>
              <a:srgbClr val="00A192"/>
            </a:solidFill>
            <a:ln>
              <a:noFill/>
            </a:ln>
            <a:effectLst/>
          </c:spPr>
          <c:invertIfNegative val="0"/>
          <c:cat>
            <c:strRef>
              <c:f>'Grader til Outlook - EU'!$N$121:$N$150</c:f>
              <c:strCache>
                <c:ptCount val="30"/>
                <c:pt idx="0">
                  <c:v>Frankrig</c:v>
                </c:pt>
                <c:pt idx="1">
                  <c:v>Tyskland</c:v>
                </c:pt>
                <c:pt idx="2">
                  <c:v>Spanien</c:v>
                </c:pt>
                <c:pt idx="3">
                  <c:v>Italien</c:v>
                </c:pt>
                <c:pt idx="4">
                  <c:v>Polen</c:v>
                </c:pt>
                <c:pt idx="5">
                  <c:v>UK</c:v>
                </c:pt>
                <c:pt idx="6">
                  <c:v>Sverige</c:v>
                </c:pt>
                <c:pt idx="7">
                  <c:v>Rumænien</c:v>
                </c:pt>
                <c:pt idx="8">
                  <c:v>Finland</c:v>
                </c:pt>
                <c:pt idx="9">
                  <c:v>Ungarn</c:v>
                </c:pt>
                <c:pt idx="10">
                  <c:v>Østrig</c:v>
                </c:pt>
                <c:pt idx="11">
                  <c:v>Portugal</c:v>
                </c:pt>
                <c:pt idx="12">
                  <c:v>Tjekkiet</c:v>
                </c:pt>
                <c:pt idx="13">
                  <c:v>Bulgarien</c:v>
                </c:pt>
                <c:pt idx="14">
                  <c:v>Holland</c:v>
                </c:pt>
                <c:pt idx="15">
                  <c:v>Grækenland</c:v>
                </c:pt>
                <c:pt idx="16">
                  <c:v>Danmark</c:v>
                </c:pt>
                <c:pt idx="17">
                  <c:v>Irland</c:v>
                </c:pt>
                <c:pt idx="18">
                  <c:v>Belgien</c:v>
                </c:pt>
                <c:pt idx="19">
                  <c:v>Letland</c:v>
                </c:pt>
                <c:pt idx="20">
                  <c:v>Norge</c:v>
                </c:pt>
                <c:pt idx="21">
                  <c:v>Slovakiet</c:v>
                </c:pt>
                <c:pt idx="22">
                  <c:v>Schweiz</c:v>
                </c:pt>
                <c:pt idx="23">
                  <c:v>Litauen</c:v>
                </c:pt>
                <c:pt idx="24">
                  <c:v>Kroatien</c:v>
                </c:pt>
                <c:pt idx="25">
                  <c:v>Slovenien</c:v>
                </c:pt>
                <c:pt idx="26">
                  <c:v>Estland</c:v>
                </c:pt>
                <c:pt idx="27">
                  <c:v> Cypern</c:v>
                </c:pt>
                <c:pt idx="28">
                  <c:v>Luxembourg</c:v>
                </c:pt>
                <c:pt idx="29">
                  <c:v> Malta</c:v>
                </c:pt>
              </c:strCache>
            </c:strRef>
          </c:cat>
          <c:val>
            <c:numRef>
              <c:f>'Grader til Outlook - EU'!$Q$121:$Q$150</c:f>
              <c:numCache>
                <c:formatCode>0.00</c:formatCode>
                <c:ptCount val="30"/>
                <c:pt idx="0">
                  <c:v>1.3587743732590529</c:v>
                </c:pt>
                <c:pt idx="1">
                  <c:v>9.8897715877437324</c:v>
                </c:pt>
                <c:pt idx="2">
                  <c:v>0.83311420612813369</c:v>
                </c:pt>
                <c:pt idx="3">
                  <c:v>2.8133147632311979</c:v>
                </c:pt>
                <c:pt idx="4">
                  <c:v>0.57579944289693596</c:v>
                </c:pt>
                <c:pt idx="5">
                  <c:v>2.7012033426183844</c:v>
                </c:pt>
                <c:pt idx="6">
                  <c:v>0.22843454038997216</c:v>
                </c:pt>
                <c:pt idx="8">
                  <c:v>9.155431754874653E-2</c:v>
                </c:pt>
                <c:pt idx="9">
                  <c:v>9.2256267409470752E-2</c:v>
                </c:pt>
                <c:pt idx="10">
                  <c:v>0.16275208913649028</c:v>
                </c:pt>
                <c:pt idx="11">
                  <c:v>9.4161559888579396E-2</c:v>
                </c:pt>
                <c:pt idx="12">
                  <c:v>0.79821727019498612</c:v>
                </c:pt>
                <c:pt idx="14">
                  <c:v>0.48504735376044572</c:v>
                </c:pt>
                <c:pt idx="15">
                  <c:v>0.12805571030640669</c:v>
                </c:pt>
                <c:pt idx="16">
                  <c:v>0.80252924791086355</c:v>
                </c:pt>
                <c:pt idx="17">
                  <c:v>6.2272980501392759E-2</c:v>
                </c:pt>
                <c:pt idx="18">
                  <c:v>0.29983286908078</c:v>
                </c:pt>
                <c:pt idx="19">
                  <c:v>7.2401114206128145E-2</c:v>
                </c:pt>
                <c:pt idx="20">
                  <c:v>0.13166573816155988</c:v>
                </c:pt>
                <c:pt idx="21">
                  <c:v>0.1243298050139276</c:v>
                </c:pt>
                <c:pt idx="22">
                  <c:v>0.16355431754874653</c:v>
                </c:pt>
                <c:pt idx="23">
                  <c:v>4.0713091922005576E-2</c:v>
                </c:pt>
                <c:pt idx="24">
                  <c:v>0.10128133704735376</c:v>
                </c:pt>
                <c:pt idx="25">
                  <c:v>3.0083565459610027E-2</c:v>
                </c:pt>
                <c:pt idx="26">
                  <c:v>1.8651810584958219E-2</c:v>
                </c:pt>
              </c:numCache>
            </c:numRef>
          </c:val>
          <c:extLst>
            <c:ext xmlns:c16="http://schemas.microsoft.com/office/drawing/2014/chart" uri="{C3380CC4-5D6E-409C-BE32-E72D297353CC}">
              <c16:uniqueId val="{00000000-6555-43C0-AA6A-5891B16AC1D8}"/>
            </c:ext>
          </c:extLst>
        </c:ser>
        <c:ser>
          <c:idx val="1"/>
          <c:order val="1"/>
          <c:tx>
            <c:v>Potentiel produktion</c:v>
          </c:tx>
          <c:spPr>
            <a:solidFill>
              <a:srgbClr val="A9D7CD"/>
            </a:solidFill>
            <a:ln>
              <a:noFill/>
            </a:ln>
            <a:effectLst/>
          </c:spPr>
          <c:invertIfNegative val="0"/>
          <c:dLbls>
            <c:dLbl>
              <c:idx val="0"/>
              <c:layout>
                <c:manualLayout>
                  <c:x val="-1.9211831383732365E-17"/>
                  <c:y val="-0.30387367232129281"/>
                </c:manualLayout>
              </c:layout>
              <c:tx>
                <c:rich>
                  <a:bodyPr/>
                  <a:lstStyle/>
                  <a:p>
                    <a:fld id="{9908F20A-D74D-4CCC-860F-1309024BE7E6}"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555-43C0-AA6A-5891B16AC1D8}"/>
                </c:ext>
              </c:extLst>
            </c:dLbl>
            <c:dLbl>
              <c:idx val="1"/>
              <c:layout>
                <c:manualLayout>
                  <c:x val="0"/>
                  <c:y val="-0.16313602941176469"/>
                </c:manualLayout>
              </c:layout>
              <c:tx>
                <c:rich>
                  <a:bodyPr/>
                  <a:lstStyle/>
                  <a:p>
                    <a:fld id="{277F27FD-EA84-44F9-888B-A66C812C0F6B}"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555-43C0-AA6A-5891B16AC1D8}"/>
                </c:ext>
              </c:extLst>
            </c:dLbl>
            <c:dLbl>
              <c:idx val="2"/>
              <c:layout>
                <c:manualLayout>
                  <c:x val="0"/>
                  <c:y val="-0.24101334691206347"/>
                </c:manualLayout>
              </c:layout>
              <c:tx>
                <c:rich>
                  <a:bodyPr/>
                  <a:lstStyle/>
                  <a:p>
                    <a:fld id="{681C7C3C-BECA-4AFA-8121-627231D7EB35}"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555-43C0-AA6A-5891B16AC1D8}"/>
                </c:ext>
              </c:extLst>
            </c:dLbl>
            <c:dLbl>
              <c:idx val="3"/>
              <c:layout>
                <c:manualLayout>
                  <c:x val="0"/>
                  <c:y val="-0.15149112569609502"/>
                </c:manualLayout>
              </c:layout>
              <c:tx>
                <c:rich>
                  <a:bodyPr/>
                  <a:lstStyle/>
                  <a:p>
                    <a:fld id="{E3CFC5CE-46C5-4713-84FE-1A4536EDD09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555-43C0-AA6A-5891B16AC1D8}"/>
                </c:ext>
              </c:extLst>
            </c:dLbl>
            <c:dLbl>
              <c:idx val="4"/>
              <c:layout>
                <c:manualLayout>
                  <c:x val="-3.8361987952802119E-17"/>
                  <c:y val="-0.16522164827785368"/>
                </c:manualLayout>
              </c:layout>
              <c:tx>
                <c:rich>
                  <a:bodyPr/>
                  <a:lstStyle/>
                  <a:p>
                    <a:fld id="{3DB0C92E-17F8-4DE8-86B0-8BCC8453245B}"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555-43C0-AA6A-5891B16AC1D8}"/>
                </c:ext>
              </c:extLst>
            </c:dLbl>
            <c:dLbl>
              <c:idx val="5"/>
              <c:layout>
                <c:manualLayout>
                  <c:x val="-3.8361987952802119E-17"/>
                  <c:y val="-0.14367879923927215"/>
                </c:manualLayout>
              </c:layout>
              <c:tx>
                <c:rich>
                  <a:bodyPr/>
                  <a:lstStyle/>
                  <a:p>
                    <a:fld id="{F5BF3A47-A6AE-43B9-B594-6409A098FC69}"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6555-43C0-AA6A-5891B16AC1D8}"/>
                </c:ext>
              </c:extLst>
            </c:dLbl>
            <c:dLbl>
              <c:idx val="6"/>
              <c:layout>
                <c:manualLayout>
                  <c:x val="-3.8361987952802119E-17"/>
                  <c:y val="-0.14590613247122067"/>
                </c:manualLayout>
              </c:layout>
              <c:tx>
                <c:rich>
                  <a:bodyPr/>
                  <a:lstStyle/>
                  <a:p>
                    <a:fld id="{5299E965-1321-4C1E-9CF6-9CC8C60CE6C0}"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6555-43C0-AA6A-5891B16AC1D8}"/>
                </c:ext>
              </c:extLst>
            </c:dLbl>
            <c:dLbl>
              <c:idx val="7"/>
              <c:layout>
                <c:manualLayout>
                  <c:x val="0"/>
                  <c:y val="-0.12841169866838456"/>
                </c:manualLayout>
              </c:layout>
              <c:tx>
                <c:rich>
                  <a:bodyPr/>
                  <a:lstStyle/>
                  <a:p>
                    <a:fld id="{B6A9F395-B399-439F-917D-8485239346E7}"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555-43C0-AA6A-5891B16AC1D8}"/>
                </c:ext>
              </c:extLst>
            </c:dLbl>
            <c:dLbl>
              <c:idx val="8"/>
              <c:layout>
                <c:manualLayout>
                  <c:x val="0"/>
                  <c:y val="-0.10422629432239355"/>
                </c:manualLayout>
              </c:layout>
              <c:tx>
                <c:rich>
                  <a:bodyPr/>
                  <a:lstStyle/>
                  <a:p>
                    <a:fld id="{3CE9EE84-6427-49CD-BA42-A8BF90322534}"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555-43C0-AA6A-5891B16AC1D8}"/>
                </c:ext>
              </c:extLst>
            </c:dLbl>
            <c:dLbl>
              <c:idx val="9"/>
              <c:layout>
                <c:manualLayout>
                  <c:x val="-7.6723975905604237E-17"/>
                  <c:y val="-7.5297020482580426E-2"/>
                </c:manualLayout>
              </c:layout>
              <c:tx>
                <c:rich>
                  <a:bodyPr/>
                  <a:lstStyle/>
                  <a:p>
                    <a:fld id="{9751EA07-2941-4DCC-A8C0-3E7082991CC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555-43C0-AA6A-5891B16AC1D8}"/>
                </c:ext>
              </c:extLst>
            </c:dLbl>
            <c:dLbl>
              <c:idx val="10"/>
              <c:layout>
                <c:manualLayout>
                  <c:x val="0"/>
                  <c:y val="-0.10552334813203372"/>
                </c:manualLayout>
              </c:layout>
              <c:tx>
                <c:rich>
                  <a:bodyPr/>
                  <a:lstStyle/>
                  <a:p>
                    <a:fld id="{E946AD93-F404-475E-BBA9-CD4AEFCF2B34}"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555-43C0-AA6A-5891B16AC1D8}"/>
                </c:ext>
              </c:extLst>
            </c:dLbl>
            <c:dLbl>
              <c:idx val="11"/>
              <c:layout>
                <c:manualLayout>
                  <c:x val="0"/>
                  <c:y val="-7.7764003492649891E-2"/>
                </c:manualLayout>
              </c:layout>
              <c:tx>
                <c:rich>
                  <a:bodyPr/>
                  <a:lstStyle/>
                  <a:p>
                    <a:fld id="{E41F753A-3789-4624-8AF2-B36F02D152D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6555-43C0-AA6A-5891B16AC1D8}"/>
                </c:ext>
              </c:extLst>
            </c:dLbl>
            <c:dLbl>
              <c:idx val="12"/>
              <c:layout>
                <c:manualLayout>
                  <c:x val="0"/>
                  <c:y val="-9.7338483267021478E-2"/>
                </c:manualLayout>
              </c:layout>
              <c:tx>
                <c:rich>
                  <a:bodyPr/>
                  <a:lstStyle/>
                  <a:p>
                    <a:fld id="{D5D9E2C9-9330-4E23-AF13-80A8B15C866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6555-43C0-AA6A-5891B16AC1D8}"/>
                </c:ext>
              </c:extLst>
            </c:dLbl>
            <c:dLbl>
              <c:idx val="13"/>
              <c:layout>
                <c:manualLayout>
                  <c:x val="0"/>
                  <c:y val="-7.6055391928899915E-2"/>
                </c:manualLayout>
              </c:layout>
              <c:tx>
                <c:rich>
                  <a:bodyPr/>
                  <a:lstStyle/>
                  <a:p>
                    <a:fld id="{910BB534-6A56-4EAB-ADCC-BC41C974F9AF}"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6555-43C0-AA6A-5891B16AC1D8}"/>
                </c:ext>
              </c:extLst>
            </c:dLbl>
            <c:dLbl>
              <c:idx val="14"/>
              <c:layout>
                <c:manualLayout>
                  <c:x val="0"/>
                  <c:y val="-0.10934351263370021"/>
                </c:manualLayout>
              </c:layout>
              <c:tx>
                <c:rich>
                  <a:bodyPr/>
                  <a:lstStyle/>
                  <a:p>
                    <a:fld id="{7F660E83-B569-4650-8FE2-80193B001D1E}"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6555-43C0-AA6A-5891B16AC1D8}"/>
                </c:ext>
              </c:extLst>
            </c:dLbl>
            <c:dLbl>
              <c:idx val="15"/>
              <c:layout>
                <c:manualLayout>
                  <c:x val="-7.6723975905604237E-17"/>
                  <c:y val="-6.661922085200836E-2"/>
                </c:manualLayout>
              </c:layout>
              <c:tx>
                <c:rich>
                  <a:bodyPr/>
                  <a:lstStyle/>
                  <a:p>
                    <a:fld id="{811324FE-0C32-4DA1-87D0-D17DB764EF6D}"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6555-43C0-AA6A-5891B16AC1D8}"/>
                </c:ext>
              </c:extLst>
            </c:dLbl>
            <c:dLbl>
              <c:idx val="16"/>
              <c:layout>
                <c:manualLayout>
                  <c:x val="-7.6723975905604237E-17"/>
                  <c:y val="-0.11077714877424051"/>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orbel" panose="020B0503020204020204" pitchFamily="34" charset="0"/>
                        <a:ea typeface="+mn-ea"/>
                        <a:cs typeface="+mn-cs"/>
                      </a:defRPr>
                    </a:pPr>
                    <a:fld id="{A3A06DEC-E8F7-4E3A-AA4C-98E368614CA2}" type="CELLRANGE">
                      <a:rPr lang="en-US"/>
                      <a:pPr>
                        <a:defRPr b="1"/>
                      </a:pPr>
                      <a:t>[CELLEOMRÅDE]</a:t>
                    </a:fld>
                    <a:endParaRPr lang="da-DK"/>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6555-43C0-AA6A-5891B16AC1D8}"/>
                </c:ext>
              </c:extLst>
            </c:dLbl>
            <c:dLbl>
              <c:idx val="17"/>
              <c:layout>
                <c:manualLayout>
                  <c:x val="-7.6723975905604237E-17"/>
                  <c:y val="-5.4948148502551995E-2"/>
                </c:manualLayout>
              </c:layout>
              <c:tx>
                <c:rich>
                  <a:bodyPr/>
                  <a:lstStyle/>
                  <a:p>
                    <a:fld id="{9CBB3C75-9810-412C-A44C-E85B15833CA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6555-43C0-AA6A-5891B16AC1D8}"/>
                </c:ext>
              </c:extLst>
            </c:dLbl>
            <c:dLbl>
              <c:idx val="18"/>
              <c:layout>
                <c:manualLayout>
                  <c:x val="-7.6782663797985818E-17"/>
                  <c:y val="-0.12242460255946537"/>
                </c:manualLayout>
              </c:layout>
              <c:tx>
                <c:rich>
                  <a:bodyPr/>
                  <a:lstStyle/>
                  <a:p>
                    <a:fld id="{5FEAFDF1-5B3C-457A-960B-5C2736609300}"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6555-43C0-AA6A-5891B16AC1D8}"/>
                </c:ext>
              </c:extLst>
            </c:dLbl>
            <c:dLbl>
              <c:idx val="19"/>
              <c:layout>
                <c:manualLayout>
                  <c:x val="0"/>
                  <c:y val="-5.7043696928986032E-2"/>
                </c:manualLayout>
              </c:layout>
              <c:tx>
                <c:rich>
                  <a:bodyPr/>
                  <a:lstStyle/>
                  <a:p>
                    <a:fld id="{96FFEDD8-41A8-401F-9286-F13D26AAA0C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6555-43C0-AA6A-5891B16AC1D8}"/>
                </c:ext>
              </c:extLst>
            </c:dLbl>
            <c:dLbl>
              <c:idx val="20"/>
              <c:layout>
                <c:manualLayout>
                  <c:x val="0"/>
                  <c:y val="-0.12780102998673762"/>
                </c:manualLayout>
              </c:layout>
              <c:tx>
                <c:rich>
                  <a:bodyPr/>
                  <a:lstStyle/>
                  <a:p>
                    <a:fld id="{53094FD5-2F17-40B8-8D95-A1A376415476}"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6555-43C0-AA6A-5891B16AC1D8}"/>
                </c:ext>
              </c:extLst>
            </c:dLbl>
            <c:dLbl>
              <c:idx val="21"/>
              <c:layout>
                <c:manualLayout>
                  <c:x val="0"/>
                  <c:y val="-5.5095678533905262E-2"/>
                </c:manualLayout>
              </c:layout>
              <c:tx>
                <c:rich>
                  <a:bodyPr/>
                  <a:lstStyle/>
                  <a:p>
                    <a:fld id="{1785BE9A-FC5D-46B6-BAD7-123467C86842}"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6555-43C0-AA6A-5891B16AC1D8}"/>
                </c:ext>
              </c:extLst>
            </c:dLbl>
            <c:dLbl>
              <c:idx val="22"/>
              <c:layout>
                <c:manualLayout>
                  <c:x val="0"/>
                  <c:y val="-0.13479477772610626"/>
                </c:manualLayout>
              </c:layout>
              <c:tx>
                <c:rich>
                  <a:bodyPr/>
                  <a:lstStyle/>
                  <a:p>
                    <a:fld id="{FE140670-7950-4DE9-9894-CA693D22FB64}"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6555-43C0-AA6A-5891B16AC1D8}"/>
                </c:ext>
              </c:extLst>
            </c:dLbl>
            <c:dLbl>
              <c:idx val="23"/>
              <c:layout>
                <c:manualLayout>
                  <c:x val="0"/>
                  <c:y val="-5.2803613565511047E-2"/>
                </c:manualLayout>
              </c:layout>
              <c:tx>
                <c:rich>
                  <a:bodyPr/>
                  <a:lstStyle/>
                  <a:p>
                    <a:fld id="{A380F231-E38F-47FE-955B-08A2072EDB3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6555-43C0-AA6A-5891B16AC1D8}"/>
                </c:ext>
              </c:extLst>
            </c:dLbl>
            <c:dLbl>
              <c:idx val="24"/>
              <c:layout>
                <c:manualLayout>
                  <c:x val="-1.5356532759597164E-16"/>
                  <c:y val="-0.13801736164935674"/>
                </c:manualLayout>
              </c:layout>
              <c:tx>
                <c:rich>
                  <a:bodyPr/>
                  <a:lstStyle/>
                  <a:p>
                    <a:fld id="{9B903526-266C-43BD-A65A-FC4E74B34807}"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6555-43C0-AA6A-5891B16AC1D8}"/>
                </c:ext>
              </c:extLst>
            </c:dLbl>
            <c:dLbl>
              <c:idx val="25"/>
              <c:layout>
                <c:manualLayout>
                  <c:x val="0"/>
                  <c:y val="-5.983298845409233E-2"/>
                </c:manualLayout>
              </c:layout>
              <c:tx>
                <c:rich>
                  <a:bodyPr/>
                  <a:lstStyle/>
                  <a:p>
                    <a:fld id="{3A4C740B-063C-4CAE-BE43-38E0A452744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6555-43C0-AA6A-5891B16AC1D8}"/>
                </c:ext>
              </c:extLst>
            </c:dLbl>
            <c:dLbl>
              <c:idx val="26"/>
              <c:layout>
                <c:manualLayout>
                  <c:x val="0"/>
                  <c:y val="-4.2330215814946962E-2"/>
                </c:manualLayout>
              </c:layout>
              <c:tx>
                <c:rich>
                  <a:bodyPr/>
                  <a:lstStyle/>
                  <a:p>
                    <a:fld id="{047F4793-CC59-41C0-AF4F-1D4C6AB43865}"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6555-43C0-AA6A-5891B16AC1D8}"/>
                </c:ext>
              </c:extLst>
            </c:dLbl>
            <c:dLbl>
              <c:idx val="27"/>
              <c:layout>
                <c:manualLayout>
                  <c:x val="-1.5369465106985892E-16"/>
                  <c:y val="-3.3472056300093402E-2"/>
                </c:manualLayout>
              </c:layout>
              <c:tx>
                <c:rich>
                  <a:bodyPr/>
                  <a:lstStyle/>
                  <a:p>
                    <a:fld id="{D9EFE32D-A6BD-46DC-8DA9-3969718E5424}"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6555-43C0-AA6A-5891B16AC1D8}"/>
                </c:ext>
              </c:extLst>
            </c:dLbl>
            <c:dLbl>
              <c:idx val="28"/>
              <c:layout>
                <c:manualLayout>
                  <c:x val="0"/>
                  <c:y val="-3.8320932155221414E-2"/>
                </c:manualLayout>
              </c:layout>
              <c:tx>
                <c:rich>
                  <a:bodyPr/>
                  <a:lstStyle/>
                  <a:p>
                    <a:fld id="{2DEF9C5F-4841-4A96-83C2-2D87D42C2016}"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6555-43C0-AA6A-5891B16AC1D8}"/>
                </c:ext>
              </c:extLst>
            </c:dLbl>
            <c:dLbl>
              <c:idx val="29"/>
              <c:layout>
                <c:manualLayout>
                  <c:x val="0"/>
                  <c:y val="-4.4177762331935967E-2"/>
                </c:manualLayout>
              </c:layout>
              <c:tx>
                <c:rich>
                  <a:bodyPr/>
                  <a:lstStyle/>
                  <a:p>
                    <a:fld id="{D9B65702-2FD8-492B-AA6E-C656A3F70D9D}"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6555-43C0-AA6A-5891B16AC1D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orbel" panose="020B0503020204020204" pitchFamily="34" charset="0"/>
                    <a:ea typeface="+mn-ea"/>
                    <a:cs typeface="+mn-cs"/>
                  </a:defRPr>
                </a:pPr>
                <a:endParaRPr lang="da-DK"/>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val>
            <c:numRef>
              <c:f>'Grader til Outlook - EU'!$R$121:$R$150</c:f>
              <c:numCache>
                <c:formatCode>0.00</c:formatCode>
                <c:ptCount val="30"/>
                <c:pt idx="0">
                  <c:v>20.994166803211538</c:v>
                </c:pt>
                <c:pt idx="1">
                  <c:v>12.169051941668036</c:v>
                </c:pt>
                <c:pt idx="2">
                  <c:v>18.784532852695396</c:v>
                </c:pt>
                <c:pt idx="3">
                  <c:v>10.716097001474685</c:v>
                </c:pt>
                <c:pt idx="4">
                  <c:v>11.953612321808947</c:v>
                </c:pt>
                <c:pt idx="5">
                  <c:v>9.034090775028675</c:v>
                </c:pt>
                <c:pt idx="6">
                  <c:v>10.212741930198263</c:v>
                </c:pt>
                <c:pt idx="7">
                  <c:v>8.147058823529413</c:v>
                </c:pt>
                <c:pt idx="8">
                  <c:v>5.9672692118630186</c:v>
                </c:pt>
                <c:pt idx="9">
                  <c:v>3.848920203178765</c:v>
                </c:pt>
                <c:pt idx="10">
                  <c:v>3.6313655579223334</c:v>
                </c:pt>
                <c:pt idx="11">
                  <c:v>3.5823090283467152</c:v>
                </c:pt>
                <c:pt idx="12">
                  <c:v>2.8782533180403083</c:v>
                </c:pt>
                <c:pt idx="13">
                  <c:v>2.9705882352941178</c:v>
                </c:pt>
                <c:pt idx="14">
                  <c:v>2.4855408815336721</c:v>
                </c:pt>
                <c:pt idx="15">
                  <c:v>2.5778266426347698</c:v>
                </c:pt>
                <c:pt idx="16">
                  <c:v>1.6680589873832541</c:v>
                </c:pt>
                <c:pt idx="17">
                  <c:v>1.5259623136162543</c:v>
                </c:pt>
                <c:pt idx="18">
                  <c:v>1.2001671309192203</c:v>
                </c:pt>
                <c:pt idx="19">
                  <c:v>1.2805400622644603</c:v>
                </c:pt>
                <c:pt idx="20">
                  <c:v>1.1918636736031463</c:v>
                </c:pt>
                <c:pt idx="21">
                  <c:v>1.0815525479272488</c:v>
                </c:pt>
                <c:pt idx="22">
                  <c:v>0.83644568245125372</c:v>
                </c:pt>
                <c:pt idx="23">
                  <c:v>0.87105161396034747</c:v>
                </c:pt>
                <c:pt idx="24">
                  <c:v>0.63401278059970512</c:v>
                </c:pt>
                <c:pt idx="25">
                  <c:v>0.49932819924627231</c:v>
                </c:pt>
                <c:pt idx="26">
                  <c:v>0.36370113059151238</c:v>
                </c:pt>
                <c:pt idx="27">
                  <c:v>0.03</c:v>
                </c:pt>
                <c:pt idx="28">
                  <c:v>0</c:v>
                </c:pt>
                <c:pt idx="29">
                  <c:v>0</c:v>
                </c:pt>
              </c:numCache>
            </c:numRef>
          </c:val>
          <c:extLst>
            <c:ext xmlns:c15="http://schemas.microsoft.com/office/drawing/2012/chart" uri="{02D57815-91ED-43cb-92C2-25804820EDAC}">
              <c15:datalabelsRange>
                <c15:f>'Grader til Outlook - EU'!$S$121:$S$150</c15:f>
                <c15:dlblRangeCache>
                  <c:ptCount val="30"/>
                  <c:pt idx="0">
                    <c:v>6%</c:v>
                  </c:pt>
                  <c:pt idx="1">
                    <c:v>45%</c:v>
                  </c:pt>
                  <c:pt idx="2">
                    <c:v>4%</c:v>
                  </c:pt>
                  <c:pt idx="3">
                    <c:v>21%</c:v>
                  </c:pt>
                  <c:pt idx="4">
                    <c:v>5%</c:v>
                  </c:pt>
                  <c:pt idx="5">
                    <c:v>23%</c:v>
                  </c:pt>
                  <c:pt idx="6">
                    <c:v>2%</c:v>
                  </c:pt>
                  <c:pt idx="7">
                    <c:v>0%</c:v>
                  </c:pt>
                  <c:pt idx="8">
                    <c:v>2%</c:v>
                  </c:pt>
                  <c:pt idx="9">
                    <c:v>2%</c:v>
                  </c:pt>
                  <c:pt idx="10">
                    <c:v>4%</c:v>
                  </c:pt>
                  <c:pt idx="11">
                    <c:v>3%</c:v>
                  </c:pt>
                  <c:pt idx="12">
                    <c:v>22%</c:v>
                  </c:pt>
                  <c:pt idx="13">
                    <c:v>0%</c:v>
                  </c:pt>
                  <c:pt idx="14">
                    <c:v>16%</c:v>
                  </c:pt>
                  <c:pt idx="15">
                    <c:v>5%</c:v>
                  </c:pt>
                  <c:pt idx="16">
                    <c:v>32%</c:v>
                  </c:pt>
                  <c:pt idx="17">
                    <c:v>4%</c:v>
                  </c:pt>
                  <c:pt idx="18">
                    <c:v>20%</c:v>
                  </c:pt>
                  <c:pt idx="19">
                    <c:v>5%</c:v>
                  </c:pt>
                  <c:pt idx="20">
                    <c:v>10%</c:v>
                  </c:pt>
                  <c:pt idx="21">
                    <c:v>10%</c:v>
                  </c:pt>
                  <c:pt idx="22">
                    <c:v>16%</c:v>
                  </c:pt>
                  <c:pt idx="23">
                    <c:v>4%</c:v>
                  </c:pt>
                  <c:pt idx="24">
                    <c:v>14%</c:v>
                  </c:pt>
                  <c:pt idx="25">
                    <c:v>6%</c:v>
                  </c:pt>
                  <c:pt idx="26">
                    <c:v>5%</c:v>
                  </c:pt>
                  <c:pt idx="27">
                    <c:v>0%</c:v>
                  </c:pt>
                  <c:pt idx="28">
                    <c:v>0%</c:v>
                  </c:pt>
                  <c:pt idx="29">
                    <c:v>0%</c:v>
                  </c:pt>
                </c15:dlblRangeCache>
              </c15:datalabelsRange>
            </c:ext>
            <c:ext xmlns:c16="http://schemas.microsoft.com/office/drawing/2014/chart" uri="{C3380CC4-5D6E-409C-BE32-E72D297353CC}">
              <c16:uniqueId val="{0000001F-6555-43C0-AA6A-5891B16AC1D8}"/>
            </c:ext>
          </c:extLst>
        </c:ser>
        <c:dLbls>
          <c:showLegendKey val="0"/>
          <c:showVal val="0"/>
          <c:showCatName val="0"/>
          <c:showSerName val="0"/>
          <c:showPercent val="0"/>
          <c:showBubbleSize val="0"/>
        </c:dLbls>
        <c:gapWidth val="219"/>
        <c:overlap val="100"/>
        <c:axId val="986730559"/>
        <c:axId val="881756079"/>
      </c:barChart>
      <c:catAx>
        <c:axId val="986730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595959"/>
                </a:solidFill>
                <a:latin typeface="Corbel" panose="020B0503020204020204" pitchFamily="34" charset="0"/>
                <a:ea typeface="+mn-ea"/>
                <a:cs typeface="+mn-cs"/>
              </a:defRPr>
            </a:pPr>
            <a:endParaRPr lang="da-DK"/>
          </a:p>
        </c:txPr>
        <c:crossAx val="881756079"/>
        <c:crosses val="autoZero"/>
        <c:auto val="1"/>
        <c:lblAlgn val="ctr"/>
        <c:lblOffset val="100"/>
        <c:noMultiLvlLbl val="0"/>
      </c:catAx>
      <c:valAx>
        <c:axId val="8817560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r>
                  <a:rPr lang="da-DK" sz="1500">
                    <a:solidFill>
                      <a:srgbClr val="000000"/>
                    </a:solidFill>
                  </a:rPr>
                  <a:t>Milliarder Nm</a:t>
                </a:r>
                <a:r>
                  <a:rPr lang="da-DK" sz="1500" baseline="-25000">
                    <a:solidFill>
                      <a:srgbClr val="000000"/>
                    </a:solidFill>
                  </a:rPr>
                  <a:t>3</a:t>
                </a:r>
                <a:r>
                  <a:rPr lang="da-DK" sz="1500">
                    <a:solidFill>
                      <a:srgbClr val="000000"/>
                    </a:solidFill>
                  </a:rPr>
                  <a:t> CH</a:t>
                </a:r>
                <a:r>
                  <a:rPr lang="da-DK" sz="1500" baseline="-25000">
                    <a:solidFill>
                      <a:srgbClr val="000000"/>
                    </a:solidFill>
                  </a:rPr>
                  <a:t>4</a:t>
                </a:r>
              </a:p>
            </c:rich>
          </c:tx>
          <c:overlay val="0"/>
          <c:spPr>
            <a:noFill/>
            <a:ln>
              <a:noFill/>
            </a:ln>
            <a:effectLst/>
          </c:spPr>
          <c:txPr>
            <a:bodyPr rot="-5400000" spcFirstLastPara="1" vertOverflow="ellipsis" vert="horz" wrap="square" anchor="ctr" anchorCtr="1"/>
            <a:lstStyle/>
            <a:p>
              <a:pPr>
                <a:defRPr sz="1500" b="0" i="0" u="none" strike="noStrike" kern="1200" baseline="0">
                  <a:solidFill>
                    <a:srgbClr val="000000"/>
                  </a:solidFill>
                  <a:latin typeface="Corbel" panose="020B0503020204020204" pitchFamily="34" charset="0"/>
                  <a:ea typeface="+mn-ea"/>
                  <a:cs typeface="+mn-cs"/>
                </a:defRPr>
              </a:pPr>
              <a:endParaRPr lang="da-DK"/>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9867305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Corbel" panose="020B0503020204020204" pitchFamily="34" charset="0"/>
              <a:ea typeface="+mn-ea"/>
              <a:cs typeface="+mn-cs"/>
            </a:defRPr>
          </a:pPr>
          <a:endParaRPr lang="da-DK"/>
        </a:p>
      </c:txPr>
    </c:legend>
    <c:plotVisOnly val="1"/>
    <c:dispBlanksAs val="gap"/>
    <c:showDLblsOverMax val="0"/>
  </c:chart>
  <c:spPr>
    <a:solidFill>
      <a:srgbClr val="F5F0E6"/>
    </a:solidFill>
    <a:ln w="9525" cap="flat" cmpd="sng" algn="ctr">
      <a:solidFill>
        <a:srgbClr val="426143"/>
      </a:solidFill>
      <a:round/>
    </a:ln>
    <a:effectLst/>
  </c:spPr>
  <c:txPr>
    <a:bodyPr/>
    <a:lstStyle/>
    <a:p>
      <a:pPr>
        <a:defRPr>
          <a:latin typeface="Corbel" panose="020B0503020204020204" pitchFamily="34" charset="0"/>
        </a:defRPr>
      </a:pPr>
      <a:endParaRPr lang="da-DK"/>
    </a:p>
  </c:txPr>
  <c:externalData r:id="rId4">
    <c:autoUpdate val="0"/>
  </c:externalData>
  <c:userShapes r:id="rId5"/>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'Grader til Outlook - EU'!$H$150</c:f>
              <c:strCache>
                <c:ptCount val="1"/>
                <c:pt idx="0">
                  <c:v>Med nødvendig vækstrate (33,8%)</c:v>
                </c:pt>
              </c:strCache>
            </c:strRef>
          </c:tx>
          <c:spPr>
            <a:ln w="28575" cap="rnd">
              <a:solidFill>
                <a:srgbClr val="A9D7CD"/>
              </a:solidFill>
              <a:round/>
            </a:ln>
            <a:effectLst/>
          </c:spPr>
          <c:marker>
            <c:symbol val="circle"/>
            <c:size val="10"/>
            <c:spPr>
              <a:solidFill>
                <a:srgbClr val="CCE7E1"/>
              </a:solidFill>
              <a:ln w="9525">
                <a:noFill/>
              </a:ln>
              <a:effectLst/>
            </c:spPr>
          </c:marker>
          <c:cat>
            <c:numRef>
              <c:f>'Grader til Outlook - EU'!$J$144:$R$144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'Grader til Outlook - EU'!$J$150:$R$150</c:f>
              <c:numCache>
                <c:formatCode>General</c:formatCode>
                <c:ptCount val="9"/>
                <c:pt idx="0">
                  <c:v>3.4073687567106772</c:v>
                </c:pt>
                <c:pt idx="1">
                  <c:v>4.5590593964788866</c:v>
                </c:pt>
                <c:pt idx="2">
                  <c:v>6.1000214724887503</c:v>
                </c:pt>
                <c:pt idx="3">
                  <c:v>8.1618287301899475</c:v>
                </c:pt>
                <c:pt idx="4">
                  <c:v>10.92052684099415</c:v>
                </c:pt>
                <c:pt idx="5">
                  <c:v>14.611664913250173</c:v>
                </c:pt>
                <c:pt idx="6">
                  <c:v>19.550407653928733</c:v>
                </c:pt>
                <c:pt idx="7">
                  <c:v>26.158445440956648</c:v>
                </c:pt>
                <c:pt idx="8">
                  <c:v>35</c:v>
                </c:pt>
              </c:numCache>
            </c:numRef>
          </c:val>
          <c:smooth val="0"/>
          <c:extLst>
            <c:ext xmlns:c16="http://schemas.microsoft.com/office/drawing/2014/chart" uri="{C3380CC4-5D6E-409C-BE32-E72D297353CC}">
              <c16:uniqueId val="{00000000-E024-4F4B-BC2F-BC2BE76AB7C4}"/>
            </c:ext>
          </c:extLst>
        </c:ser>
        <c:ser>
          <c:idx val="1"/>
          <c:order val="1"/>
          <c:tx>
            <c:strRef>
              <c:f>'Grader til Outlook - EU'!$H$151</c:f>
              <c:strCache>
                <c:ptCount val="1"/>
                <c:pt idx="0">
                  <c:v>Med 2022 vækstrate (18,3%)</c:v>
                </c:pt>
              </c:strCache>
            </c:strRef>
          </c:tx>
          <c:spPr>
            <a:ln w="28575" cap="rnd">
              <a:solidFill>
                <a:srgbClr val="8CC6BE"/>
              </a:solidFill>
              <a:round/>
            </a:ln>
            <a:effectLst/>
          </c:spPr>
          <c:marker>
            <c:symbol val="circle"/>
            <c:size val="10"/>
            <c:spPr>
              <a:solidFill>
                <a:srgbClr val="8CC6BE"/>
              </a:solidFill>
              <a:ln w="9525">
                <a:noFill/>
              </a:ln>
              <a:effectLst/>
            </c:spPr>
          </c:marker>
          <c:cat>
            <c:numRef>
              <c:f>'Grader til Outlook - EU'!$J$144:$R$144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'Grader til Outlook - EU'!$J$151:$R$151</c:f>
              <c:numCache>
                <c:formatCode>General</c:formatCode>
                <c:ptCount val="9"/>
                <c:pt idx="0">
                  <c:v>3.4073687567106772</c:v>
                </c:pt>
                <c:pt idx="1">
                  <c:v>4.0309172391887316</c:v>
                </c:pt>
                <c:pt idx="2">
                  <c:v>4.76857509396027</c:v>
                </c:pt>
                <c:pt idx="3">
                  <c:v>5.6412243361550001</c:v>
                </c:pt>
                <c:pt idx="4">
                  <c:v>6.6735683896713658</c:v>
                </c:pt>
                <c:pt idx="5">
                  <c:v>7.8948314049812263</c:v>
                </c:pt>
                <c:pt idx="6">
                  <c:v>9.3395855520927906</c:v>
                </c:pt>
                <c:pt idx="7">
                  <c:v>11.048729708125771</c:v>
                </c:pt>
                <c:pt idx="8">
                  <c:v>13.070647244712788</c:v>
                </c:pt>
              </c:numCache>
            </c:numRef>
          </c:val>
          <c:smooth val="0"/>
          <c:extLst>
            <c:ext xmlns:c16="http://schemas.microsoft.com/office/drawing/2014/chart" uri="{C3380CC4-5D6E-409C-BE32-E72D297353CC}">
              <c16:uniqueId val="{00000001-E024-4F4B-BC2F-BC2BE76AB7C4}"/>
            </c:ext>
          </c:extLst>
        </c:ser>
        <c:ser>
          <c:idx val="2"/>
          <c:order val="2"/>
          <c:tx>
            <c:strRef>
              <c:f>'Grader til Outlook - EU'!$H$152</c:f>
              <c:strCache>
                <c:ptCount val="1"/>
                <c:pt idx="0">
                  <c:v>Med 5-års gns. vækstrate (15,7%)</c:v>
                </c:pt>
              </c:strCache>
            </c:strRef>
          </c:tx>
          <c:spPr>
            <a:ln w="28575" cap="rnd">
              <a:solidFill>
                <a:srgbClr val="00877A"/>
              </a:solidFill>
              <a:round/>
            </a:ln>
            <a:effectLst/>
          </c:spPr>
          <c:marker>
            <c:symbol val="circle"/>
            <c:size val="10"/>
            <c:spPr>
              <a:solidFill>
                <a:srgbClr val="00877A"/>
              </a:solidFill>
              <a:ln w="9525">
                <a:noFill/>
              </a:ln>
              <a:effectLst/>
            </c:spPr>
          </c:marker>
          <c:cat>
            <c:numRef>
              <c:f>'Grader til Outlook - EU'!$J$144:$R$144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'Grader til Outlook - EU'!$J$152:$R$152</c:f>
              <c:numCache>
                <c:formatCode>General</c:formatCode>
                <c:ptCount val="9"/>
                <c:pt idx="0">
                  <c:v>3.4073687567106772</c:v>
                </c:pt>
                <c:pt idx="1">
                  <c:v>3.9423256515142535</c:v>
                </c:pt>
                <c:pt idx="2">
                  <c:v>4.5612707788019913</c:v>
                </c:pt>
                <c:pt idx="3">
                  <c:v>5.2773902910739041</c:v>
                </c:pt>
                <c:pt idx="4">
                  <c:v>6.1059405667725075</c:v>
                </c:pt>
                <c:pt idx="5">
                  <c:v>7.0645732357557911</c:v>
                </c:pt>
                <c:pt idx="6">
                  <c:v>8.1737112337694509</c:v>
                </c:pt>
                <c:pt idx="7">
                  <c:v>9.4569838974712557</c:v>
                </c:pt>
                <c:pt idx="8">
                  <c:v>10.941730369374243</c:v>
                </c:pt>
              </c:numCache>
            </c:numRef>
          </c:val>
          <c:smooth val="0"/>
          <c:extLst>
            <c:ext xmlns:c16="http://schemas.microsoft.com/office/drawing/2014/chart" uri="{C3380CC4-5D6E-409C-BE32-E72D297353CC}">
              <c16:uniqueId val="{00000002-E024-4F4B-BC2F-BC2BE76AB7C4}"/>
            </c:ext>
          </c:extLst>
        </c:ser>
        <c:dLbls>
          <c:showLegendKey val="0"/>
          <c:showVal val="0"/>
          <c:showCatName val="0"/>
          <c:showSerName val="0"/>
          <c:showPercent val="0"/>
          <c:showBubbleSize val="0"/>
        </c:dLbls>
        <c:marker val="1"/>
        <c:smooth val="0"/>
        <c:axId val="1173405536"/>
        <c:axId val="1287578688"/>
      </c:lineChart>
      <c:catAx>
        <c:axId val="117340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orbel" panose="020B0503020204020204" pitchFamily="34" charset="0"/>
                <a:ea typeface="+mn-ea"/>
                <a:cs typeface="+mn-cs"/>
              </a:defRPr>
            </a:pPr>
            <a:endParaRPr lang="da-DK"/>
          </a:p>
        </c:txPr>
        <c:crossAx val="1287578688"/>
        <c:crosses val="autoZero"/>
        <c:auto val="1"/>
        <c:lblAlgn val="ctr"/>
        <c:lblOffset val="100"/>
        <c:noMultiLvlLbl val="0"/>
      </c:catAx>
      <c:valAx>
        <c:axId val="1287578688"/>
        <c:scaling>
          <c:orientation val="minMax"/>
          <c:max val="36"/>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000000"/>
                    </a:solidFill>
                    <a:latin typeface="Corbel" panose="020B0503020204020204" pitchFamily="34" charset="0"/>
                    <a:ea typeface="+mn-ea"/>
                    <a:cs typeface="+mn-cs"/>
                  </a:defRPr>
                </a:pPr>
                <a:r>
                  <a:rPr lang="da-DK" sz="1500">
                    <a:solidFill>
                      <a:srgbClr val="000000"/>
                    </a:solidFill>
                  </a:rPr>
                  <a:t>Milliarder</a:t>
                </a:r>
                <a:r>
                  <a:rPr lang="da-DK" sz="1500" baseline="0">
                    <a:solidFill>
                      <a:srgbClr val="000000"/>
                    </a:solidFill>
                  </a:rPr>
                  <a:t> Nm</a:t>
                </a:r>
                <a:r>
                  <a:rPr lang="da-DK" sz="1500" baseline="-25000">
                    <a:solidFill>
                      <a:srgbClr val="000000"/>
                    </a:solidFill>
                  </a:rPr>
                  <a:t>3</a:t>
                </a:r>
                <a:r>
                  <a:rPr lang="da-DK" sz="1500" baseline="0">
                    <a:solidFill>
                      <a:srgbClr val="000000"/>
                    </a:solidFill>
                  </a:rPr>
                  <a:t> CH</a:t>
                </a:r>
                <a:r>
                  <a:rPr lang="da-DK" sz="1500" baseline="-25000">
                    <a:solidFill>
                      <a:srgbClr val="000000"/>
                    </a:solidFill>
                  </a:rPr>
                  <a:t>4</a:t>
                </a: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Corbel" panose="020B0503020204020204" pitchFamily="34" charset="0"/>
                  <a:ea typeface="+mn-ea"/>
                  <a:cs typeface="+mn-cs"/>
                </a:defRPr>
              </a:pPr>
              <a:endParaRPr lang="da-D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Corbel" panose="020B0503020204020204" pitchFamily="34" charset="0"/>
                <a:ea typeface="+mn-ea"/>
                <a:cs typeface="+mn-cs"/>
              </a:defRPr>
            </a:pPr>
            <a:endParaRPr lang="da-DK"/>
          </a:p>
        </c:txPr>
        <c:crossAx val="1173405536"/>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Corbel" panose="020B0503020204020204" pitchFamily="34" charset="0"/>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5F0E6"/>
    </a:solidFill>
    <a:ln w="9525" cap="flat" cmpd="sng" algn="ctr">
      <a:solidFill>
        <a:srgbClr val="354D30"/>
      </a:solidFill>
      <a:round/>
    </a:ln>
    <a:effectLst/>
  </c:spPr>
  <c:txPr>
    <a:bodyPr/>
    <a:lstStyle/>
    <a:p>
      <a:pPr>
        <a:defRPr>
          <a:latin typeface="Corbel" panose="020B0503020204020204" pitchFamily="34" charset="0"/>
        </a:defRPr>
      </a:pPr>
      <a:endParaRPr lang="da-DK"/>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17.png"/></Relationships>
</file>

<file path=ppt/drawings/_rels/drawing5.xml.rels><?xml version="1.0" encoding="UTF-8" standalone="yes"?>
<Relationships xmlns="http://schemas.openxmlformats.org/package/2006/relationships"><Relationship Id="rId1" Type="http://schemas.openxmlformats.org/officeDocument/2006/relationships/image" Target="../media/image17.png"/></Relationships>
</file>

<file path=ppt/drawings/_rels/drawing6.xml.rels><?xml version="1.0" encoding="UTF-8" standalone="yes"?>
<Relationships xmlns="http://schemas.openxmlformats.org/package/2006/relationships"><Relationship Id="rId1" Type="http://schemas.openxmlformats.org/officeDocument/2006/relationships/image" Target="../media/image18.png"/></Relationships>
</file>

<file path=ppt/drawings/_rels/drawing7.xml.rels><?xml version="1.0" encoding="UTF-8" standalone="yes"?>
<Relationships xmlns="http://schemas.openxmlformats.org/package/2006/relationships"><Relationship Id="rId1" Type="http://schemas.openxmlformats.org/officeDocument/2006/relationships/image" Target="../media/image18.png"/></Relationships>
</file>

<file path=ppt/drawings/_rels/drawing10.xml.rels><?xml version="1.0" encoding="UTF-8" standalone="yes"?>
<Relationships xmlns="http://schemas.openxmlformats.org/package/2006/relationships"><Relationship Id="rId1" Type="http://schemas.openxmlformats.org/officeDocument/2006/relationships/image" Target="../media/image17.png"/></Relationships>
</file>

<file path=ppt/drawings/_rels/drawing11.xml.rels><?xml version="1.0" encoding="UTF-8" standalone="yes"?>
<Relationships xmlns="http://schemas.openxmlformats.org/package/2006/relationships"><Relationship Id="rId1" Type="http://schemas.openxmlformats.org/officeDocument/2006/relationships/image" Target="../media/image17.png"/></Relationships>
</file>

<file path=ppt/drawings/_rels/drawing12.xml.rels><?xml version="1.0" encoding="UTF-8" standalone="yes"?>
<Relationships xmlns="http://schemas.openxmlformats.org/package/2006/relationships"><Relationship Id="rId1" Type="http://schemas.openxmlformats.org/officeDocument/2006/relationships/image" Target="../media/image23.png"/></Relationships>
</file>

<file path=ppt/drawings/_rels/drawing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rawings/_rels/drawing21.xml.rels><?xml version="1.0" encoding="UTF-8" standalone="yes"?>
<Relationships xmlns="http://schemas.openxmlformats.org/package/2006/relationships"><Relationship Id="rId1" Type="http://schemas.openxmlformats.org/officeDocument/2006/relationships/image" Target="../media/image29.png"/></Relationships>
</file>

<file path=ppt/drawings/_rels/drawing22.xml.rels><?xml version="1.0" encoding="UTF-8" standalone="yes"?>
<Relationships xmlns="http://schemas.openxmlformats.org/package/2006/relationships"><Relationship Id="rId1" Type="http://schemas.openxmlformats.org/officeDocument/2006/relationships/image" Target="../media/image30.png"/></Relationships>
</file>

<file path=ppt/drawings/_rels/drawing23.xml.rels><?xml version="1.0" encoding="UTF-8" standalone="yes"?>
<Relationships xmlns="http://schemas.openxmlformats.org/package/2006/relationships"><Relationship Id="rId1" Type="http://schemas.openxmlformats.org/officeDocument/2006/relationships/image" Target="../media/image30.png"/></Relationships>
</file>

<file path=ppt/drawings/_rels/drawing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 Id="rId4" Type="http://schemas.openxmlformats.org/officeDocument/2006/relationships/image" Target="../media/image43.png"/></Relationships>
</file>

<file path=ppt/drawings/drawing1.xml><?xml version="1.0" encoding="utf-8"?>
<c:userShapes xmlns:c="http://schemas.openxmlformats.org/drawingml/2006/chart">
  <cdr:relSizeAnchor xmlns:cdr="http://schemas.openxmlformats.org/drawingml/2006/chartDrawing">
    <cdr:from>
      <cdr:x>1</cdr:x>
      <cdr:y>0.33001</cdr:y>
    </cdr:from>
    <cdr:to>
      <cdr:x>1</cdr:x>
      <cdr:y>0.33001</cdr:y>
    </cdr:to>
    <cdr:cxnSp macro="">
      <cdr:nvCxnSpPr>
        <cdr:cNvPr id="3" name="Lige forbindelse 2">
          <a:extLst xmlns:a="http://schemas.openxmlformats.org/drawingml/2006/main">
            <a:ext uri="{FF2B5EF4-FFF2-40B4-BE49-F238E27FC236}">
              <a16:creationId xmlns:a16="http://schemas.microsoft.com/office/drawing/2014/main" id="{5C2B503C-E1E8-4657-A35A-34A9D2996427}"/>
            </a:ext>
          </a:extLst>
        </cdr:cNvPr>
        <cdr:cNvCxnSpPr/>
      </cdr:nvCxnSpPr>
      <cdr:spPr>
        <a:xfrm xmlns:a="http://schemas.openxmlformats.org/drawingml/2006/main" flipH="1">
          <a:off x="8963365" y="1389529"/>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0.61224</cdr:x>
      <cdr:y>0.09084</cdr:y>
    </cdr:from>
    <cdr:to>
      <cdr:x>0.91482</cdr:x>
      <cdr:y>0.31872</cdr:y>
    </cdr:to>
    <cdr:sp macro="" textlink="">
      <cdr:nvSpPr>
        <cdr:cNvPr id="2" name="Tekstfelt 1">
          <a:extLst xmlns:a="http://schemas.openxmlformats.org/drawingml/2006/main">
            <a:ext uri="{FF2B5EF4-FFF2-40B4-BE49-F238E27FC236}">
              <a16:creationId xmlns:a16="http://schemas.microsoft.com/office/drawing/2014/main" id="{9CC2A579-096C-E11A-7BFE-7241C9ABBC76}"/>
            </a:ext>
          </a:extLst>
        </cdr:cNvPr>
        <cdr:cNvSpPr txBox="1"/>
      </cdr:nvSpPr>
      <cdr:spPr>
        <a:xfrm xmlns:a="http://schemas.openxmlformats.org/drawingml/2006/main">
          <a:off x="3597935" y="327025"/>
          <a:ext cx="1778173" cy="8203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b="1"/>
            <a:t>Grønne</a:t>
          </a:r>
          <a:r>
            <a:rPr lang="da-DK" sz="1100" b="1" baseline="0"/>
            <a:t> kryds i scenarierne</a:t>
          </a:r>
        </a:p>
        <a:p xmlns:a="http://schemas.openxmlformats.org/drawingml/2006/main">
          <a:r>
            <a:rPr lang="da-DK" sz="1100" baseline="0">
              <a:solidFill>
                <a:srgbClr val="0D7C3F"/>
              </a:solidFill>
            </a:rPr>
            <a:t>Green Policy          2029/30</a:t>
          </a:r>
        </a:p>
        <a:p xmlns:a="http://schemas.openxmlformats.org/drawingml/2006/main">
          <a:r>
            <a:rPr lang="da-DK" sz="1100" baseline="0">
              <a:solidFill>
                <a:srgbClr val="5B9BD5"/>
              </a:solidFill>
            </a:rPr>
            <a:t>Energistyrelsen     2029/30</a:t>
          </a:r>
        </a:p>
        <a:p xmlns:a="http://schemas.openxmlformats.org/drawingml/2006/main">
          <a:r>
            <a:rPr lang="da-DK" sz="1100" baseline="0">
              <a:solidFill>
                <a:srgbClr val="FF0000"/>
              </a:solidFill>
            </a:rPr>
            <a:t>Frozen Policy         2031/32</a:t>
          </a:r>
          <a:r>
            <a:rPr lang="da-DK" sz="1100" baseline="0"/>
            <a:t>	</a:t>
          </a:r>
        </a:p>
      </cdr:txBody>
    </cdr:sp>
  </cdr:relSizeAnchor>
  <cdr:relSizeAnchor xmlns:cdr="http://schemas.openxmlformats.org/drawingml/2006/chartDrawing">
    <cdr:from>
      <cdr:x>0.57774</cdr:x>
      <cdr:y>0.26424</cdr:y>
    </cdr:from>
    <cdr:to>
      <cdr:x>0.62056</cdr:x>
      <cdr:y>0.27424</cdr:y>
    </cdr:to>
    <cdr:sp macro="" textlink="">
      <cdr:nvSpPr>
        <cdr:cNvPr id="11" name="Rektangel: afrundede hjørner 10">
          <a:extLst xmlns:a="http://schemas.openxmlformats.org/drawingml/2006/main">
            <a:ext uri="{FF2B5EF4-FFF2-40B4-BE49-F238E27FC236}">
              <a16:creationId xmlns:a16="http://schemas.microsoft.com/office/drawing/2014/main" id="{29719AC6-FE36-AE65-8F05-5333A1FCBCBB}"/>
            </a:ext>
          </a:extLst>
        </cdr:cNvPr>
        <cdr:cNvSpPr/>
      </cdr:nvSpPr>
      <cdr:spPr>
        <a:xfrm xmlns:a="http://schemas.openxmlformats.org/drawingml/2006/main">
          <a:off x="3395214" y="951261"/>
          <a:ext cx="251618" cy="36000"/>
        </a:xfrm>
        <a:prstGeom xmlns:a="http://schemas.openxmlformats.org/drawingml/2006/main" prst="roundRect">
          <a:avLst/>
        </a:prstGeom>
        <a:solidFill xmlns:a="http://schemas.openxmlformats.org/drawingml/2006/main">
          <a:srgbClr val="FF0000"/>
        </a:solidFill>
        <a:ln xmlns:a="http://schemas.openxmlformats.org/drawingml/2006/main">
          <a:noFill/>
        </a:ln>
        <a:effectLst xmlns:a="http://schemas.openxmlformats.org/drawingml/2006/main">
          <a:softEdge rad="0"/>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0.57837</cdr:x>
      <cdr:y>0.17234</cdr:y>
    </cdr:from>
    <cdr:to>
      <cdr:x>0.62119</cdr:x>
      <cdr:y>0.18234</cdr:y>
    </cdr:to>
    <cdr:sp macro="" textlink="">
      <cdr:nvSpPr>
        <cdr:cNvPr id="12" name="Rektangel: afrundede hjørner 11">
          <a:extLst xmlns:a="http://schemas.openxmlformats.org/drawingml/2006/main">
            <a:ext uri="{FF2B5EF4-FFF2-40B4-BE49-F238E27FC236}">
              <a16:creationId xmlns:a16="http://schemas.microsoft.com/office/drawing/2014/main" id="{5E47B605-CAB1-EA2C-9F1C-2E5A8D8E558C}"/>
            </a:ext>
          </a:extLst>
        </cdr:cNvPr>
        <cdr:cNvSpPr/>
      </cdr:nvSpPr>
      <cdr:spPr>
        <a:xfrm xmlns:a="http://schemas.openxmlformats.org/drawingml/2006/main">
          <a:off x="3398932" y="620441"/>
          <a:ext cx="251618" cy="36000"/>
        </a:xfrm>
        <a:prstGeom xmlns:a="http://schemas.openxmlformats.org/drawingml/2006/main" prst="roundRect">
          <a:avLst/>
        </a:prstGeom>
        <a:solidFill xmlns:a="http://schemas.openxmlformats.org/drawingml/2006/main">
          <a:srgbClr val="0D7C3F"/>
        </a:solidFill>
        <a:ln xmlns:a="http://schemas.openxmlformats.org/drawingml/2006/main">
          <a:noFill/>
        </a:ln>
        <a:effectLst xmlns:a="http://schemas.openxmlformats.org/drawingml/2006/main">
          <a:softEdge rad="0"/>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0.57758</cdr:x>
      <cdr:y>0.21752</cdr:y>
    </cdr:from>
    <cdr:to>
      <cdr:x>0.6204</cdr:x>
      <cdr:y>0.22752</cdr:y>
    </cdr:to>
    <cdr:sp macro="" textlink="">
      <cdr:nvSpPr>
        <cdr:cNvPr id="13" name="Rektangel: afrundede hjørner 12">
          <a:extLst xmlns:a="http://schemas.openxmlformats.org/drawingml/2006/main">
            <a:ext uri="{FF2B5EF4-FFF2-40B4-BE49-F238E27FC236}">
              <a16:creationId xmlns:a16="http://schemas.microsoft.com/office/drawing/2014/main" id="{7AEEA0E4-6B69-F4AE-0467-AA60D2A6221C}"/>
            </a:ext>
          </a:extLst>
        </cdr:cNvPr>
        <cdr:cNvSpPr/>
      </cdr:nvSpPr>
      <cdr:spPr>
        <a:xfrm xmlns:a="http://schemas.openxmlformats.org/drawingml/2006/main">
          <a:off x="3394285" y="783063"/>
          <a:ext cx="251618" cy="36000"/>
        </a:xfrm>
        <a:prstGeom xmlns:a="http://schemas.openxmlformats.org/drawingml/2006/main" prst="roundRect">
          <a:avLst/>
        </a:prstGeom>
        <a:solidFill xmlns:a="http://schemas.openxmlformats.org/drawingml/2006/main">
          <a:srgbClr val="5B9BD5"/>
        </a:solidFill>
        <a:ln xmlns:a="http://schemas.openxmlformats.org/drawingml/2006/main">
          <a:noFill/>
        </a:ln>
        <a:effectLst xmlns:a="http://schemas.openxmlformats.org/drawingml/2006/main">
          <a:softEdge rad="0"/>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0.54587</cdr:x>
      <cdr:y>0.41264</cdr:y>
    </cdr:from>
    <cdr:to>
      <cdr:x>0.5774</cdr:x>
      <cdr:y>0.45384</cdr:y>
    </cdr:to>
    <cdr:sp macro="" textlink="">
      <cdr:nvSpPr>
        <cdr:cNvPr id="14" name="Stjerne: 5 takker 13">
          <a:extLst xmlns:a="http://schemas.openxmlformats.org/drawingml/2006/main">
            <a:ext uri="{FF2B5EF4-FFF2-40B4-BE49-F238E27FC236}">
              <a16:creationId xmlns:a16="http://schemas.microsoft.com/office/drawing/2014/main" id="{656249B2-4927-3D69-7A78-DAC4F6527D22}"/>
            </a:ext>
          </a:extLst>
        </cdr:cNvPr>
        <cdr:cNvSpPr/>
      </cdr:nvSpPr>
      <cdr:spPr>
        <a:xfrm xmlns:a="http://schemas.openxmlformats.org/drawingml/2006/main">
          <a:off x="3200003" y="1485504"/>
          <a:ext cx="184839" cy="148336"/>
        </a:xfrm>
        <a:prstGeom xmlns:a="http://schemas.openxmlformats.org/drawingml/2006/main" prst="star5">
          <a:avLst/>
        </a:prstGeom>
        <a:noFill xmlns:a="http://schemas.openxmlformats.org/drawingml/2006/main"/>
        <a:ln xmlns:a="http://schemas.openxmlformats.org/drawingml/2006/main" w="19050">
          <a:solidFill>
            <a:srgbClr val="FFFF00"/>
          </a:solidFill>
        </a:ln>
        <a:effectLst xmlns:a="http://schemas.openxmlformats.org/drawingml/2006/main">
          <a:outerShdw blurRad="50800" dist="38100" dir="2700000" algn="tl" rotWithShape="0">
            <a:prstClr val="black">
              <a:alpha val="70000"/>
            </a:prstClr>
          </a:outerShdw>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0.56504</cdr:x>
      <cdr:y>0.42961</cdr:y>
    </cdr:from>
    <cdr:to>
      <cdr:x>0.59657</cdr:x>
      <cdr:y>0.47081</cdr:y>
    </cdr:to>
    <cdr:sp macro="" textlink="">
      <cdr:nvSpPr>
        <cdr:cNvPr id="15" name="Stjerne: 5 takker 14">
          <a:extLst xmlns:a="http://schemas.openxmlformats.org/drawingml/2006/main">
            <a:ext uri="{FF2B5EF4-FFF2-40B4-BE49-F238E27FC236}">
              <a16:creationId xmlns:a16="http://schemas.microsoft.com/office/drawing/2014/main" id="{3AFC37A3-9A48-7F03-39B1-5C09422DA783}"/>
            </a:ext>
          </a:extLst>
        </cdr:cNvPr>
        <cdr:cNvSpPr/>
      </cdr:nvSpPr>
      <cdr:spPr>
        <a:xfrm xmlns:a="http://schemas.openxmlformats.org/drawingml/2006/main">
          <a:off x="3325812" y="1546579"/>
          <a:ext cx="185586" cy="148320"/>
        </a:xfrm>
        <a:prstGeom xmlns:a="http://schemas.openxmlformats.org/drawingml/2006/main" prst="star5">
          <a:avLst/>
        </a:prstGeom>
        <a:noFill xmlns:a="http://schemas.openxmlformats.org/drawingml/2006/main"/>
        <a:ln xmlns:a="http://schemas.openxmlformats.org/drawingml/2006/main" w="19050">
          <a:solidFill>
            <a:srgbClr val="FFFF00"/>
          </a:solidFill>
        </a:ln>
        <a:effectLst xmlns:a="http://schemas.openxmlformats.org/drawingml/2006/main">
          <a:outerShdw blurRad="50800" dist="38100" dir="2700000" algn="tl" rotWithShape="0">
            <a:prstClr val="black">
              <a:alpha val="70000"/>
            </a:prstClr>
          </a:outerShdw>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0.7181</cdr:x>
      <cdr:y>0.48639</cdr:y>
    </cdr:from>
    <cdr:to>
      <cdr:x>0.74963</cdr:x>
      <cdr:y>0.5276</cdr:y>
    </cdr:to>
    <cdr:sp macro="" textlink="">
      <cdr:nvSpPr>
        <cdr:cNvPr id="16" name="Stjerne: 5 takker 15">
          <a:extLst xmlns:a="http://schemas.openxmlformats.org/drawingml/2006/main">
            <a:ext uri="{FF2B5EF4-FFF2-40B4-BE49-F238E27FC236}">
              <a16:creationId xmlns:a16="http://schemas.microsoft.com/office/drawing/2014/main" id="{F423ECFE-C9B3-5316-89E7-D6B768B900E5}"/>
            </a:ext>
          </a:extLst>
        </cdr:cNvPr>
        <cdr:cNvSpPr/>
      </cdr:nvSpPr>
      <cdr:spPr>
        <a:xfrm xmlns:a="http://schemas.openxmlformats.org/drawingml/2006/main">
          <a:off x="4209654" y="1751013"/>
          <a:ext cx="184839" cy="148336"/>
        </a:xfrm>
        <a:prstGeom xmlns:a="http://schemas.openxmlformats.org/drawingml/2006/main" prst="star5">
          <a:avLst/>
        </a:prstGeom>
        <a:noFill xmlns:a="http://schemas.openxmlformats.org/drawingml/2006/main"/>
        <a:ln xmlns:a="http://schemas.openxmlformats.org/drawingml/2006/main" w="19050">
          <a:solidFill>
            <a:srgbClr val="FFFF00"/>
          </a:solidFill>
        </a:ln>
        <a:effectLst xmlns:a="http://schemas.openxmlformats.org/drawingml/2006/main">
          <a:outerShdw blurRad="50800" dist="38100" dir="2700000" algn="tl" rotWithShape="0">
            <a:prstClr val="black">
              <a:alpha val="70000"/>
            </a:prstClr>
          </a:outerShdw>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userShapes>
</file>

<file path=ppt/drawings/drawing2.xml><?xml version="1.0" encoding="utf-8"?>
<c:userShapes xmlns:c="http://schemas.openxmlformats.org/drawingml/2006/chart">
  <cdr:relSizeAnchor xmlns:cdr="http://schemas.openxmlformats.org/drawingml/2006/chartDrawing">
    <cdr:from>
      <cdr:x>0.16999</cdr:x>
      <cdr:y>0.72092</cdr:y>
    </cdr:from>
    <cdr:to>
      <cdr:x>0.62108</cdr:x>
      <cdr:y>0.82868</cdr:y>
    </cdr:to>
    <cdr:sp macro="" textlink="">
      <cdr:nvSpPr>
        <cdr:cNvPr id="3" name="Tekstfelt 2">
          <a:extLst xmlns:a="http://schemas.openxmlformats.org/drawingml/2006/main">
            <a:ext uri="{FF2B5EF4-FFF2-40B4-BE49-F238E27FC236}">
              <a16:creationId xmlns:a16="http://schemas.microsoft.com/office/drawing/2014/main" id="{9A7265BA-2A9E-4296-A452-011834267225}"/>
            </a:ext>
          </a:extLst>
        </cdr:cNvPr>
        <cdr:cNvSpPr txBox="1"/>
      </cdr:nvSpPr>
      <cdr:spPr>
        <a:xfrm xmlns:a="http://schemas.openxmlformats.org/drawingml/2006/main">
          <a:off x="1000554" y="1764813"/>
          <a:ext cx="2655115" cy="2637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a-DK" sz="1400" b="0" cap="none" spc="0" dirty="0">
              <a:ln w="0"/>
              <a:solidFill>
                <a:schemeClr val="bg1"/>
              </a:solidFill>
              <a:effectLst/>
              <a:latin typeface="Corbel" panose="020B0503020204020204" pitchFamily="34" charset="0"/>
            </a:rPr>
            <a:t>Biogas</a:t>
          </a:r>
          <a:endParaRPr lang="da-DK" sz="1300" dirty="0">
            <a:solidFill>
              <a:schemeClr val="bg1"/>
            </a:solidFill>
            <a:effectLst/>
            <a:latin typeface="Corbel" panose="020B0503020204020204" pitchFamily="34" charset="0"/>
          </a:endParaRPr>
        </a:p>
      </cdr:txBody>
    </cdr:sp>
  </cdr:relSizeAnchor>
  <cdr:relSizeAnchor xmlns:cdr="http://schemas.openxmlformats.org/drawingml/2006/chartDrawing">
    <cdr:from>
      <cdr:x>0.13913</cdr:x>
      <cdr:y>0.38163</cdr:y>
    </cdr:from>
    <cdr:to>
      <cdr:x>0.38127</cdr:x>
      <cdr:y>0.48939</cdr:y>
    </cdr:to>
    <cdr:sp macro="" textlink="">
      <cdr:nvSpPr>
        <cdr:cNvPr id="4" name="Tekstfelt 1">
          <a:extLst xmlns:a="http://schemas.openxmlformats.org/drawingml/2006/main">
            <a:ext uri="{FF2B5EF4-FFF2-40B4-BE49-F238E27FC236}">
              <a16:creationId xmlns:a16="http://schemas.microsoft.com/office/drawing/2014/main" id="{0DE1FA8B-3EB2-4FC6-9016-4CA5C1F305F9}"/>
            </a:ext>
          </a:extLst>
        </cdr:cNvPr>
        <cdr:cNvSpPr txBox="1"/>
      </cdr:nvSpPr>
      <cdr:spPr>
        <a:xfrm xmlns:a="http://schemas.openxmlformats.org/drawingml/2006/main">
          <a:off x="818942" y="934233"/>
          <a:ext cx="1425236" cy="2637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400" b="0" cap="none" spc="0" dirty="0">
              <a:ln w="0"/>
              <a:solidFill>
                <a:schemeClr val="bg1"/>
              </a:solidFill>
              <a:effectLst/>
              <a:latin typeface="Corbel" panose="020B0503020204020204" pitchFamily="34" charset="0"/>
            </a:rPr>
            <a:t>Naturgas</a:t>
          </a:r>
          <a:endParaRPr lang="da-DK" sz="1300" dirty="0">
            <a:solidFill>
              <a:schemeClr val="bg1"/>
            </a:solidFill>
            <a:effectLst/>
            <a:latin typeface="Corbel" panose="020B0503020204020204" pitchFamily="34" charset="0"/>
          </a:endParaRPr>
        </a:p>
      </cdr:txBody>
    </cdr:sp>
  </cdr:relSizeAnchor>
  <cdr:relSizeAnchor xmlns:cdr="http://schemas.openxmlformats.org/drawingml/2006/chartDrawing">
    <cdr:from>
      <cdr:x>0.539</cdr:x>
      <cdr:y>0.4518</cdr:y>
    </cdr:from>
    <cdr:to>
      <cdr:x>0.69099</cdr:x>
      <cdr:y>0.55956</cdr:y>
    </cdr:to>
    <cdr:sp macro="" textlink="">
      <cdr:nvSpPr>
        <cdr:cNvPr id="5" name="Tekstfelt 1">
          <a:extLst xmlns:a="http://schemas.openxmlformats.org/drawingml/2006/main">
            <a:ext uri="{FF2B5EF4-FFF2-40B4-BE49-F238E27FC236}">
              <a16:creationId xmlns:a16="http://schemas.microsoft.com/office/drawing/2014/main" id="{9FDBDC61-115A-9E23-44EF-ECA50D1DD51C}"/>
            </a:ext>
          </a:extLst>
        </cdr:cNvPr>
        <cdr:cNvSpPr txBox="1"/>
      </cdr:nvSpPr>
      <cdr:spPr>
        <a:xfrm xmlns:a="http://schemas.openxmlformats.org/drawingml/2006/main">
          <a:off x="3172569" y="1105998"/>
          <a:ext cx="894591" cy="2637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400" dirty="0">
              <a:ln w="0"/>
              <a:solidFill>
                <a:srgbClr val="FF0000"/>
              </a:solidFill>
              <a:latin typeface="Corbel" panose="020B0503020204020204" pitchFamily="34" charset="0"/>
            </a:rPr>
            <a:t>VE-Andel</a:t>
          </a:r>
          <a:endParaRPr lang="da-DK" sz="1300" dirty="0">
            <a:solidFill>
              <a:srgbClr val="FF0000"/>
            </a:solidFill>
            <a:latin typeface="Corbel" panose="020B0503020204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0.1661</cdr:x>
      <cdr:y>0.71027</cdr:y>
    </cdr:from>
    <cdr:to>
      <cdr:x>0.61719</cdr:x>
      <cdr:y>0.81803</cdr:y>
    </cdr:to>
    <cdr:sp macro="" textlink="">
      <cdr:nvSpPr>
        <cdr:cNvPr id="3" name="Tekstfelt 2">
          <a:extLst xmlns:a="http://schemas.openxmlformats.org/drawingml/2006/main">
            <a:ext uri="{FF2B5EF4-FFF2-40B4-BE49-F238E27FC236}">
              <a16:creationId xmlns:a16="http://schemas.microsoft.com/office/drawing/2014/main" id="{9A7265BA-2A9E-4296-A452-011834267225}"/>
            </a:ext>
          </a:extLst>
        </cdr:cNvPr>
        <cdr:cNvSpPr txBox="1"/>
      </cdr:nvSpPr>
      <cdr:spPr>
        <a:xfrm xmlns:a="http://schemas.openxmlformats.org/drawingml/2006/main">
          <a:off x="977694" y="1738730"/>
          <a:ext cx="2655115" cy="2637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a-DK" sz="1400" b="0" cap="none" spc="0" dirty="0">
              <a:ln w="0"/>
              <a:solidFill>
                <a:schemeClr val="bg1"/>
              </a:solidFill>
              <a:effectLst/>
              <a:latin typeface="Corbel" panose="020B0503020204020204" pitchFamily="34" charset="0"/>
            </a:rPr>
            <a:t>Biogas</a:t>
          </a:r>
          <a:endParaRPr lang="da-DK" sz="1300" dirty="0">
            <a:solidFill>
              <a:schemeClr val="bg1"/>
            </a:solidFill>
            <a:effectLst/>
            <a:latin typeface="Corbel" panose="020B0503020204020204" pitchFamily="34" charset="0"/>
          </a:endParaRPr>
        </a:p>
      </cdr:txBody>
    </cdr:sp>
  </cdr:relSizeAnchor>
  <cdr:relSizeAnchor xmlns:cdr="http://schemas.openxmlformats.org/drawingml/2006/chartDrawing">
    <cdr:from>
      <cdr:x>0.13525</cdr:x>
      <cdr:y>0.36775</cdr:y>
    </cdr:from>
    <cdr:to>
      <cdr:x>0.37739</cdr:x>
      <cdr:y>0.47551</cdr:y>
    </cdr:to>
    <cdr:sp macro="" textlink="">
      <cdr:nvSpPr>
        <cdr:cNvPr id="4" name="Tekstfelt 1">
          <a:extLst xmlns:a="http://schemas.openxmlformats.org/drawingml/2006/main">
            <a:ext uri="{FF2B5EF4-FFF2-40B4-BE49-F238E27FC236}">
              <a16:creationId xmlns:a16="http://schemas.microsoft.com/office/drawing/2014/main" id="{0DE1FA8B-3EB2-4FC6-9016-4CA5C1F305F9}"/>
            </a:ext>
          </a:extLst>
        </cdr:cNvPr>
        <cdr:cNvSpPr txBox="1"/>
      </cdr:nvSpPr>
      <cdr:spPr>
        <a:xfrm xmlns:a="http://schemas.openxmlformats.org/drawingml/2006/main">
          <a:off x="796082" y="900264"/>
          <a:ext cx="1425236" cy="2637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400" b="0" cap="none" spc="0" dirty="0">
              <a:ln w="0"/>
              <a:solidFill>
                <a:schemeClr val="bg1"/>
              </a:solidFill>
              <a:effectLst/>
              <a:latin typeface="Corbel" panose="020B0503020204020204" pitchFamily="34" charset="0"/>
            </a:rPr>
            <a:t>Naturgas</a:t>
          </a:r>
          <a:endParaRPr lang="da-DK" sz="1300" dirty="0">
            <a:solidFill>
              <a:schemeClr val="bg1"/>
            </a:solidFill>
            <a:effectLst/>
            <a:latin typeface="Corbel" panose="020B0503020204020204" pitchFamily="34" charset="0"/>
          </a:endParaRPr>
        </a:p>
      </cdr:txBody>
    </cdr:sp>
  </cdr:relSizeAnchor>
  <cdr:relSizeAnchor xmlns:cdr="http://schemas.openxmlformats.org/drawingml/2006/chartDrawing">
    <cdr:from>
      <cdr:x>0.55454</cdr:x>
      <cdr:y>0.45459</cdr:y>
    </cdr:from>
    <cdr:to>
      <cdr:x>0.71041</cdr:x>
      <cdr:y>0.56235</cdr:y>
    </cdr:to>
    <cdr:sp macro="" textlink="">
      <cdr:nvSpPr>
        <cdr:cNvPr id="5" name="Tekstfelt 1">
          <a:extLst xmlns:a="http://schemas.openxmlformats.org/drawingml/2006/main">
            <a:ext uri="{FF2B5EF4-FFF2-40B4-BE49-F238E27FC236}">
              <a16:creationId xmlns:a16="http://schemas.microsoft.com/office/drawing/2014/main" id="{9FDBDC61-115A-9E23-44EF-ECA50D1DD51C}"/>
            </a:ext>
          </a:extLst>
        </cdr:cNvPr>
        <cdr:cNvSpPr txBox="1"/>
      </cdr:nvSpPr>
      <cdr:spPr>
        <a:xfrm xmlns:a="http://schemas.openxmlformats.org/drawingml/2006/main">
          <a:off x="3264009" y="1112828"/>
          <a:ext cx="917451" cy="2637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400" dirty="0">
              <a:ln w="0"/>
              <a:solidFill>
                <a:srgbClr val="FF0000"/>
              </a:solidFill>
              <a:latin typeface="Corbel" panose="020B0503020204020204" pitchFamily="34" charset="0"/>
            </a:rPr>
            <a:t>VE-Andel</a:t>
          </a:r>
          <a:endParaRPr lang="da-DK" sz="1300" dirty="0">
            <a:solidFill>
              <a:srgbClr val="FF0000"/>
            </a:solidFill>
            <a:latin typeface="Corbel" panose="020B0503020204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0.00892</cdr:x>
      <cdr:y>0.88161</cdr:y>
    </cdr:from>
    <cdr:to>
      <cdr:x>0.99363</cdr:x>
      <cdr:y>0.95125</cdr:y>
    </cdr:to>
    <cdr:pic>
      <cdr:nvPicPr>
        <cdr:cNvPr id="2" name="Billede 1">
          <a:extLst xmlns:a="http://schemas.openxmlformats.org/drawingml/2006/main">
            <a:ext uri="{FF2B5EF4-FFF2-40B4-BE49-F238E27FC236}">
              <a16:creationId xmlns:a16="http://schemas.microsoft.com/office/drawing/2014/main" id="{EA3688ED-D8B9-9DD0-80EF-D64F33728EFD}"/>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256" t="87899" r="4963" b="5140"/>
        <a:stretch xmlns:a="http://schemas.openxmlformats.org/drawingml/2006/main"/>
      </cdr:blipFill>
      <cdr:spPr>
        <a:xfrm xmlns:a="http://schemas.openxmlformats.org/drawingml/2006/main">
          <a:off x="52503" y="2158190"/>
          <a:ext cx="5796003" cy="170479"/>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0.015</cdr:x>
      <cdr:y>0.90013</cdr:y>
    </cdr:from>
    <cdr:to>
      <cdr:x>0.99765</cdr:x>
      <cdr:y>0.96977</cdr:y>
    </cdr:to>
    <cdr:pic>
      <cdr:nvPicPr>
        <cdr:cNvPr id="2" name="Billede 1">
          <a:extLst xmlns:a="http://schemas.openxmlformats.org/drawingml/2006/main">
            <a:ext uri="{FF2B5EF4-FFF2-40B4-BE49-F238E27FC236}">
              <a16:creationId xmlns:a16="http://schemas.microsoft.com/office/drawing/2014/main" id="{576331E4-DE09-3707-71BE-E639810CDEC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256" t="87899" r="4963" b="5140"/>
        <a:stretch xmlns:a="http://schemas.openxmlformats.org/drawingml/2006/main"/>
      </cdr:blipFill>
      <cdr:spPr>
        <a:xfrm xmlns:a="http://schemas.openxmlformats.org/drawingml/2006/main">
          <a:off x="88470" y="2203522"/>
          <a:ext cx="5796003" cy="170479"/>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1</cdr:x>
      <cdr:y>0.33001</cdr:y>
    </cdr:from>
    <cdr:to>
      <cdr:x>1</cdr:x>
      <cdr:y>0.33001</cdr:y>
    </cdr:to>
    <cdr:cxnSp macro="">
      <cdr:nvCxnSpPr>
        <cdr:cNvPr id="3" name="Lige forbindelse 2">
          <a:extLst xmlns:a="http://schemas.openxmlformats.org/drawingml/2006/main">
            <a:ext uri="{FF2B5EF4-FFF2-40B4-BE49-F238E27FC236}">
              <a16:creationId xmlns:a16="http://schemas.microsoft.com/office/drawing/2014/main" id="{5C2B503C-E1E8-4657-A35A-34A9D2996427}"/>
            </a:ext>
          </a:extLst>
        </cdr:cNvPr>
        <cdr:cNvCxnSpPr/>
      </cdr:nvCxnSpPr>
      <cdr:spPr>
        <a:xfrm xmlns:a="http://schemas.openxmlformats.org/drawingml/2006/main" flipH="1">
          <a:off x="8963365" y="1389529"/>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0.70319</cdr:x>
      <cdr:y>0.13047</cdr:y>
    </cdr:from>
    <cdr:to>
      <cdr:x>0.74601</cdr:x>
      <cdr:y>0.14518</cdr:y>
    </cdr:to>
    <cdr:sp macro="" textlink="">
      <cdr:nvSpPr>
        <cdr:cNvPr id="2" name="Rektangel: afrundede hjørner 1">
          <a:extLst xmlns:a="http://schemas.openxmlformats.org/drawingml/2006/main">
            <a:ext uri="{FF2B5EF4-FFF2-40B4-BE49-F238E27FC236}">
              <a16:creationId xmlns:a16="http://schemas.microsoft.com/office/drawing/2014/main" id="{6ADA3891-7F63-981B-31EF-1CD58F483478}"/>
            </a:ext>
          </a:extLst>
        </cdr:cNvPr>
        <cdr:cNvSpPr/>
      </cdr:nvSpPr>
      <cdr:spPr>
        <a:xfrm xmlns:a="http://schemas.openxmlformats.org/drawingml/2006/main">
          <a:off x="4138981" y="319402"/>
          <a:ext cx="252038" cy="36000"/>
        </a:xfrm>
        <a:prstGeom xmlns:a="http://schemas.openxmlformats.org/drawingml/2006/main" prst="roundRect">
          <a:avLst/>
        </a:prstGeom>
        <a:solidFill xmlns:a="http://schemas.openxmlformats.org/drawingml/2006/main">
          <a:srgbClr val="0D7C3F"/>
        </a:solidFill>
        <a:ln xmlns:a="http://schemas.openxmlformats.org/drawingml/2006/main">
          <a:noFill/>
        </a:ln>
        <a:effectLst xmlns:a="http://schemas.openxmlformats.org/drawingml/2006/main">
          <a:softEdge rad="0"/>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0.73561</cdr:x>
      <cdr:y>0.07669</cdr:y>
    </cdr:from>
    <cdr:to>
      <cdr:x>0.99363</cdr:x>
      <cdr:y>0.17476</cdr:y>
    </cdr:to>
    <cdr:sp macro="" textlink="">
      <cdr:nvSpPr>
        <cdr:cNvPr id="4" name="Tekstfelt 1">
          <a:extLst xmlns:a="http://schemas.openxmlformats.org/drawingml/2006/main">
            <a:ext uri="{FF2B5EF4-FFF2-40B4-BE49-F238E27FC236}">
              <a16:creationId xmlns:a16="http://schemas.microsoft.com/office/drawing/2014/main" id="{3CA7FC35-A25F-16FA-B4A8-A0627EC9E7F0}"/>
            </a:ext>
          </a:extLst>
        </cdr:cNvPr>
        <cdr:cNvSpPr txBox="1"/>
      </cdr:nvSpPr>
      <cdr:spPr>
        <a:xfrm xmlns:a="http://schemas.openxmlformats.org/drawingml/2006/main">
          <a:off x="4329805" y="187744"/>
          <a:ext cx="1518693" cy="240066"/>
        </a:xfrm>
        <a:prstGeom xmlns:a="http://schemas.openxmlformats.org/drawingml/2006/main" prst="rect">
          <a:avLst/>
        </a:prstGeom>
      </cdr:spPr>
      <cdr:txBody>
        <a:bodyPr xmlns:a="http://schemas.openxmlformats.org/drawingml/2006/main" wrap="square"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l">
            <a:buNone/>
          </a:pPr>
          <a:r>
            <a:rPr lang="da-DK" sz="1400" dirty="0">
              <a:solidFill>
                <a:srgbClr val="426243"/>
              </a:solidFill>
              <a:latin typeface="Corbel" panose="020B0503020204020204"/>
            </a:rPr>
            <a:t>Biogasproduktion</a:t>
          </a:r>
        </a:p>
      </cdr:txBody>
    </cdr:sp>
  </cdr:relSizeAnchor>
  <cdr:relSizeAnchor xmlns:cdr="http://schemas.openxmlformats.org/drawingml/2006/chartDrawing">
    <cdr:from>
      <cdr:x>0.03714</cdr:x>
      <cdr:y>0.88327</cdr:y>
    </cdr:from>
    <cdr:to>
      <cdr:x>0.98058</cdr:x>
      <cdr:y>0.95331</cdr:y>
    </cdr:to>
    <cdr:pic>
      <cdr:nvPicPr>
        <cdr:cNvPr id="5" name="Billede 4">
          <a:extLst xmlns:a="http://schemas.openxmlformats.org/drawingml/2006/main">
            <a:ext uri="{FF2B5EF4-FFF2-40B4-BE49-F238E27FC236}">
              <a16:creationId xmlns:a16="http://schemas.microsoft.com/office/drawing/2014/main" id="{20993999-2977-110C-2C28-740FDCCBED08}"/>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753" t="88286" r="5296" b="4753"/>
        <a:stretch xmlns:a="http://schemas.openxmlformats.org/drawingml/2006/main"/>
      </cdr:blipFill>
      <cdr:spPr>
        <a:xfrm xmlns:a="http://schemas.openxmlformats.org/drawingml/2006/main">
          <a:off x="218624" y="2162250"/>
          <a:ext cx="5553076" cy="171450"/>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1</cdr:x>
      <cdr:y>0.33001</cdr:y>
    </cdr:from>
    <cdr:to>
      <cdr:x>1</cdr:x>
      <cdr:y>0.33001</cdr:y>
    </cdr:to>
    <cdr:cxnSp macro="">
      <cdr:nvCxnSpPr>
        <cdr:cNvPr id="3" name="Lige forbindelse 2">
          <a:extLst xmlns:a="http://schemas.openxmlformats.org/drawingml/2006/main">
            <a:ext uri="{FF2B5EF4-FFF2-40B4-BE49-F238E27FC236}">
              <a16:creationId xmlns:a16="http://schemas.microsoft.com/office/drawing/2014/main" id="{5C2B503C-E1E8-4657-A35A-34A9D2996427}"/>
            </a:ext>
          </a:extLst>
        </cdr:cNvPr>
        <cdr:cNvCxnSpPr/>
      </cdr:nvCxnSpPr>
      <cdr:spPr>
        <a:xfrm xmlns:a="http://schemas.openxmlformats.org/drawingml/2006/main" flipH="1">
          <a:off x="8963365" y="1389529"/>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0.70527</cdr:x>
      <cdr:y>0.13279</cdr:y>
    </cdr:from>
    <cdr:to>
      <cdr:x>0.74809</cdr:x>
      <cdr:y>0.1475</cdr:y>
    </cdr:to>
    <cdr:sp macro="" textlink="">
      <cdr:nvSpPr>
        <cdr:cNvPr id="2" name="Rektangel: afrundede hjørner 1">
          <a:extLst xmlns:a="http://schemas.openxmlformats.org/drawingml/2006/main">
            <a:ext uri="{FF2B5EF4-FFF2-40B4-BE49-F238E27FC236}">
              <a16:creationId xmlns:a16="http://schemas.microsoft.com/office/drawing/2014/main" id="{6ADA3891-7F63-981B-31EF-1CD58F483478}"/>
            </a:ext>
          </a:extLst>
        </cdr:cNvPr>
        <cdr:cNvSpPr/>
      </cdr:nvSpPr>
      <cdr:spPr>
        <a:xfrm xmlns:a="http://schemas.openxmlformats.org/drawingml/2006/main">
          <a:off x="4151244" y="325072"/>
          <a:ext cx="252038" cy="36000"/>
        </a:xfrm>
        <a:prstGeom xmlns:a="http://schemas.openxmlformats.org/drawingml/2006/main" prst="roundRect">
          <a:avLst/>
        </a:prstGeom>
        <a:solidFill xmlns:a="http://schemas.openxmlformats.org/drawingml/2006/main">
          <a:srgbClr val="1F4E79"/>
        </a:solidFill>
        <a:ln xmlns:a="http://schemas.openxmlformats.org/drawingml/2006/main">
          <a:noFill/>
        </a:ln>
        <a:effectLst xmlns:a="http://schemas.openxmlformats.org/drawingml/2006/main">
          <a:softEdge rad="0"/>
        </a:effectLst>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0.74198</cdr:x>
      <cdr:y>0.07278</cdr:y>
    </cdr:from>
    <cdr:to>
      <cdr:x>1</cdr:x>
      <cdr:y>0.19267</cdr:y>
    </cdr:to>
    <cdr:sp macro="" textlink="">
      <cdr:nvSpPr>
        <cdr:cNvPr id="4" name="Tekstfelt 3">
          <a:extLst xmlns:a="http://schemas.openxmlformats.org/drawingml/2006/main">
            <a:ext uri="{FF2B5EF4-FFF2-40B4-BE49-F238E27FC236}">
              <a16:creationId xmlns:a16="http://schemas.microsoft.com/office/drawing/2014/main" id="{99FA1025-B3D6-B002-79A5-C66D79A729FB}"/>
            </a:ext>
          </a:extLst>
        </cdr:cNvPr>
        <cdr:cNvSpPr txBox="1"/>
      </cdr:nvSpPr>
      <cdr:spPr>
        <a:xfrm xmlns:a="http://schemas.openxmlformats.org/drawingml/2006/main">
          <a:off x="4367294" y="178165"/>
          <a:ext cx="1518706" cy="293502"/>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indent="0" algn="l">
            <a:buNone/>
          </a:pPr>
          <a:r>
            <a:rPr lang="da-DK" sz="1400" dirty="0">
              <a:solidFill>
                <a:srgbClr val="426243"/>
              </a:solidFill>
              <a:latin typeface="Corbel" panose="020B0503020204020204"/>
            </a:rPr>
            <a:t>Biogasproduktion</a:t>
          </a:r>
        </a:p>
      </cdr:txBody>
    </cdr:sp>
  </cdr:relSizeAnchor>
  <cdr:relSizeAnchor xmlns:cdr="http://schemas.openxmlformats.org/drawingml/2006/chartDrawing">
    <cdr:from>
      <cdr:x>0.03229</cdr:x>
      <cdr:y>0.89105</cdr:y>
    </cdr:from>
    <cdr:to>
      <cdr:x>0.97573</cdr:x>
      <cdr:y>0.96109</cdr:y>
    </cdr:to>
    <cdr:pic>
      <cdr:nvPicPr>
        <cdr:cNvPr id="7" name="Billede 6">
          <a:extLst xmlns:a="http://schemas.openxmlformats.org/drawingml/2006/main">
            <a:ext uri="{FF2B5EF4-FFF2-40B4-BE49-F238E27FC236}">
              <a16:creationId xmlns:a16="http://schemas.microsoft.com/office/drawing/2014/main" id="{20993999-2977-110C-2C28-740FDCCBED08}"/>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753" t="88286" r="5296" b="4753"/>
        <a:stretch xmlns:a="http://schemas.openxmlformats.org/drawingml/2006/main"/>
      </cdr:blipFill>
      <cdr:spPr>
        <a:xfrm xmlns:a="http://schemas.openxmlformats.org/drawingml/2006/main">
          <a:off x="190049" y="2181300"/>
          <a:ext cx="5553076" cy="171450"/>
        </a:xfrm>
        <a:prstGeom xmlns:a="http://schemas.openxmlformats.org/drawingml/2006/main" prst="rect">
          <a:avLst/>
        </a:prstGeom>
      </cdr:spPr>
    </cdr:pic>
  </cdr:relSizeAnchor>
</c:userShapes>
</file>

<file path=ppt/drawings/drawing8.xml><?xml version="1.0" encoding="utf-8"?>
<c:userShapes xmlns:c="http://schemas.openxmlformats.org/drawingml/2006/chart">
  <cdr:relSizeAnchor xmlns:cdr="http://schemas.openxmlformats.org/drawingml/2006/chartDrawing">
    <cdr:from>
      <cdr:x>0.42443</cdr:x>
      <cdr:y>0.06646</cdr:y>
    </cdr:from>
    <cdr:to>
      <cdr:x>0.42443</cdr:x>
      <cdr:y>0.50437</cdr:y>
    </cdr:to>
    <cdr:cxnSp macro="">
      <cdr:nvCxnSpPr>
        <cdr:cNvPr id="2" name="Lige forbindelse 1">
          <a:extLst xmlns:a="http://schemas.openxmlformats.org/drawingml/2006/main">
            <a:ext uri="{FF2B5EF4-FFF2-40B4-BE49-F238E27FC236}">
              <a16:creationId xmlns:a16="http://schemas.microsoft.com/office/drawing/2014/main" id="{6028E3E8-B183-9DBC-77B7-D7125CF72900}"/>
            </a:ext>
          </a:extLst>
        </cdr:cNvPr>
        <cdr:cNvCxnSpPr/>
      </cdr:nvCxnSpPr>
      <cdr:spPr>
        <a:xfrm xmlns:a="http://schemas.openxmlformats.org/drawingml/2006/main" flipV="1">
          <a:off x="2498195" y="162706"/>
          <a:ext cx="0" cy="1072000"/>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0.17885</cdr:x>
      <cdr:y>0.89095</cdr:y>
    </cdr:from>
    <cdr:to>
      <cdr:x>0.4398</cdr:x>
      <cdr:y>0.9834</cdr:y>
    </cdr:to>
    <cdr:sp macro="" textlink="">
      <cdr:nvSpPr>
        <cdr:cNvPr id="3" name="Tekstfelt 2">
          <a:extLst xmlns:a="http://schemas.openxmlformats.org/drawingml/2006/main">
            <a:ext uri="{FF2B5EF4-FFF2-40B4-BE49-F238E27FC236}">
              <a16:creationId xmlns:a16="http://schemas.microsoft.com/office/drawing/2014/main" id="{520A9042-FA89-5872-AD64-4F51244CBB01}"/>
            </a:ext>
          </a:extLst>
        </cdr:cNvPr>
        <cdr:cNvSpPr txBox="1"/>
      </cdr:nvSpPr>
      <cdr:spPr>
        <a:xfrm xmlns:a="http://schemas.openxmlformats.org/drawingml/2006/main">
          <a:off x="1052729" y="2181043"/>
          <a:ext cx="1535907" cy="226321"/>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indent="0" algn="l">
            <a:buNone/>
          </a:pPr>
          <a:r>
            <a:rPr lang="da-DK" sz="1000" b="1" dirty="0">
              <a:solidFill>
                <a:srgbClr val="000000"/>
              </a:solidFill>
              <a:latin typeface="Corbel" panose="020B0503020204020204"/>
            </a:rPr>
            <a:t>400 køer m. opdræt</a:t>
          </a:r>
        </a:p>
      </cdr:txBody>
    </cdr:sp>
  </cdr:relSizeAnchor>
  <cdr:relSizeAnchor xmlns:cdr="http://schemas.openxmlformats.org/drawingml/2006/chartDrawing">
    <cdr:from>
      <cdr:x>0.43588</cdr:x>
      <cdr:y>0.89095</cdr:y>
    </cdr:from>
    <cdr:to>
      <cdr:x>0.70829</cdr:x>
      <cdr:y>0.9834</cdr:y>
    </cdr:to>
    <cdr:sp macro="" textlink="">
      <cdr:nvSpPr>
        <cdr:cNvPr id="4" name="Tekstfelt 1">
          <a:extLst xmlns:a="http://schemas.openxmlformats.org/drawingml/2006/main">
            <a:ext uri="{FF2B5EF4-FFF2-40B4-BE49-F238E27FC236}">
              <a16:creationId xmlns:a16="http://schemas.microsoft.com/office/drawing/2014/main" id="{B05162F9-387A-83A6-888C-319F0A144954}"/>
            </a:ext>
          </a:extLst>
        </cdr:cNvPr>
        <cdr:cNvSpPr txBox="1"/>
      </cdr:nvSpPr>
      <cdr:spPr>
        <a:xfrm xmlns:a="http://schemas.openxmlformats.org/drawingml/2006/main">
          <a:off x="2565617" y="2181043"/>
          <a:ext cx="1603375" cy="226321"/>
        </a:xfrm>
        <a:prstGeom xmlns:a="http://schemas.openxmlformats.org/drawingml/2006/main" prst="rect">
          <a:avLst/>
        </a:prstGeom>
      </cdr:spPr>
      <cdr:txBody>
        <a:bodyPr xmlns:a="http://schemas.openxmlformats.org/drawingml/2006/main" wrap="square"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l">
            <a:buNone/>
          </a:pPr>
          <a:r>
            <a:rPr lang="da-DK" sz="1000" b="1" dirty="0">
              <a:solidFill>
                <a:srgbClr val="000000"/>
              </a:solidFill>
              <a:latin typeface="Corbel" panose="020B0503020204020204"/>
            </a:rPr>
            <a:t>1.100 søer med opfedning</a:t>
          </a:r>
        </a:p>
      </cdr:txBody>
    </cdr:sp>
  </cdr:relSizeAnchor>
</c:userShapes>
</file>

<file path=ppt/drawings/drawing9.xml><?xml version="1.0" encoding="utf-8"?>
<c:userShapes xmlns:c="http://schemas.openxmlformats.org/drawingml/2006/chart">
  <cdr:relSizeAnchor xmlns:cdr="http://schemas.openxmlformats.org/drawingml/2006/chartDrawing">
    <cdr:from>
      <cdr:x>0.38436</cdr:x>
      <cdr:y>0</cdr:y>
    </cdr:from>
    <cdr:to>
      <cdr:x>0.38436</cdr:x>
      <cdr:y>0.50244</cdr:y>
    </cdr:to>
    <cdr:cxnSp macro="">
      <cdr:nvCxnSpPr>
        <cdr:cNvPr id="3" name="Lige forbindelse 2">
          <a:extLst xmlns:a="http://schemas.openxmlformats.org/drawingml/2006/main">
            <a:ext uri="{FF2B5EF4-FFF2-40B4-BE49-F238E27FC236}">
              <a16:creationId xmlns:a16="http://schemas.microsoft.com/office/drawing/2014/main" id="{443DD96E-E85D-FE3A-C4DB-2BE6C8ADEAE5}"/>
            </a:ext>
          </a:extLst>
        </cdr:cNvPr>
        <cdr:cNvCxnSpPr/>
      </cdr:nvCxnSpPr>
      <cdr:spPr>
        <a:xfrm xmlns:a="http://schemas.openxmlformats.org/drawingml/2006/main" flipV="1">
          <a:off x="2262343" y="0"/>
          <a:ext cx="0" cy="1229963"/>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0.62114</cdr:x>
      <cdr:y>0</cdr:y>
    </cdr:from>
    <cdr:to>
      <cdr:x>0.62114</cdr:x>
      <cdr:y>0.50633</cdr:y>
    </cdr:to>
    <cdr:cxnSp macro="">
      <cdr:nvCxnSpPr>
        <cdr:cNvPr id="5" name="Lige forbindelse 4">
          <a:extLst xmlns:a="http://schemas.openxmlformats.org/drawingml/2006/main">
            <a:ext uri="{FF2B5EF4-FFF2-40B4-BE49-F238E27FC236}">
              <a16:creationId xmlns:a16="http://schemas.microsoft.com/office/drawing/2014/main" id="{60356E1C-D42D-C070-7B58-1F30979CE8D0}"/>
            </a:ext>
          </a:extLst>
        </cdr:cNvPr>
        <cdr:cNvCxnSpPr/>
      </cdr:nvCxnSpPr>
      <cdr:spPr>
        <a:xfrm xmlns:a="http://schemas.openxmlformats.org/drawingml/2006/main" flipV="1">
          <a:off x="3656058" y="0"/>
          <a:ext cx="0" cy="1239488"/>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0.85809</cdr:x>
      <cdr:y>0</cdr:y>
    </cdr:from>
    <cdr:to>
      <cdr:x>0.85809</cdr:x>
      <cdr:y>0.50049</cdr:y>
    </cdr:to>
    <cdr:cxnSp macro="">
      <cdr:nvCxnSpPr>
        <cdr:cNvPr id="6" name="Lige forbindelse 5">
          <a:extLst xmlns:a="http://schemas.openxmlformats.org/drawingml/2006/main">
            <a:ext uri="{FF2B5EF4-FFF2-40B4-BE49-F238E27FC236}">
              <a16:creationId xmlns:a16="http://schemas.microsoft.com/office/drawing/2014/main" id="{60356E1C-D42D-C070-7B58-1F30979CE8D0}"/>
            </a:ext>
          </a:extLst>
        </cdr:cNvPr>
        <cdr:cNvCxnSpPr/>
      </cdr:nvCxnSpPr>
      <cdr:spPr>
        <a:xfrm xmlns:a="http://schemas.openxmlformats.org/drawingml/2006/main" flipV="1">
          <a:off x="5050744" y="0"/>
          <a:ext cx="0" cy="1225200"/>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0.xml><?xml version="1.0" encoding="utf-8"?>
<c:userShapes xmlns:c="http://schemas.openxmlformats.org/drawingml/2006/chart">
  <cdr:relSizeAnchor xmlns:cdr="http://schemas.openxmlformats.org/drawingml/2006/chartDrawing">
    <cdr:from>
      <cdr:x>0.00255</cdr:x>
      <cdr:y>0.88914</cdr:y>
    </cdr:from>
    <cdr:to>
      <cdr:x>0.98726</cdr:x>
      <cdr:y>0.95878</cdr:y>
    </cdr:to>
    <cdr:pic>
      <cdr:nvPicPr>
        <cdr:cNvPr id="2" name="Billede 1">
          <a:extLst xmlns:a="http://schemas.openxmlformats.org/drawingml/2006/main">
            <a:ext uri="{FF2B5EF4-FFF2-40B4-BE49-F238E27FC236}">
              <a16:creationId xmlns:a16="http://schemas.microsoft.com/office/drawing/2014/main" id="{D37727D5-EAE3-9227-9B56-CE62DE377ED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256" t="87899" r="4963" b="5140"/>
        <a:stretch xmlns:a="http://schemas.openxmlformats.org/drawingml/2006/main"/>
      </cdr:blipFill>
      <cdr:spPr>
        <a:xfrm xmlns:a="http://schemas.openxmlformats.org/drawingml/2006/main">
          <a:off x="15009" y="2176624"/>
          <a:ext cx="5796003" cy="170479"/>
        </a:xfrm>
        <a:prstGeom xmlns:a="http://schemas.openxmlformats.org/drawingml/2006/main" prst="rect">
          <a:avLst/>
        </a:prstGeom>
      </cdr:spPr>
    </cdr:pic>
  </cdr:relSizeAnchor>
</c:userShapes>
</file>

<file path=ppt/drawings/drawing11.xml><?xml version="1.0" encoding="utf-8"?>
<c:userShapes xmlns:c="http://schemas.openxmlformats.org/drawingml/2006/chart">
  <cdr:relSizeAnchor xmlns:cdr="http://schemas.openxmlformats.org/drawingml/2006/chartDrawing">
    <cdr:from>
      <cdr:x>0.00892</cdr:x>
      <cdr:y>0.88436</cdr:y>
    </cdr:from>
    <cdr:to>
      <cdr:x>0.99363</cdr:x>
      <cdr:y>0.954</cdr:y>
    </cdr:to>
    <cdr:pic>
      <cdr:nvPicPr>
        <cdr:cNvPr id="2" name="Billede 1">
          <a:extLst xmlns:a="http://schemas.openxmlformats.org/drawingml/2006/main">
            <a:ext uri="{FF2B5EF4-FFF2-40B4-BE49-F238E27FC236}">
              <a16:creationId xmlns:a16="http://schemas.microsoft.com/office/drawing/2014/main" id="{EA3688ED-D8B9-9DD0-80EF-D64F33728EFD}"/>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256" t="87899" r="4963" b="5140"/>
        <a:stretch xmlns:a="http://schemas.openxmlformats.org/drawingml/2006/main"/>
      </cdr:blipFill>
      <cdr:spPr>
        <a:xfrm xmlns:a="http://schemas.openxmlformats.org/drawingml/2006/main">
          <a:off x="52494" y="2164909"/>
          <a:ext cx="5796004" cy="170479"/>
        </a:xfrm>
        <a:prstGeom xmlns:a="http://schemas.openxmlformats.org/drawingml/2006/main" prst="rect">
          <a:avLst/>
        </a:prstGeom>
      </cdr:spPr>
    </cdr:pic>
  </cdr:relSizeAnchor>
</c:userShapes>
</file>

<file path=ppt/drawings/drawing12.xml><?xml version="1.0" encoding="utf-8"?>
<c:userShapes xmlns:c="http://schemas.openxmlformats.org/drawingml/2006/chart">
  <cdr:relSizeAnchor xmlns:cdr="http://schemas.openxmlformats.org/drawingml/2006/chartDrawing">
    <cdr:from>
      <cdr:x>0.67529</cdr:x>
      <cdr:y>0.57613</cdr:y>
    </cdr:from>
    <cdr:to>
      <cdr:x>0.84841</cdr:x>
      <cdr:y>0.66771</cdr:y>
    </cdr:to>
    <cdr:sp macro="" textlink="">
      <cdr:nvSpPr>
        <cdr:cNvPr id="2" name="Tekstfelt 1">
          <a:extLst xmlns:a="http://schemas.openxmlformats.org/drawingml/2006/main">
            <a:ext uri="{FF2B5EF4-FFF2-40B4-BE49-F238E27FC236}">
              <a16:creationId xmlns:a16="http://schemas.microsoft.com/office/drawing/2014/main" id="{11CD84EB-DEE8-4C1A-9E24-2A9CF576A200}"/>
            </a:ext>
          </a:extLst>
        </cdr:cNvPr>
        <cdr:cNvSpPr txBox="1"/>
      </cdr:nvSpPr>
      <cdr:spPr>
        <a:xfrm xmlns:a="http://schemas.openxmlformats.org/drawingml/2006/main">
          <a:off x="3974779" y="2074056"/>
          <a:ext cx="1018984" cy="3296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a-DK" sz="1300" b="0" cap="none" spc="0" dirty="0">
              <a:ln w="0"/>
              <a:solidFill>
                <a:srgbClr val="000000"/>
              </a:solidFill>
              <a:effectLst/>
              <a:latin typeface="Corbel" panose="020B0503020204020204" pitchFamily="34" charset="0"/>
            </a:rPr>
            <a:t>Halm</a:t>
          </a:r>
          <a:endParaRPr lang="da-DK" sz="1300" b="1" dirty="0">
            <a:solidFill>
              <a:srgbClr val="000000"/>
            </a:solidFill>
            <a:effectLst/>
            <a:latin typeface="Corbel" panose="020B0503020204020204" pitchFamily="34" charset="0"/>
          </a:endParaRPr>
        </a:p>
      </cdr:txBody>
    </cdr:sp>
  </cdr:relSizeAnchor>
  <cdr:relSizeAnchor xmlns:cdr="http://schemas.openxmlformats.org/drawingml/2006/chartDrawing">
    <cdr:from>
      <cdr:x>0.55647</cdr:x>
      <cdr:y>0.27186</cdr:y>
    </cdr:from>
    <cdr:to>
      <cdr:x>0.8642</cdr:x>
      <cdr:y>0.36344</cdr:y>
    </cdr:to>
    <cdr:sp macro="" textlink="">
      <cdr:nvSpPr>
        <cdr:cNvPr id="3" name="Tekstfelt 1">
          <a:extLst xmlns:a="http://schemas.openxmlformats.org/drawingml/2006/main">
            <a:ext uri="{FF2B5EF4-FFF2-40B4-BE49-F238E27FC236}">
              <a16:creationId xmlns:a16="http://schemas.microsoft.com/office/drawing/2014/main" id="{021C4CD3-0E26-4A36-8012-2C2B8BC9F351}"/>
            </a:ext>
          </a:extLst>
        </cdr:cNvPr>
        <cdr:cNvSpPr txBox="1"/>
      </cdr:nvSpPr>
      <cdr:spPr>
        <a:xfrm xmlns:a="http://schemas.openxmlformats.org/drawingml/2006/main">
          <a:off x="3275382" y="978693"/>
          <a:ext cx="1811299" cy="3296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300" b="0" cap="none" spc="0" dirty="0">
              <a:ln w="0"/>
              <a:solidFill>
                <a:srgbClr val="000000"/>
              </a:solidFill>
              <a:effectLst/>
              <a:latin typeface="Corbel" panose="020B0503020204020204" pitchFamily="34" charset="0"/>
            </a:rPr>
            <a:t>Husdyrgødning</a:t>
          </a:r>
          <a:endParaRPr lang="da-DK" sz="1300" b="1" dirty="0">
            <a:solidFill>
              <a:srgbClr val="000000"/>
            </a:solidFill>
            <a:effectLst/>
            <a:latin typeface="Corbel" panose="020B0503020204020204" pitchFamily="34" charset="0"/>
          </a:endParaRPr>
        </a:p>
      </cdr:txBody>
    </cdr:sp>
  </cdr:relSizeAnchor>
  <cdr:relSizeAnchor xmlns:cdr="http://schemas.openxmlformats.org/drawingml/2006/chartDrawing">
    <cdr:from>
      <cdr:x>0.7684</cdr:x>
      <cdr:y>0.30415</cdr:y>
    </cdr:from>
    <cdr:to>
      <cdr:x>0.84932</cdr:x>
      <cdr:y>0.32531</cdr:y>
    </cdr:to>
    <cdr:pic>
      <cdr:nvPicPr>
        <cdr:cNvPr id="4" name="Billede 3">
          <a:extLst xmlns:a="http://schemas.openxmlformats.org/drawingml/2006/main">
            <a:ext uri="{FF2B5EF4-FFF2-40B4-BE49-F238E27FC236}">
              <a16:creationId xmlns:a16="http://schemas.microsoft.com/office/drawing/2014/main" id="{82276A4A-9C9E-7D0E-6482-A468C6074D92}"/>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2862" t="39474" r="83514" b="39473"/>
        <a:stretch xmlns:a="http://schemas.openxmlformats.org/drawingml/2006/main"/>
      </cdr:blipFill>
      <cdr:spPr>
        <a:xfrm xmlns:a="http://schemas.openxmlformats.org/drawingml/2006/main">
          <a:off x="4522820" y="1094925"/>
          <a:ext cx="476250" cy="76200"/>
        </a:xfrm>
        <a:prstGeom xmlns:a="http://schemas.openxmlformats.org/drawingml/2006/main" prst="rect">
          <a:avLst/>
        </a:prstGeom>
      </cdr:spPr>
    </cdr:pic>
  </cdr:relSizeAnchor>
  <cdr:relSizeAnchor xmlns:cdr="http://schemas.openxmlformats.org/drawingml/2006/chartDrawing">
    <cdr:from>
      <cdr:x>0.77021</cdr:x>
      <cdr:y>0.60869</cdr:y>
    </cdr:from>
    <cdr:to>
      <cdr:x>0.84465</cdr:x>
      <cdr:y>0.6325</cdr:y>
    </cdr:to>
    <cdr:pic>
      <cdr:nvPicPr>
        <cdr:cNvPr id="5" name="Billede 4">
          <a:extLst xmlns:a="http://schemas.openxmlformats.org/drawingml/2006/main">
            <a:ext uri="{FF2B5EF4-FFF2-40B4-BE49-F238E27FC236}">
              <a16:creationId xmlns:a16="http://schemas.microsoft.com/office/drawing/2014/main" id="{ECB1BF10-59D7-7374-B1EF-0B3966D6B8C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1090" t="36842" r="36376" b="39474"/>
        <a:stretch xmlns:a="http://schemas.openxmlformats.org/drawingml/2006/main"/>
      </cdr:blipFill>
      <cdr:spPr>
        <a:xfrm xmlns:a="http://schemas.openxmlformats.org/drawingml/2006/main">
          <a:off x="4533449" y="2191275"/>
          <a:ext cx="438151" cy="85725"/>
        </a:xfrm>
        <a:prstGeom xmlns:a="http://schemas.openxmlformats.org/drawingml/2006/main" prst="rect">
          <a:avLst/>
        </a:prstGeom>
      </cdr:spPr>
    </cdr:pic>
  </cdr:relSizeAnchor>
</c:userShapes>
</file>

<file path=ppt/drawings/drawing13.xml><?xml version="1.0" encoding="utf-8"?>
<c:userShapes xmlns:c="http://schemas.openxmlformats.org/drawingml/2006/chart">
  <cdr:relSizeAnchor xmlns:cdr="http://schemas.openxmlformats.org/drawingml/2006/chartDrawing">
    <cdr:from>
      <cdr:x>0.50324</cdr:x>
      <cdr:y>0</cdr:y>
    </cdr:from>
    <cdr:to>
      <cdr:x>0.50324</cdr:x>
      <cdr:y>0.61598</cdr:y>
    </cdr:to>
    <cdr:cxnSp macro="">
      <cdr:nvCxnSpPr>
        <cdr:cNvPr id="2" name="Lige forbindelse 1">
          <a:extLst xmlns:a="http://schemas.openxmlformats.org/drawingml/2006/main">
            <a:ext uri="{FF2B5EF4-FFF2-40B4-BE49-F238E27FC236}">
              <a16:creationId xmlns:a16="http://schemas.microsoft.com/office/drawing/2014/main" id="{1C2FA175-91E3-9CC9-3BD0-EDA1797F47AC}"/>
            </a:ext>
          </a:extLst>
        </cdr:cNvPr>
        <cdr:cNvCxnSpPr/>
      </cdr:nvCxnSpPr>
      <cdr:spPr>
        <a:xfrm xmlns:a="http://schemas.openxmlformats.org/drawingml/2006/main" flipV="1">
          <a:off x="2962083" y="-1152000"/>
          <a:ext cx="0" cy="2217528"/>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0.63792</cdr:x>
      <cdr:y>0.19157</cdr:y>
    </cdr:from>
    <cdr:to>
      <cdr:x>0.95211</cdr:x>
      <cdr:y>0.2781</cdr:y>
    </cdr:to>
    <cdr:sp macro="" textlink="">
      <cdr:nvSpPr>
        <cdr:cNvPr id="5" name="Rektangel 4">
          <a:extLst xmlns:a="http://schemas.openxmlformats.org/drawingml/2006/main">
            <a:ext uri="{FF2B5EF4-FFF2-40B4-BE49-F238E27FC236}">
              <a16:creationId xmlns:a16="http://schemas.microsoft.com/office/drawing/2014/main" id="{AFCF3551-CAEB-9A7A-9ECE-E6A6E0394EF6}"/>
            </a:ext>
          </a:extLst>
        </cdr:cNvPr>
        <cdr:cNvSpPr/>
      </cdr:nvSpPr>
      <cdr:spPr>
        <a:xfrm xmlns:a="http://schemas.openxmlformats.org/drawingml/2006/main">
          <a:off x="3754789" y="689646"/>
          <a:ext cx="1849322" cy="311496"/>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1" cap="none" spc="0">
              <a:ln w="0"/>
              <a:solidFill>
                <a:schemeClr val="tx1"/>
              </a:solidFill>
              <a:effectLst/>
              <a:latin typeface="Corbel" panose="020B0503020204020204" pitchFamily="34" charset="0"/>
            </a:rPr>
            <a:t>Green Policy</a:t>
          </a:r>
        </a:p>
      </cdr:txBody>
    </cdr:sp>
  </cdr:relSizeAnchor>
  <cdr:relSizeAnchor xmlns:cdr="http://schemas.openxmlformats.org/drawingml/2006/chartDrawing">
    <cdr:from>
      <cdr:x>0.69721</cdr:x>
      <cdr:y>0.57941</cdr:y>
    </cdr:from>
    <cdr:to>
      <cdr:x>0.90475</cdr:x>
      <cdr:y>0.66593</cdr:y>
    </cdr:to>
    <cdr:sp macro="" textlink="">
      <cdr:nvSpPr>
        <cdr:cNvPr id="6" name="Rektangel 5">
          <a:extLst xmlns:a="http://schemas.openxmlformats.org/drawingml/2006/main">
            <a:ext uri="{FF2B5EF4-FFF2-40B4-BE49-F238E27FC236}">
              <a16:creationId xmlns:a16="http://schemas.microsoft.com/office/drawing/2014/main" id="{79147ED1-3BC3-A301-4A73-E09688053F73}"/>
            </a:ext>
          </a:extLst>
        </cdr:cNvPr>
        <cdr:cNvSpPr/>
      </cdr:nvSpPr>
      <cdr:spPr>
        <a:xfrm xmlns:a="http://schemas.openxmlformats.org/drawingml/2006/main">
          <a:off x="4103765" y="2085861"/>
          <a:ext cx="1221617" cy="311496"/>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1" cap="none" spc="0">
              <a:ln w="0"/>
              <a:solidFill>
                <a:schemeClr val="tx1"/>
              </a:solidFill>
              <a:effectLst/>
              <a:latin typeface="Corbel" panose="020B0503020204020204" pitchFamily="34" charset="0"/>
            </a:rPr>
            <a:t>Frozen Policy</a:t>
          </a:r>
        </a:p>
      </cdr:txBody>
    </cdr:sp>
  </cdr:relSizeAnchor>
</c:userShapes>
</file>

<file path=ppt/drawings/drawing15.xml><?xml version="1.0" encoding="utf-8"?>
<c:userShapes xmlns:c="http://schemas.openxmlformats.org/drawingml/2006/chart">
  <cdr:relSizeAnchor xmlns:cdr="http://schemas.openxmlformats.org/drawingml/2006/chartDrawing">
    <cdr:from>
      <cdr:x>0.6463</cdr:x>
      <cdr:y>0.20937</cdr:y>
    </cdr:from>
    <cdr:to>
      <cdr:x>0.6463</cdr:x>
      <cdr:y>1</cdr:y>
    </cdr:to>
    <cdr:cxnSp macro="">
      <cdr:nvCxnSpPr>
        <cdr:cNvPr id="9" name="Lige forbindelse 8">
          <a:extLst xmlns:a="http://schemas.openxmlformats.org/drawingml/2006/main">
            <a:ext uri="{FF2B5EF4-FFF2-40B4-BE49-F238E27FC236}">
              <a16:creationId xmlns:a16="http://schemas.microsoft.com/office/drawing/2014/main" id="{914589E4-05AB-9944-DD50-946DB5C2D31E}"/>
            </a:ext>
          </a:extLst>
        </cdr:cNvPr>
        <cdr:cNvCxnSpPr/>
      </cdr:nvCxnSpPr>
      <cdr:spPr>
        <a:xfrm xmlns:a="http://schemas.openxmlformats.org/drawingml/2006/main" flipV="1">
          <a:off x="3804131" y="753718"/>
          <a:ext cx="0" cy="2846282"/>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6.xml><?xml version="1.0" encoding="utf-8"?>
<c:userShapes xmlns:c="http://schemas.openxmlformats.org/drawingml/2006/chart">
  <cdr:relSizeAnchor xmlns:cdr="http://schemas.openxmlformats.org/drawingml/2006/chartDrawing">
    <cdr:from>
      <cdr:x>0.47035</cdr:x>
      <cdr:y>0.36731</cdr:y>
    </cdr:from>
    <cdr:to>
      <cdr:x>0.49488</cdr:x>
      <cdr:y>0.44731</cdr:y>
    </cdr:to>
    <cdr:sp macro="" textlink="">
      <cdr:nvSpPr>
        <cdr:cNvPr id="2" name="Venstre klammeparentes 1">
          <a:extLst xmlns:a="http://schemas.openxmlformats.org/drawingml/2006/main">
            <a:ext uri="{FF2B5EF4-FFF2-40B4-BE49-F238E27FC236}">
              <a16:creationId xmlns:a16="http://schemas.microsoft.com/office/drawing/2014/main" id="{D1A94496-DAC9-ED84-AFEF-5C26F6BD4D4F}"/>
            </a:ext>
          </a:extLst>
        </cdr:cNvPr>
        <cdr:cNvSpPr>
          <a:spLocks xmlns:a="http://schemas.openxmlformats.org/drawingml/2006/main" noChangeAspect="1"/>
        </cdr:cNvSpPr>
      </cdr:nvSpPr>
      <cdr:spPr>
        <a:xfrm xmlns:a="http://schemas.openxmlformats.org/drawingml/2006/main">
          <a:off x="2768470" y="1322314"/>
          <a:ext cx="144372" cy="288000"/>
        </a:xfrm>
        <a:prstGeom xmlns:a="http://schemas.openxmlformats.org/drawingml/2006/main" prst="leftBrace">
          <a:avLst>
            <a:gd name="adj1" fmla="val 8333"/>
            <a:gd name="adj2" fmla="val 47175"/>
          </a:avLst>
        </a:prstGeom>
        <a:ln xmlns:a="http://schemas.openxmlformats.org/drawingml/2006/main" w="1905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endParaRPr lang="da-DK"/>
        </a:p>
      </cdr:txBody>
    </cdr:sp>
  </cdr:relSizeAnchor>
  <cdr:relSizeAnchor xmlns:cdr="http://schemas.openxmlformats.org/drawingml/2006/chartDrawing">
    <cdr:from>
      <cdr:x>0.3003</cdr:x>
      <cdr:y>0.33408</cdr:y>
    </cdr:from>
    <cdr:to>
      <cdr:x>0.49131</cdr:x>
      <cdr:y>0.40761</cdr:y>
    </cdr:to>
    <cdr:sp macro="" textlink="">
      <cdr:nvSpPr>
        <cdr:cNvPr id="3" name="Tekstfelt 11">
          <a:extLst xmlns:a="http://schemas.openxmlformats.org/drawingml/2006/main">
            <a:ext uri="{FF2B5EF4-FFF2-40B4-BE49-F238E27FC236}">
              <a16:creationId xmlns:a16="http://schemas.microsoft.com/office/drawing/2014/main" id="{2515E0B9-040D-7C5B-B3B2-54D78EB152CE}"/>
            </a:ext>
          </a:extLst>
        </cdr:cNvPr>
        <cdr:cNvSpPr txBox="1"/>
      </cdr:nvSpPr>
      <cdr:spPr>
        <a:xfrm xmlns:a="http://schemas.openxmlformats.org/drawingml/2006/main">
          <a:off x="1767566" y="1202670"/>
          <a:ext cx="1124285" cy="264708"/>
        </a:xfrm>
        <a:prstGeom xmlns:a="http://schemas.openxmlformats.org/drawingml/2006/main" prst="rect">
          <a:avLst/>
        </a:prstGeom>
      </cdr:spPr>
      <cdr:txBody>
        <a:bodyPr xmlns:a="http://schemas.openxmlformats.org/drawingml/2006/main" wrap="none"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ctr">
            <a:buNone/>
          </a:pPr>
          <a:r>
            <a:rPr lang="da-DK" sz="1050" dirty="0">
              <a:solidFill>
                <a:srgbClr val="FF0000"/>
              </a:solidFill>
              <a:latin typeface="Corbel" panose="020B0503020204020204"/>
            </a:rPr>
            <a:t>Manko for </a:t>
          </a:r>
        </a:p>
        <a:p xmlns:a="http://schemas.openxmlformats.org/drawingml/2006/main">
          <a:pPr marL="0" indent="0" algn="ctr">
            <a:buNone/>
          </a:pPr>
          <a:r>
            <a:rPr lang="da-DK" sz="1050" dirty="0">
              <a:solidFill>
                <a:srgbClr val="FF0000"/>
              </a:solidFill>
              <a:latin typeface="Corbel" panose="020B0503020204020204"/>
            </a:rPr>
            <a:t>EU forpligtigelse   </a:t>
          </a:r>
        </a:p>
      </cdr:txBody>
    </cdr:sp>
  </cdr:relSizeAnchor>
</c:userShapes>
</file>

<file path=ppt/drawings/drawing17.xml><?xml version="1.0" encoding="utf-8"?>
<c:userShapes xmlns:c="http://schemas.openxmlformats.org/drawingml/2006/chart">
  <cdr:relSizeAnchor xmlns:cdr="http://schemas.openxmlformats.org/drawingml/2006/chartDrawing">
    <cdr:from>
      <cdr:x>0.36887</cdr:x>
      <cdr:y>0.20588</cdr:y>
    </cdr:from>
    <cdr:to>
      <cdr:x>0.46689</cdr:x>
      <cdr:y>0.42647</cdr:y>
    </cdr:to>
    <cdr:pic>
      <cdr:nvPicPr>
        <cdr:cNvPr id="2" name="Grafik 465" descr="Lastbil kontur">
          <a:extLst xmlns:a="http://schemas.openxmlformats.org/drawingml/2006/main">
            <a:ext uri="{FF2B5EF4-FFF2-40B4-BE49-F238E27FC236}">
              <a16:creationId xmlns:a16="http://schemas.microsoft.com/office/drawing/2014/main" id="{2A1B266B-46A4-431F-D66F-89B4CDB257F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2171148" y="503999"/>
          <a:ext cx="576946" cy="540000"/>
        </a:xfrm>
        <a:prstGeom xmlns:a="http://schemas.openxmlformats.org/drawingml/2006/main" prst="rect">
          <a:avLst/>
        </a:prstGeom>
      </cdr:spPr>
    </cdr:pic>
  </cdr:relSizeAnchor>
  <cdr:relSizeAnchor xmlns:cdr="http://schemas.openxmlformats.org/drawingml/2006/chartDrawing">
    <cdr:from>
      <cdr:x>0.51821</cdr:x>
      <cdr:y>0.20588</cdr:y>
    </cdr:from>
    <cdr:to>
      <cdr:x>0.61623</cdr:x>
      <cdr:y>0.42647</cdr:y>
    </cdr:to>
    <cdr:pic>
      <cdr:nvPicPr>
        <cdr:cNvPr id="3" name="Grafik 465" descr="Lastbil kontur">
          <a:extLst xmlns:a="http://schemas.openxmlformats.org/drawingml/2006/main">
            <a:ext uri="{FF2B5EF4-FFF2-40B4-BE49-F238E27FC236}">
              <a16:creationId xmlns:a16="http://schemas.microsoft.com/office/drawing/2014/main" id="{ED41D485-0309-A9FF-2A56-5852D3FA065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3050209" y="503999"/>
          <a:ext cx="576946" cy="540000"/>
        </a:xfrm>
        <a:prstGeom xmlns:a="http://schemas.openxmlformats.org/drawingml/2006/main" prst="rect">
          <a:avLst/>
        </a:prstGeom>
      </cdr:spPr>
    </cdr:pic>
  </cdr:relSizeAnchor>
  <cdr:relSizeAnchor xmlns:cdr="http://schemas.openxmlformats.org/drawingml/2006/chartDrawing">
    <cdr:from>
      <cdr:x>0.21351</cdr:x>
      <cdr:y>0.54315</cdr:y>
    </cdr:from>
    <cdr:to>
      <cdr:x>0.31152</cdr:x>
      <cdr:y>0.76374</cdr:y>
    </cdr:to>
    <cdr:pic>
      <cdr:nvPicPr>
        <cdr:cNvPr id="4" name="Grafik 465" descr="Lastbil kontur">
          <a:extLst xmlns:a="http://schemas.openxmlformats.org/drawingml/2006/main">
            <a:ext uri="{FF2B5EF4-FFF2-40B4-BE49-F238E27FC236}">
              <a16:creationId xmlns:a16="http://schemas.microsoft.com/office/drawing/2014/main" id="{E5C023B4-7B21-E3F5-CCE9-D62A55B6E82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96DAC541-7B7A-43D3-8B79-37D633B846F1}">
              <asvg:svgBlip xmlns:asvg="http://schemas.microsoft.com/office/drawing/2016/SVG/main" r:embed="rId4"/>
            </a:ext>
          </a:extLst>
        </a:blip>
        <a:stretch xmlns:a="http://schemas.openxmlformats.org/drawingml/2006/main">
          <a:fillRect/>
        </a:stretch>
      </cdr:blipFill>
      <cdr:spPr>
        <a:xfrm xmlns:a="http://schemas.openxmlformats.org/drawingml/2006/main">
          <a:off x="1256748" y="1329635"/>
          <a:ext cx="576886" cy="540000"/>
        </a:xfrm>
        <a:prstGeom xmlns:a="http://schemas.openxmlformats.org/drawingml/2006/main" prst="rect">
          <a:avLst/>
        </a:prstGeom>
      </cdr:spPr>
    </cdr:pic>
  </cdr:relSizeAnchor>
</c:userShapes>
</file>

<file path=ppt/drawings/drawing18.xml><?xml version="1.0" encoding="utf-8"?>
<c:userShapes xmlns:c="http://schemas.openxmlformats.org/drawingml/2006/chart">
  <cdr:relSizeAnchor xmlns:cdr="http://schemas.openxmlformats.org/drawingml/2006/chartDrawing">
    <cdr:from>
      <cdr:x>0.54651</cdr:x>
      <cdr:y>0</cdr:y>
    </cdr:from>
    <cdr:to>
      <cdr:x>0.54651</cdr:x>
      <cdr:y>0.753</cdr:y>
    </cdr:to>
    <cdr:cxnSp macro="">
      <cdr:nvCxnSpPr>
        <cdr:cNvPr id="5" name="Lige forbindelse 4">
          <a:extLst xmlns:a="http://schemas.openxmlformats.org/drawingml/2006/main">
            <a:ext uri="{FF2B5EF4-FFF2-40B4-BE49-F238E27FC236}">
              <a16:creationId xmlns:a16="http://schemas.microsoft.com/office/drawing/2014/main" id="{3258464B-B7AC-4CCC-9E05-34073AD7419A}"/>
            </a:ext>
          </a:extLst>
        </cdr:cNvPr>
        <cdr:cNvCxnSpPr/>
      </cdr:nvCxnSpPr>
      <cdr:spPr>
        <a:xfrm xmlns:a="http://schemas.openxmlformats.org/drawingml/2006/main" flipV="1">
          <a:off x="3216746" y="0"/>
          <a:ext cx="0" cy="2710786"/>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9.xml><?xml version="1.0" encoding="utf-8"?>
<c:userShapes xmlns:c="http://schemas.openxmlformats.org/drawingml/2006/chart">
  <cdr:relSizeAnchor xmlns:cdr="http://schemas.openxmlformats.org/drawingml/2006/chartDrawing">
    <cdr:from>
      <cdr:x>0.25476</cdr:x>
      <cdr:y>0.55175</cdr:y>
    </cdr:from>
    <cdr:to>
      <cdr:x>0.32286</cdr:x>
      <cdr:y>0.69976</cdr:y>
    </cdr:to>
    <cdr:sp macro="" textlink="">
      <cdr:nvSpPr>
        <cdr:cNvPr id="21" name="Rektangel 20">
          <a:extLst xmlns:a="http://schemas.openxmlformats.org/drawingml/2006/main">
            <a:ext uri="{FF2B5EF4-FFF2-40B4-BE49-F238E27FC236}">
              <a16:creationId xmlns:a16="http://schemas.microsoft.com/office/drawing/2014/main" id="{892FAACF-D6F2-FDD5-7D16-E61C68C2E68B}"/>
            </a:ext>
          </a:extLst>
        </cdr:cNvPr>
        <cdr:cNvSpPr/>
      </cdr:nvSpPr>
      <cdr:spPr>
        <a:xfrm xmlns:a="http://schemas.openxmlformats.org/drawingml/2006/main" rot="20768973">
          <a:off x="1505872" y="1342947"/>
          <a:ext cx="402539" cy="360253"/>
        </a:xfrm>
        <a:prstGeom xmlns:a="http://schemas.openxmlformats.org/drawingml/2006/main" prst="rect">
          <a:avLst/>
        </a:prstGeom>
        <a:solidFill xmlns:a="http://schemas.openxmlformats.org/drawingml/2006/main">
          <a:srgbClr val="558ED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0.28639</cdr:x>
      <cdr:y>0.70669</cdr:y>
    </cdr:from>
    <cdr:to>
      <cdr:x>0.54616</cdr:x>
      <cdr:y>0.86294</cdr:y>
    </cdr:to>
    <cdr:sp macro="" textlink="">
      <cdr:nvSpPr>
        <cdr:cNvPr id="2" name="Tekstfelt 1">
          <a:extLst xmlns:a="http://schemas.openxmlformats.org/drawingml/2006/main">
            <a:ext uri="{FF2B5EF4-FFF2-40B4-BE49-F238E27FC236}">
              <a16:creationId xmlns:a16="http://schemas.microsoft.com/office/drawing/2014/main" id="{AD819C9D-3E3A-4A29-9490-543FEAD59F63}"/>
            </a:ext>
          </a:extLst>
        </cdr:cNvPr>
        <cdr:cNvSpPr txBox="1"/>
      </cdr:nvSpPr>
      <cdr:spPr>
        <a:xfrm xmlns:a="http://schemas.openxmlformats.org/drawingml/2006/main">
          <a:off x="1687623" y="1729967"/>
          <a:ext cx="1530804" cy="38250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da-DK" sz="1300" b="0" cap="none" spc="0">
              <a:ln w="0"/>
              <a:solidFill>
                <a:schemeClr val="bg1"/>
              </a:solidFill>
              <a:effectLst/>
              <a:latin typeface="Corbel" panose="020B0503020204020204" pitchFamily="34" charset="0"/>
            </a:rPr>
            <a:t>Støttet CCS</a:t>
          </a:r>
        </a:p>
      </cdr:txBody>
    </cdr:sp>
  </cdr:relSizeAnchor>
  <cdr:relSizeAnchor xmlns:cdr="http://schemas.openxmlformats.org/drawingml/2006/chartDrawing">
    <cdr:from>
      <cdr:x>0.36753</cdr:x>
      <cdr:y>0.46353</cdr:y>
    </cdr:from>
    <cdr:to>
      <cdr:x>0.77769</cdr:x>
      <cdr:y>0.69617</cdr:y>
    </cdr:to>
    <cdr:sp macro="" textlink="">
      <cdr:nvSpPr>
        <cdr:cNvPr id="3" name="Tekstfelt 1">
          <a:extLst xmlns:a="http://schemas.openxmlformats.org/drawingml/2006/main">
            <a:ext uri="{FF2B5EF4-FFF2-40B4-BE49-F238E27FC236}">
              <a16:creationId xmlns:a16="http://schemas.microsoft.com/office/drawing/2014/main" id="{63022B1F-DC8A-47EC-8A1F-1403D29C0F2F}"/>
            </a:ext>
          </a:extLst>
        </cdr:cNvPr>
        <cdr:cNvSpPr txBox="1"/>
      </cdr:nvSpPr>
      <cdr:spPr>
        <a:xfrm xmlns:a="http://schemas.openxmlformats.org/drawingml/2006/main">
          <a:off x="2306266" y="1082202"/>
          <a:ext cx="2573777" cy="543127"/>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300" b="0" cap="none" spc="0">
              <a:ln w="0"/>
              <a:solidFill>
                <a:schemeClr val="bg1"/>
              </a:solidFill>
              <a:effectLst/>
              <a:latin typeface="Corbel" panose="020B0503020204020204" pitchFamily="34" charset="0"/>
            </a:rPr>
            <a:t>Disponibel til PtX</a:t>
          </a:r>
        </a:p>
      </cdr:txBody>
    </cdr:sp>
  </cdr:relSizeAnchor>
  <cdr:relSizeAnchor xmlns:cdr="http://schemas.openxmlformats.org/drawingml/2006/chartDrawing">
    <cdr:from>
      <cdr:x>0.22788</cdr:x>
      <cdr:y>0.70314</cdr:y>
    </cdr:from>
    <cdr:to>
      <cdr:x>0.28638</cdr:x>
      <cdr:y>0.85844</cdr:y>
    </cdr:to>
    <cdr:sp macro="" textlink="">
      <cdr:nvSpPr>
        <cdr:cNvPr id="23" name="Rektangel 22">
          <a:extLst xmlns:a="http://schemas.openxmlformats.org/drawingml/2006/main">
            <a:ext uri="{FF2B5EF4-FFF2-40B4-BE49-F238E27FC236}">
              <a16:creationId xmlns:a16="http://schemas.microsoft.com/office/drawing/2014/main" id="{B6343BBC-DCF9-16B1-F4D4-13ADCA4A3129}"/>
            </a:ext>
          </a:extLst>
        </cdr:cNvPr>
        <cdr:cNvSpPr/>
      </cdr:nvSpPr>
      <cdr:spPr>
        <a:xfrm xmlns:a="http://schemas.openxmlformats.org/drawingml/2006/main">
          <a:off x="1341277" y="1721276"/>
          <a:ext cx="344331" cy="380174"/>
        </a:xfrm>
        <a:prstGeom xmlns:a="http://schemas.openxmlformats.org/drawingml/2006/main" prst="rect">
          <a:avLst/>
        </a:prstGeom>
        <a:solidFill xmlns:a="http://schemas.openxmlformats.org/drawingml/2006/main">
          <a:srgbClr val="558ED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0.54549</cdr:x>
      <cdr:y>0.70306</cdr:y>
    </cdr:from>
    <cdr:to>
      <cdr:x>0.60399</cdr:x>
      <cdr:y>0.85836</cdr:y>
    </cdr:to>
    <cdr:sp macro="" textlink="">
      <cdr:nvSpPr>
        <cdr:cNvPr id="8" name="Rektangel 7">
          <a:extLst xmlns:a="http://schemas.openxmlformats.org/drawingml/2006/main">
            <a:ext uri="{FF2B5EF4-FFF2-40B4-BE49-F238E27FC236}">
              <a16:creationId xmlns:a16="http://schemas.microsoft.com/office/drawing/2014/main" id="{47EE2CC1-B47E-D191-8020-8482D5CB4894}"/>
            </a:ext>
          </a:extLst>
        </cdr:cNvPr>
        <cdr:cNvSpPr/>
      </cdr:nvSpPr>
      <cdr:spPr>
        <a:xfrm xmlns:a="http://schemas.openxmlformats.org/drawingml/2006/main">
          <a:off x="3210749" y="1721081"/>
          <a:ext cx="344332" cy="380174"/>
        </a:xfrm>
        <a:prstGeom xmlns:a="http://schemas.openxmlformats.org/drawingml/2006/main" prst="rect">
          <a:avLst/>
        </a:prstGeom>
        <a:solidFill xmlns:a="http://schemas.openxmlformats.org/drawingml/2006/main">
          <a:srgbClr val="558ED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userShapes>
</file>

<file path=ppt/drawings/drawing20.xml><?xml version="1.0" encoding="utf-8"?>
<c:userShapes xmlns:c="http://schemas.openxmlformats.org/drawingml/2006/chart">
  <cdr:relSizeAnchor xmlns:cdr="http://schemas.openxmlformats.org/drawingml/2006/chartDrawing">
    <cdr:from>
      <cdr:x>0.25476</cdr:x>
      <cdr:y>0.55175</cdr:y>
    </cdr:from>
    <cdr:to>
      <cdr:x>0.32286</cdr:x>
      <cdr:y>0.69976</cdr:y>
    </cdr:to>
    <cdr:sp macro="" textlink="">
      <cdr:nvSpPr>
        <cdr:cNvPr id="21" name="Rektangel 20">
          <a:extLst xmlns:a="http://schemas.openxmlformats.org/drawingml/2006/main">
            <a:ext uri="{FF2B5EF4-FFF2-40B4-BE49-F238E27FC236}">
              <a16:creationId xmlns:a16="http://schemas.microsoft.com/office/drawing/2014/main" id="{892FAACF-D6F2-FDD5-7D16-E61C68C2E68B}"/>
            </a:ext>
          </a:extLst>
        </cdr:cNvPr>
        <cdr:cNvSpPr/>
      </cdr:nvSpPr>
      <cdr:spPr>
        <a:xfrm xmlns:a="http://schemas.openxmlformats.org/drawingml/2006/main" rot="20768973">
          <a:off x="1505872" y="1342947"/>
          <a:ext cx="402539" cy="360253"/>
        </a:xfrm>
        <a:prstGeom xmlns:a="http://schemas.openxmlformats.org/drawingml/2006/main" prst="rect">
          <a:avLst/>
        </a:prstGeom>
        <a:solidFill xmlns:a="http://schemas.openxmlformats.org/drawingml/2006/main">
          <a:srgbClr val="558ED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0.28639</cdr:x>
      <cdr:y>0.70669</cdr:y>
    </cdr:from>
    <cdr:to>
      <cdr:x>0.54616</cdr:x>
      <cdr:y>0.86294</cdr:y>
    </cdr:to>
    <cdr:sp macro="" textlink="">
      <cdr:nvSpPr>
        <cdr:cNvPr id="2" name="Tekstfelt 1">
          <a:extLst xmlns:a="http://schemas.openxmlformats.org/drawingml/2006/main">
            <a:ext uri="{FF2B5EF4-FFF2-40B4-BE49-F238E27FC236}">
              <a16:creationId xmlns:a16="http://schemas.microsoft.com/office/drawing/2014/main" id="{AD819C9D-3E3A-4A29-9490-543FEAD59F63}"/>
            </a:ext>
          </a:extLst>
        </cdr:cNvPr>
        <cdr:cNvSpPr txBox="1"/>
      </cdr:nvSpPr>
      <cdr:spPr>
        <a:xfrm xmlns:a="http://schemas.openxmlformats.org/drawingml/2006/main">
          <a:off x="1687623" y="1729967"/>
          <a:ext cx="1530804" cy="38250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da-DK" sz="1300" b="0" cap="none" spc="0">
              <a:ln w="0"/>
              <a:solidFill>
                <a:schemeClr val="bg1"/>
              </a:solidFill>
              <a:effectLst/>
              <a:latin typeface="Corbel" panose="020B0503020204020204" pitchFamily="34" charset="0"/>
            </a:rPr>
            <a:t>Støttet CCS</a:t>
          </a:r>
        </a:p>
      </cdr:txBody>
    </cdr:sp>
  </cdr:relSizeAnchor>
  <cdr:relSizeAnchor xmlns:cdr="http://schemas.openxmlformats.org/drawingml/2006/chartDrawing">
    <cdr:from>
      <cdr:x>0.36753</cdr:x>
      <cdr:y>0.46353</cdr:y>
    </cdr:from>
    <cdr:to>
      <cdr:x>0.77769</cdr:x>
      <cdr:y>0.69617</cdr:y>
    </cdr:to>
    <cdr:sp macro="" textlink="">
      <cdr:nvSpPr>
        <cdr:cNvPr id="3" name="Tekstfelt 1">
          <a:extLst xmlns:a="http://schemas.openxmlformats.org/drawingml/2006/main">
            <a:ext uri="{FF2B5EF4-FFF2-40B4-BE49-F238E27FC236}">
              <a16:creationId xmlns:a16="http://schemas.microsoft.com/office/drawing/2014/main" id="{63022B1F-DC8A-47EC-8A1F-1403D29C0F2F}"/>
            </a:ext>
          </a:extLst>
        </cdr:cNvPr>
        <cdr:cNvSpPr txBox="1"/>
      </cdr:nvSpPr>
      <cdr:spPr>
        <a:xfrm xmlns:a="http://schemas.openxmlformats.org/drawingml/2006/main">
          <a:off x="2306266" y="1082202"/>
          <a:ext cx="2573777" cy="543127"/>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300" b="0" cap="none" spc="0">
              <a:ln w="0"/>
              <a:solidFill>
                <a:schemeClr val="bg1"/>
              </a:solidFill>
              <a:effectLst/>
              <a:latin typeface="Corbel" panose="020B0503020204020204" pitchFamily="34" charset="0"/>
            </a:rPr>
            <a:t>Disponibel til PtX</a:t>
          </a:r>
        </a:p>
      </cdr:txBody>
    </cdr:sp>
  </cdr:relSizeAnchor>
  <cdr:relSizeAnchor xmlns:cdr="http://schemas.openxmlformats.org/drawingml/2006/chartDrawing">
    <cdr:from>
      <cdr:x>0.22788</cdr:x>
      <cdr:y>0.70314</cdr:y>
    </cdr:from>
    <cdr:to>
      <cdr:x>0.28638</cdr:x>
      <cdr:y>0.85844</cdr:y>
    </cdr:to>
    <cdr:sp macro="" textlink="">
      <cdr:nvSpPr>
        <cdr:cNvPr id="23" name="Rektangel 22">
          <a:extLst xmlns:a="http://schemas.openxmlformats.org/drawingml/2006/main">
            <a:ext uri="{FF2B5EF4-FFF2-40B4-BE49-F238E27FC236}">
              <a16:creationId xmlns:a16="http://schemas.microsoft.com/office/drawing/2014/main" id="{B6343BBC-DCF9-16B1-F4D4-13ADCA4A3129}"/>
            </a:ext>
          </a:extLst>
        </cdr:cNvPr>
        <cdr:cNvSpPr/>
      </cdr:nvSpPr>
      <cdr:spPr>
        <a:xfrm xmlns:a="http://schemas.openxmlformats.org/drawingml/2006/main">
          <a:off x="1341277" y="1721276"/>
          <a:ext cx="344331" cy="380174"/>
        </a:xfrm>
        <a:prstGeom xmlns:a="http://schemas.openxmlformats.org/drawingml/2006/main" prst="rect">
          <a:avLst/>
        </a:prstGeom>
        <a:solidFill xmlns:a="http://schemas.openxmlformats.org/drawingml/2006/main">
          <a:srgbClr val="558ED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0.54549</cdr:x>
      <cdr:y>0.70306</cdr:y>
    </cdr:from>
    <cdr:to>
      <cdr:x>0.60399</cdr:x>
      <cdr:y>0.85836</cdr:y>
    </cdr:to>
    <cdr:sp macro="" textlink="">
      <cdr:nvSpPr>
        <cdr:cNvPr id="8" name="Rektangel 7">
          <a:extLst xmlns:a="http://schemas.openxmlformats.org/drawingml/2006/main">
            <a:ext uri="{FF2B5EF4-FFF2-40B4-BE49-F238E27FC236}">
              <a16:creationId xmlns:a16="http://schemas.microsoft.com/office/drawing/2014/main" id="{47EE2CC1-B47E-D191-8020-8482D5CB4894}"/>
            </a:ext>
          </a:extLst>
        </cdr:cNvPr>
        <cdr:cNvSpPr/>
      </cdr:nvSpPr>
      <cdr:spPr>
        <a:xfrm xmlns:a="http://schemas.openxmlformats.org/drawingml/2006/main">
          <a:off x="3210749" y="1721081"/>
          <a:ext cx="344332" cy="380174"/>
        </a:xfrm>
        <a:prstGeom xmlns:a="http://schemas.openxmlformats.org/drawingml/2006/main" prst="rect">
          <a:avLst/>
        </a:prstGeom>
        <a:solidFill xmlns:a="http://schemas.openxmlformats.org/drawingml/2006/main">
          <a:srgbClr val="558ED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userShapes>
</file>

<file path=ppt/drawings/drawing21.xml><?xml version="1.0" encoding="utf-8"?>
<c:userShapes xmlns:c="http://schemas.openxmlformats.org/drawingml/2006/chart">
  <cdr:relSizeAnchor xmlns:cdr="http://schemas.openxmlformats.org/drawingml/2006/chartDrawing">
    <cdr:from>
      <cdr:x>0.01535</cdr:x>
      <cdr:y>0.87343</cdr:y>
    </cdr:from>
    <cdr:to>
      <cdr:x>0.99497</cdr:x>
      <cdr:y>0.95729</cdr:y>
    </cdr:to>
    <cdr:pic>
      <cdr:nvPicPr>
        <cdr:cNvPr id="2" name="Billede 1">
          <a:extLst xmlns:a="http://schemas.openxmlformats.org/drawingml/2006/main">
            <a:ext uri="{FF2B5EF4-FFF2-40B4-BE49-F238E27FC236}">
              <a16:creationId xmlns:a16="http://schemas.microsoft.com/office/drawing/2014/main" id="{26F09897-9E3A-CFBE-A317-5E52C2DFEA4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008" t="88974" r="4637" b="3570"/>
        <a:stretch xmlns:a="http://schemas.openxmlformats.org/drawingml/2006/main"/>
      </cdr:blipFill>
      <cdr:spPr>
        <a:xfrm xmlns:a="http://schemas.openxmlformats.org/drawingml/2006/main">
          <a:off x="90350" y="2138151"/>
          <a:ext cx="5766043" cy="205289"/>
        </a:xfrm>
        <a:prstGeom xmlns:a="http://schemas.openxmlformats.org/drawingml/2006/main" prst="rect">
          <a:avLst/>
        </a:prstGeom>
      </cdr:spPr>
    </cdr:pic>
  </cdr:relSizeAnchor>
</c:userShapes>
</file>

<file path=ppt/drawings/drawing22.xml><?xml version="1.0" encoding="utf-8"?>
<c:userShapes xmlns:c="http://schemas.openxmlformats.org/drawingml/2006/chart">
  <cdr:relSizeAnchor xmlns:cdr="http://schemas.openxmlformats.org/drawingml/2006/chartDrawing">
    <cdr:from>
      <cdr:x>0.00306</cdr:x>
      <cdr:y>0.88507</cdr:y>
    </cdr:from>
    <cdr:to>
      <cdr:x>0.99694</cdr:x>
      <cdr:y>0.96628</cdr:y>
    </cdr:to>
    <cdr:pic>
      <cdr:nvPicPr>
        <cdr:cNvPr id="4" name="Billede 3">
          <a:extLst xmlns:a="http://schemas.openxmlformats.org/drawingml/2006/main">
            <a:ext uri="{FF2B5EF4-FFF2-40B4-BE49-F238E27FC236}">
              <a16:creationId xmlns:a16="http://schemas.microsoft.com/office/drawing/2014/main" id="{81130F86-749A-EE56-B9B9-68036CE36BD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029" t="87605" r="4771" b="4254"/>
        <a:stretch xmlns:a="http://schemas.openxmlformats.org/drawingml/2006/main"/>
      </cdr:blipFill>
      <cdr:spPr>
        <a:xfrm xmlns:a="http://schemas.openxmlformats.org/drawingml/2006/main">
          <a:off x="18000" y="2166652"/>
          <a:ext cx="5850000" cy="198801"/>
        </a:xfrm>
        <a:prstGeom xmlns:a="http://schemas.openxmlformats.org/drawingml/2006/main" prst="rect">
          <a:avLst/>
        </a:prstGeom>
      </cdr:spPr>
    </cdr:pic>
  </cdr:relSizeAnchor>
</c:userShapes>
</file>

<file path=ppt/drawings/drawing23.xml><?xml version="1.0" encoding="utf-8"?>
<c:userShapes xmlns:c="http://schemas.openxmlformats.org/drawingml/2006/chart">
  <cdr:relSizeAnchor xmlns:cdr="http://schemas.openxmlformats.org/drawingml/2006/chartDrawing">
    <cdr:from>
      <cdr:x>0.00306</cdr:x>
      <cdr:y>0.8716</cdr:y>
    </cdr:from>
    <cdr:to>
      <cdr:x>0.99694</cdr:x>
      <cdr:y>0.95281</cdr:y>
    </cdr:to>
    <cdr:pic>
      <cdr:nvPicPr>
        <cdr:cNvPr id="3" name="Billede 2">
          <a:extLst xmlns:a="http://schemas.openxmlformats.org/drawingml/2006/main">
            <a:ext uri="{FF2B5EF4-FFF2-40B4-BE49-F238E27FC236}">
              <a16:creationId xmlns:a16="http://schemas.microsoft.com/office/drawing/2014/main" id="{81130F86-749A-EE56-B9B9-68036CE36BD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l="5029" t="87605" r="4771" b="4254"/>
        <a:stretch xmlns:a="http://schemas.openxmlformats.org/drawingml/2006/main"/>
      </cdr:blipFill>
      <cdr:spPr>
        <a:xfrm xmlns:a="http://schemas.openxmlformats.org/drawingml/2006/main">
          <a:off x="18000" y="2133675"/>
          <a:ext cx="5850000" cy="198801"/>
        </a:xfrm>
        <a:prstGeom xmlns:a="http://schemas.openxmlformats.org/drawingml/2006/main" prst="rect">
          <a:avLst/>
        </a:prstGeom>
      </cdr:spPr>
    </cdr:pic>
  </cdr:relSizeAnchor>
</c:userShapes>
</file>

<file path=ppt/drawings/drawing24.xml><?xml version="1.0" encoding="utf-8"?>
<c:userShapes xmlns:c="http://schemas.openxmlformats.org/drawingml/2006/chart">
  <cdr:relSizeAnchor xmlns:cdr="http://schemas.openxmlformats.org/drawingml/2006/chartDrawing">
    <cdr:from>
      <cdr:x>0.2457</cdr:x>
      <cdr:y>0.6119</cdr:y>
    </cdr:from>
    <cdr:to>
      <cdr:x>0.52053</cdr:x>
      <cdr:y>0.70066</cdr:y>
    </cdr:to>
    <cdr:sp macro="" textlink="">
      <cdr:nvSpPr>
        <cdr:cNvPr id="2" name="Tekstfelt 1">
          <a:extLst xmlns:a="http://schemas.openxmlformats.org/drawingml/2006/main">
            <a:ext uri="{FF2B5EF4-FFF2-40B4-BE49-F238E27FC236}">
              <a16:creationId xmlns:a16="http://schemas.microsoft.com/office/drawing/2014/main" id="{617CF388-754D-E0B1-5159-E36EA0BCA9AE}"/>
            </a:ext>
          </a:extLst>
        </cdr:cNvPr>
        <cdr:cNvSpPr txBox="1"/>
      </cdr:nvSpPr>
      <cdr:spPr>
        <a:xfrm xmlns:a="http://schemas.openxmlformats.org/drawingml/2006/main">
          <a:off x="1446190" y="2202823"/>
          <a:ext cx="1617650" cy="3195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da-DK" sz="1200" b="1" cap="none" spc="0" dirty="0">
              <a:ln w="0"/>
              <a:solidFill>
                <a:schemeClr val="tx1"/>
              </a:solidFill>
              <a:effectLst/>
              <a:latin typeface="Corbel" panose="020B0503020204020204" pitchFamily="34" charset="0"/>
            </a:rPr>
            <a:t>Udslusning</a:t>
          </a:r>
        </a:p>
      </cdr:txBody>
    </cdr:sp>
  </cdr:relSizeAnchor>
  <cdr:relSizeAnchor xmlns:cdr="http://schemas.openxmlformats.org/drawingml/2006/chartDrawing">
    <cdr:from>
      <cdr:x>0.61097</cdr:x>
      <cdr:y>0.61059</cdr:y>
    </cdr:from>
    <cdr:to>
      <cdr:x>0.79278</cdr:x>
      <cdr:y>0.69277</cdr:y>
    </cdr:to>
    <cdr:sp macro="" textlink="">
      <cdr:nvSpPr>
        <cdr:cNvPr id="5" name="Tekstfelt 1">
          <a:extLst xmlns:a="http://schemas.openxmlformats.org/drawingml/2006/main">
            <a:ext uri="{FF2B5EF4-FFF2-40B4-BE49-F238E27FC236}">
              <a16:creationId xmlns:a16="http://schemas.microsoft.com/office/drawing/2014/main" id="{B48CF0FB-5AE7-48AC-373E-2BDE474A0ADA}"/>
            </a:ext>
          </a:extLst>
        </cdr:cNvPr>
        <cdr:cNvSpPr txBox="1"/>
      </cdr:nvSpPr>
      <cdr:spPr>
        <a:xfrm xmlns:a="http://schemas.openxmlformats.org/drawingml/2006/main">
          <a:off x="3596169" y="2198122"/>
          <a:ext cx="1070134" cy="2958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200" b="1" cap="none" spc="0" dirty="0">
              <a:ln w="0"/>
              <a:solidFill>
                <a:schemeClr val="tx1"/>
              </a:solidFill>
              <a:effectLst/>
              <a:latin typeface="Corbel" panose="020B0503020204020204" pitchFamily="34" charset="0"/>
            </a:rPr>
            <a:t>Udslusning</a:t>
          </a:r>
        </a:p>
      </cdr:txBody>
    </cdr:sp>
  </cdr:relSizeAnchor>
  <cdr:relSizeAnchor xmlns:cdr="http://schemas.openxmlformats.org/drawingml/2006/chartDrawing">
    <cdr:from>
      <cdr:x>0.14927</cdr:x>
      <cdr:y>0.01047</cdr:y>
    </cdr:from>
    <cdr:to>
      <cdr:x>0.52071</cdr:x>
      <cdr:y>0.13883</cdr:y>
    </cdr:to>
    <cdr:sp macro="" textlink="">
      <cdr:nvSpPr>
        <cdr:cNvPr id="6" name="Tekstfelt 5">
          <a:extLst xmlns:a="http://schemas.openxmlformats.org/drawingml/2006/main">
            <a:ext uri="{FF2B5EF4-FFF2-40B4-BE49-F238E27FC236}">
              <a16:creationId xmlns:a16="http://schemas.microsoft.com/office/drawing/2014/main" id="{7CA7F0BC-2DC5-4ABC-F14F-919BF0FE0C0E}"/>
            </a:ext>
          </a:extLst>
        </cdr:cNvPr>
        <cdr:cNvSpPr txBox="1"/>
      </cdr:nvSpPr>
      <cdr:spPr>
        <a:xfrm xmlns:a="http://schemas.openxmlformats.org/drawingml/2006/main">
          <a:off x="878603" y="37695"/>
          <a:ext cx="2186296" cy="46209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da-DK" sz="1200" b="1" cap="none" spc="0" dirty="0">
              <a:ln w="0"/>
              <a:solidFill>
                <a:schemeClr val="tx1"/>
              </a:solidFill>
              <a:effectLst/>
              <a:latin typeface="Corbel" panose="020B0503020204020204" pitchFamily="34" charset="0"/>
            </a:rPr>
            <a:t>Gris</a:t>
          </a:r>
        </a:p>
      </cdr:txBody>
    </cdr:sp>
  </cdr:relSizeAnchor>
  <cdr:relSizeAnchor xmlns:cdr="http://schemas.openxmlformats.org/drawingml/2006/chartDrawing">
    <cdr:from>
      <cdr:x>0.51802</cdr:x>
      <cdr:y>0.0092</cdr:y>
    </cdr:from>
    <cdr:to>
      <cdr:x>0.79099</cdr:x>
      <cdr:y>0.13842</cdr:y>
    </cdr:to>
    <cdr:sp macro="" textlink="">
      <cdr:nvSpPr>
        <cdr:cNvPr id="12" name="Tekstfelt 1">
          <a:extLst xmlns:a="http://schemas.openxmlformats.org/drawingml/2006/main">
            <a:ext uri="{FF2B5EF4-FFF2-40B4-BE49-F238E27FC236}">
              <a16:creationId xmlns:a16="http://schemas.microsoft.com/office/drawing/2014/main" id="{452570D6-4D5B-EE5C-006A-83C329EB9EF1}"/>
            </a:ext>
          </a:extLst>
        </cdr:cNvPr>
        <cdr:cNvSpPr txBox="1"/>
      </cdr:nvSpPr>
      <cdr:spPr>
        <a:xfrm xmlns:a="http://schemas.openxmlformats.org/drawingml/2006/main">
          <a:off x="3049039" y="33123"/>
          <a:ext cx="1606702" cy="46519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200" b="1" cap="none" spc="0" dirty="0">
              <a:ln w="0"/>
              <a:solidFill>
                <a:schemeClr val="tx1"/>
              </a:solidFill>
              <a:effectLst/>
              <a:latin typeface="Corbel" panose="020B0503020204020204" pitchFamily="34" charset="0"/>
            </a:rPr>
            <a:t>Kvæg</a:t>
          </a:r>
        </a:p>
      </cdr:txBody>
    </cdr:sp>
  </cdr:relSizeAnchor>
  <cdr:relSizeAnchor xmlns:cdr="http://schemas.openxmlformats.org/drawingml/2006/chartDrawing">
    <cdr:from>
      <cdr:x>0.51953</cdr:x>
      <cdr:y>0</cdr:y>
    </cdr:from>
    <cdr:to>
      <cdr:x>0.51953</cdr:x>
      <cdr:y>0.83599</cdr:y>
    </cdr:to>
    <cdr:cxnSp macro="">
      <cdr:nvCxnSpPr>
        <cdr:cNvPr id="13" name="Lige forbindelse 12">
          <a:extLst xmlns:a="http://schemas.openxmlformats.org/drawingml/2006/main">
            <a:ext uri="{FF2B5EF4-FFF2-40B4-BE49-F238E27FC236}">
              <a16:creationId xmlns:a16="http://schemas.microsoft.com/office/drawing/2014/main" id="{0911BB3B-094A-1D59-8850-FFA6CD7AEAFB}"/>
            </a:ext>
          </a:extLst>
        </cdr:cNvPr>
        <cdr:cNvCxnSpPr/>
      </cdr:nvCxnSpPr>
      <cdr:spPr>
        <a:xfrm xmlns:a="http://schemas.openxmlformats.org/drawingml/2006/main" flipV="1">
          <a:off x="3057936" y="0"/>
          <a:ext cx="0" cy="3009564"/>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0.79401</cdr:x>
      <cdr:y>0</cdr:y>
    </cdr:from>
    <cdr:to>
      <cdr:x>0.79401</cdr:x>
      <cdr:y>0.63456</cdr:y>
    </cdr:to>
    <cdr:cxnSp macro="">
      <cdr:nvCxnSpPr>
        <cdr:cNvPr id="14" name="Lige forbindelse 13">
          <a:extLst xmlns:a="http://schemas.openxmlformats.org/drawingml/2006/main">
            <a:ext uri="{FF2B5EF4-FFF2-40B4-BE49-F238E27FC236}">
              <a16:creationId xmlns:a16="http://schemas.microsoft.com/office/drawing/2014/main" id="{CEC8E3D9-10F9-9317-676D-DB86E8E05B62}"/>
            </a:ext>
          </a:extLst>
        </cdr:cNvPr>
        <cdr:cNvCxnSpPr/>
      </cdr:nvCxnSpPr>
      <cdr:spPr>
        <a:xfrm xmlns:a="http://schemas.openxmlformats.org/drawingml/2006/main" flipV="1">
          <a:off x="4673548" y="0"/>
          <a:ext cx="0" cy="2284416"/>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5.xml><?xml version="1.0" encoding="utf-8"?>
<c:userShapes xmlns:c="http://schemas.openxmlformats.org/drawingml/2006/chart">
  <cdr:relSizeAnchor xmlns:cdr="http://schemas.openxmlformats.org/drawingml/2006/chartDrawing">
    <cdr:from>
      <cdr:x>0.18081</cdr:x>
      <cdr:y>0.00997</cdr:y>
    </cdr:from>
    <cdr:to>
      <cdr:x>0.41326</cdr:x>
      <cdr:y>0.1237</cdr:y>
    </cdr:to>
    <cdr:sp macro="" textlink="">
      <cdr:nvSpPr>
        <cdr:cNvPr id="3" name="Tekstfelt 1">
          <a:extLst xmlns:a="http://schemas.openxmlformats.org/drawingml/2006/main">
            <a:ext uri="{FF2B5EF4-FFF2-40B4-BE49-F238E27FC236}">
              <a16:creationId xmlns:a16="http://schemas.microsoft.com/office/drawing/2014/main" id="{9B9A394B-231D-869A-C71D-7415567D0865}"/>
            </a:ext>
          </a:extLst>
        </cdr:cNvPr>
        <cdr:cNvSpPr txBox="1"/>
      </cdr:nvSpPr>
      <cdr:spPr>
        <a:xfrm xmlns:a="http://schemas.openxmlformats.org/drawingml/2006/main">
          <a:off x="1066914" y="24397"/>
          <a:ext cx="1371600" cy="27842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b="1" cap="none" spc="0">
              <a:ln w="0"/>
              <a:solidFill>
                <a:schemeClr val="tx1"/>
              </a:solidFill>
              <a:effectLst/>
              <a:latin typeface="Corbel" panose="020B0503020204020204" pitchFamily="34" charset="0"/>
            </a:rPr>
            <a:t>400 køer </a:t>
          </a:r>
        </a:p>
        <a:p xmlns:a="http://schemas.openxmlformats.org/drawingml/2006/main">
          <a:pPr algn="ctr"/>
          <a:r>
            <a:rPr lang="da-DK" sz="1100" b="1" cap="none" spc="0">
              <a:ln w="0"/>
              <a:solidFill>
                <a:schemeClr val="tx1"/>
              </a:solidFill>
              <a:effectLst/>
              <a:latin typeface="Corbel" panose="020B0503020204020204" pitchFamily="34" charset="0"/>
            </a:rPr>
            <a:t>med opdræt</a:t>
          </a:r>
        </a:p>
      </cdr:txBody>
    </cdr:sp>
  </cdr:relSizeAnchor>
  <cdr:relSizeAnchor xmlns:cdr="http://schemas.openxmlformats.org/drawingml/2006/chartDrawing">
    <cdr:from>
      <cdr:x>0.40964</cdr:x>
      <cdr:y>0.00535</cdr:y>
    </cdr:from>
    <cdr:to>
      <cdr:x>0.64358</cdr:x>
      <cdr:y>0.12631</cdr:y>
    </cdr:to>
    <cdr:sp macro="" textlink="">
      <cdr:nvSpPr>
        <cdr:cNvPr id="4" name="Tekstfelt 1">
          <a:extLst xmlns:a="http://schemas.openxmlformats.org/drawingml/2006/main">
            <a:ext uri="{FF2B5EF4-FFF2-40B4-BE49-F238E27FC236}">
              <a16:creationId xmlns:a16="http://schemas.microsoft.com/office/drawing/2014/main" id="{665DBE5F-66E1-3D2B-0CF2-D83812642799}"/>
            </a:ext>
          </a:extLst>
        </cdr:cNvPr>
        <cdr:cNvSpPr txBox="1"/>
      </cdr:nvSpPr>
      <cdr:spPr>
        <a:xfrm xmlns:a="http://schemas.openxmlformats.org/drawingml/2006/main">
          <a:off x="2417162" y="13093"/>
          <a:ext cx="1380393" cy="29611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b="1" cap="none" spc="0">
              <a:ln w="0"/>
              <a:solidFill>
                <a:schemeClr val="tx1"/>
              </a:solidFill>
              <a:effectLst/>
              <a:latin typeface="Corbel" panose="020B0503020204020204" pitchFamily="34" charset="0"/>
            </a:rPr>
            <a:t>1.100</a:t>
          </a:r>
          <a:r>
            <a:rPr lang="da-DK" sz="1100" b="1" cap="none" spc="0" baseline="0">
              <a:ln w="0"/>
              <a:solidFill>
                <a:schemeClr val="tx1"/>
              </a:solidFill>
              <a:effectLst/>
              <a:latin typeface="Corbel" panose="020B0503020204020204" pitchFamily="34" charset="0"/>
            </a:rPr>
            <a:t> s</a:t>
          </a:r>
          <a:r>
            <a:rPr lang="da-DK" sz="1100" b="1" cap="none" spc="0">
              <a:ln w="0"/>
              <a:solidFill>
                <a:schemeClr val="tx1"/>
              </a:solidFill>
              <a:effectLst/>
              <a:latin typeface="Corbel" panose="020B0503020204020204" pitchFamily="34" charset="0"/>
            </a:rPr>
            <a:t>øer </a:t>
          </a:r>
        </a:p>
        <a:p xmlns:a="http://schemas.openxmlformats.org/drawingml/2006/main">
          <a:pPr algn="ctr"/>
          <a:r>
            <a:rPr lang="da-DK" sz="1100" b="1" cap="none" spc="0">
              <a:ln w="0"/>
              <a:solidFill>
                <a:schemeClr val="tx1"/>
              </a:solidFill>
              <a:effectLst/>
              <a:latin typeface="Corbel" panose="020B0503020204020204" pitchFamily="34" charset="0"/>
            </a:rPr>
            <a:t>med opfedning</a:t>
          </a:r>
        </a:p>
      </cdr:txBody>
    </cdr:sp>
  </cdr:relSizeAnchor>
  <cdr:relSizeAnchor xmlns:cdr="http://schemas.openxmlformats.org/drawingml/2006/chartDrawing">
    <cdr:from>
      <cdr:x>0.41353</cdr:x>
      <cdr:y>0</cdr:y>
    </cdr:from>
    <cdr:to>
      <cdr:x>0.41353</cdr:x>
      <cdr:y>0.68726</cdr:y>
    </cdr:to>
    <cdr:cxnSp macro="">
      <cdr:nvCxnSpPr>
        <cdr:cNvPr id="7" name="Lige forbindelse 6">
          <a:extLst xmlns:a="http://schemas.openxmlformats.org/drawingml/2006/main">
            <a:ext uri="{FF2B5EF4-FFF2-40B4-BE49-F238E27FC236}">
              <a16:creationId xmlns:a16="http://schemas.microsoft.com/office/drawing/2014/main" id="{02F02FB2-AB6F-C7F3-DB13-7146CD708EDA}"/>
            </a:ext>
          </a:extLst>
        </cdr:cNvPr>
        <cdr:cNvCxnSpPr/>
      </cdr:nvCxnSpPr>
      <cdr:spPr>
        <a:xfrm xmlns:a="http://schemas.openxmlformats.org/drawingml/2006/main" flipV="1">
          <a:off x="2434038" y="0"/>
          <a:ext cx="0" cy="1682412"/>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6.xml><?xml version="1.0" encoding="utf-8"?>
<c:userShapes xmlns:c="http://schemas.openxmlformats.org/drawingml/2006/chart">
  <cdr:relSizeAnchor xmlns:cdr="http://schemas.openxmlformats.org/drawingml/2006/chartDrawing">
    <cdr:from>
      <cdr:x>0.54612</cdr:x>
      <cdr:y>0.00066</cdr:y>
    </cdr:from>
    <cdr:to>
      <cdr:x>0.54612</cdr:x>
      <cdr:y>0.58804</cdr:y>
    </cdr:to>
    <cdr:cxnSp macro="">
      <cdr:nvCxnSpPr>
        <cdr:cNvPr id="5" name="Lige forbindelse 4">
          <a:extLst xmlns:a="http://schemas.openxmlformats.org/drawingml/2006/main">
            <a:ext uri="{FF2B5EF4-FFF2-40B4-BE49-F238E27FC236}">
              <a16:creationId xmlns:a16="http://schemas.microsoft.com/office/drawing/2014/main" id="{3258464B-B7AC-4CCC-9E05-34073AD7419A}"/>
            </a:ext>
          </a:extLst>
        </cdr:cNvPr>
        <cdr:cNvCxnSpPr/>
      </cdr:nvCxnSpPr>
      <cdr:spPr>
        <a:xfrm xmlns:a="http://schemas.openxmlformats.org/drawingml/2006/main" flipV="1">
          <a:off x="3224087" y="2381"/>
          <a:ext cx="0" cy="2114550"/>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7.xml><?xml version="1.0" encoding="utf-8"?>
<c:userShapes xmlns:c="http://schemas.openxmlformats.org/drawingml/2006/chart">
  <cdr:relSizeAnchor xmlns:cdr="http://schemas.openxmlformats.org/drawingml/2006/chartDrawing">
    <cdr:from>
      <cdr:x>0.12704</cdr:x>
      <cdr:y>0.93445</cdr:y>
    </cdr:from>
    <cdr:to>
      <cdr:x>0.46299</cdr:x>
      <cdr:y>0.98948</cdr:y>
    </cdr:to>
    <cdr:sp macro="" textlink="">
      <cdr:nvSpPr>
        <cdr:cNvPr id="5" name="Rektangel 4">
          <a:extLst xmlns:a="http://schemas.openxmlformats.org/drawingml/2006/main">
            <a:ext uri="{FF2B5EF4-FFF2-40B4-BE49-F238E27FC236}">
              <a16:creationId xmlns:a16="http://schemas.microsoft.com/office/drawing/2014/main" id="{3803FEC1-BCFC-69BC-C3EF-5781F3E101A8}"/>
            </a:ext>
          </a:extLst>
        </cdr:cNvPr>
        <cdr:cNvSpPr/>
      </cdr:nvSpPr>
      <cdr:spPr>
        <a:xfrm xmlns:a="http://schemas.openxmlformats.org/drawingml/2006/main">
          <a:off x="748944" y="4205025"/>
          <a:ext cx="1980518" cy="247635"/>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0.41456</cdr:x>
      <cdr:y>0.09036</cdr:y>
    </cdr:from>
    <cdr:to>
      <cdr:x>0.98444</cdr:x>
      <cdr:y>0.11625</cdr:y>
    </cdr:to>
    <cdr:sp macro="" textlink="">
      <cdr:nvSpPr>
        <cdr:cNvPr id="25" name="Tekstfelt 24">
          <a:extLst xmlns:a="http://schemas.openxmlformats.org/drawingml/2006/main">
            <a:ext uri="{FF2B5EF4-FFF2-40B4-BE49-F238E27FC236}">
              <a16:creationId xmlns:a16="http://schemas.microsoft.com/office/drawing/2014/main" id="{910C830A-AF2D-481A-B2C6-BE9CC75C28E7}"/>
            </a:ext>
          </a:extLst>
        </cdr:cNvPr>
        <cdr:cNvSpPr txBox="1"/>
      </cdr:nvSpPr>
      <cdr:spPr>
        <a:xfrm xmlns:a="http://schemas.openxmlformats.org/drawingml/2006/main">
          <a:off x="3448538" y="434732"/>
          <a:ext cx="4740519" cy="124558"/>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endParaRPr lang="da-DK" sz="1100" b="1">
            <a:solidFill>
              <a:srgbClr val="595959"/>
            </a:solidFill>
            <a:latin typeface="Corbel" panose="020B0503020204020204" pitchFamily="34" charset="0"/>
          </a:endParaRPr>
        </a:p>
      </cdr:txBody>
    </cdr:sp>
  </cdr:relSizeAnchor>
  <cdr:relSizeAnchor xmlns:cdr="http://schemas.openxmlformats.org/drawingml/2006/chartDrawing">
    <cdr:from>
      <cdr:x>0.30803</cdr:x>
      <cdr:y>0.0389</cdr:y>
    </cdr:from>
    <cdr:to>
      <cdr:x>0.30803</cdr:x>
      <cdr:y>0.80942</cdr:y>
    </cdr:to>
    <cdr:cxnSp macro="">
      <cdr:nvCxnSpPr>
        <cdr:cNvPr id="4" name="Lige forbindelse 3">
          <a:extLst xmlns:a="http://schemas.openxmlformats.org/drawingml/2006/main">
            <a:ext uri="{FF2B5EF4-FFF2-40B4-BE49-F238E27FC236}">
              <a16:creationId xmlns:a16="http://schemas.microsoft.com/office/drawing/2014/main" id="{6FCD4BC2-E2A8-C97B-5279-99121ECBE9DF}"/>
            </a:ext>
          </a:extLst>
        </cdr:cNvPr>
        <cdr:cNvCxnSpPr/>
      </cdr:nvCxnSpPr>
      <cdr:spPr>
        <a:xfrm xmlns:a="http://schemas.openxmlformats.org/drawingml/2006/main" flipV="1">
          <a:off x="1815962" y="175069"/>
          <a:ext cx="0" cy="3467321"/>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0.64233</cdr:x>
      <cdr:y>0.0389</cdr:y>
    </cdr:from>
    <cdr:to>
      <cdr:x>0.64233</cdr:x>
      <cdr:y>0.80906</cdr:y>
    </cdr:to>
    <cdr:cxnSp macro="">
      <cdr:nvCxnSpPr>
        <cdr:cNvPr id="9" name="Lige forbindelse 8">
          <a:extLst xmlns:a="http://schemas.openxmlformats.org/drawingml/2006/main">
            <a:ext uri="{FF2B5EF4-FFF2-40B4-BE49-F238E27FC236}">
              <a16:creationId xmlns:a16="http://schemas.microsoft.com/office/drawing/2014/main" id="{340BBFCD-9DD1-19C6-FC52-9035D56E38FE}"/>
            </a:ext>
          </a:extLst>
        </cdr:cNvPr>
        <cdr:cNvCxnSpPr/>
      </cdr:nvCxnSpPr>
      <cdr:spPr>
        <a:xfrm xmlns:a="http://schemas.openxmlformats.org/drawingml/2006/main" flipV="1">
          <a:off x="3786749" y="175069"/>
          <a:ext cx="0" cy="3465701"/>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0.8093</cdr:x>
      <cdr:y>0.0389</cdr:y>
    </cdr:from>
    <cdr:to>
      <cdr:x>0.8093</cdr:x>
      <cdr:y>0.80962</cdr:y>
    </cdr:to>
    <cdr:cxnSp macro="">
      <cdr:nvCxnSpPr>
        <cdr:cNvPr id="3" name="Lige forbindelse 2">
          <a:extLst xmlns:a="http://schemas.openxmlformats.org/drawingml/2006/main">
            <a:ext uri="{FF2B5EF4-FFF2-40B4-BE49-F238E27FC236}">
              <a16:creationId xmlns:a16="http://schemas.microsoft.com/office/drawing/2014/main" id="{9ADBE3F6-6B79-63AF-7BC8-6E678B6F6811}"/>
            </a:ext>
          </a:extLst>
        </cdr:cNvPr>
        <cdr:cNvCxnSpPr/>
      </cdr:nvCxnSpPr>
      <cdr:spPr>
        <a:xfrm xmlns:a="http://schemas.openxmlformats.org/drawingml/2006/main" flipV="1">
          <a:off x="4771115" y="175069"/>
          <a:ext cx="0" cy="3468232"/>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0.47507</cdr:x>
      <cdr:y>0.03785</cdr:y>
    </cdr:from>
    <cdr:to>
      <cdr:x>0.47507</cdr:x>
      <cdr:y>0.80865</cdr:y>
    </cdr:to>
    <cdr:cxnSp macro="">
      <cdr:nvCxnSpPr>
        <cdr:cNvPr id="2" name="Lige forbindelse 1">
          <a:extLst xmlns:a="http://schemas.openxmlformats.org/drawingml/2006/main">
            <a:ext uri="{FF2B5EF4-FFF2-40B4-BE49-F238E27FC236}">
              <a16:creationId xmlns:a16="http://schemas.microsoft.com/office/drawing/2014/main" id="{128E3DDC-43B0-3126-FB1C-C64F05B1B2A6}"/>
            </a:ext>
          </a:extLst>
        </cdr:cNvPr>
        <cdr:cNvCxnSpPr/>
      </cdr:nvCxnSpPr>
      <cdr:spPr>
        <a:xfrm xmlns:a="http://schemas.openxmlformats.org/drawingml/2006/main" flipV="1">
          <a:off x="2800718" y="170306"/>
          <a:ext cx="0" cy="3468630"/>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0.87804</cdr:x>
      <cdr:y>0.93371</cdr:y>
    </cdr:from>
    <cdr:to>
      <cdr:x>0.99816</cdr:x>
      <cdr:y>0.98874</cdr:y>
    </cdr:to>
    <cdr:sp macro="" textlink="">
      <cdr:nvSpPr>
        <cdr:cNvPr id="8" name="Rektangel 7">
          <a:extLst xmlns:a="http://schemas.openxmlformats.org/drawingml/2006/main">
            <a:ext uri="{FF2B5EF4-FFF2-40B4-BE49-F238E27FC236}">
              <a16:creationId xmlns:a16="http://schemas.microsoft.com/office/drawing/2014/main" id="{D093CEDE-2290-2D6C-3AB8-AEDD2FDE539E}"/>
            </a:ext>
          </a:extLst>
        </cdr:cNvPr>
        <cdr:cNvSpPr/>
      </cdr:nvSpPr>
      <cdr:spPr>
        <a:xfrm xmlns:a="http://schemas.openxmlformats.org/drawingml/2006/main">
          <a:off x="5176351" y="4201695"/>
          <a:ext cx="708147" cy="247635"/>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0.48076</cdr:x>
      <cdr:y>0.04072</cdr:y>
    </cdr:from>
    <cdr:to>
      <cdr:x>0.8148</cdr:x>
      <cdr:y>0.10228</cdr:y>
    </cdr:to>
    <cdr:sp macro="" textlink="">
      <cdr:nvSpPr>
        <cdr:cNvPr id="12" name="Tekstfelt 5">
          <a:extLst xmlns:a="http://schemas.openxmlformats.org/drawingml/2006/main">
            <a:ext uri="{FF2B5EF4-FFF2-40B4-BE49-F238E27FC236}">
              <a16:creationId xmlns:a16="http://schemas.microsoft.com/office/drawing/2014/main" id="{EFA226AA-72C5-B56F-D546-D6026A3250FF}"/>
            </a:ext>
          </a:extLst>
        </cdr:cNvPr>
        <cdr:cNvSpPr txBox="1"/>
      </cdr:nvSpPr>
      <cdr:spPr>
        <a:xfrm xmlns:a="http://schemas.openxmlformats.org/drawingml/2006/main">
          <a:off x="2834249" y="183253"/>
          <a:ext cx="1969294"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da-DK" sz="1200" b="1" dirty="0">
              <a:solidFill>
                <a:schemeClr val="bg1">
                  <a:lumMod val="10000"/>
                </a:schemeClr>
              </a:solidFill>
              <a:latin typeface="Corbel" panose="020B0503020204020204" pitchFamily="34" charset="0"/>
            </a:rPr>
            <a:t>+Indtægt fra salg af CO</a:t>
          </a:r>
          <a:r>
            <a:rPr lang="da-DK" sz="1200" b="1" baseline="-25000" dirty="0">
              <a:solidFill>
                <a:schemeClr val="bg1">
                  <a:lumMod val="10000"/>
                </a:schemeClr>
              </a:solidFill>
              <a:latin typeface="Corbel" panose="020B0503020204020204" pitchFamily="34" charset="0"/>
            </a:rPr>
            <a:t>2</a:t>
          </a:r>
          <a:r>
            <a:rPr lang="da-DK" sz="1200" b="1" dirty="0">
              <a:solidFill>
                <a:schemeClr val="bg1">
                  <a:lumMod val="10000"/>
                </a:schemeClr>
              </a:solidFill>
              <a:latin typeface="Corbel" panose="020B0503020204020204" pitchFamily="34" charset="0"/>
            </a:rPr>
            <a:t> ?</a:t>
          </a:r>
        </a:p>
      </cdr:txBody>
    </cdr:sp>
  </cdr:relSizeAnchor>
</c:userShapes>
</file>

<file path=ppt/drawings/drawing28.xml><?xml version="1.0" encoding="utf-8"?>
<c:userShapes xmlns:c="http://schemas.openxmlformats.org/drawingml/2006/chart">
  <cdr:relSizeAnchor xmlns:cdr="http://schemas.openxmlformats.org/drawingml/2006/chartDrawing">
    <cdr:from>
      <cdr:x>0.1529</cdr:x>
      <cdr:y>0.88918</cdr:y>
    </cdr:from>
    <cdr:to>
      <cdr:x>0.93635</cdr:x>
      <cdr:y>0.97677</cdr:y>
    </cdr:to>
    <cdr:sp macro="" textlink="">
      <cdr:nvSpPr>
        <cdr:cNvPr id="2" name="Tekstfelt 1">
          <a:extLst xmlns:a="http://schemas.openxmlformats.org/drawingml/2006/main">
            <a:ext uri="{FF2B5EF4-FFF2-40B4-BE49-F238E27FC236}">
              <a16:creationId xmlns:a16="http://schemas.microsoft.com/office/drawing/2014/main" id="{BE8B5613-0F11-44C3-7AD8-08D232484A26}"/>
            </a:ext>
          </a:extLst>
        </cdr:cNvPr>
        <cdr:cNvSpPr txBox="1"/>
      </cdr:nvSpPr>
      <cdr:spPr>
        <a:xfrm xmlns:a="http://schemas.openxmlformats.org/drawingml/2006/main">
          <a:off x="899948" y="3201056"/>
          <a:ext cx="4611413" cy="3153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a-DK" sz="1100"/>
        </a:p>
      </cdr:txBody>
    </cdr:sp>
  </cdr:relSizeAnchor>
  <cdr:relSizeAnchor xmlns:cdr="http://schemas.openxmlformats.org/drawingml/2006/chartDrawing">
    <cdr:from>
      <cdr:x>0.56118</cdr:x>
      <cdr:y>0.04661</cdr:y>
    </cdr:from>
    <cdr:to>
      <cdr:x>0.56118</cdr:x>
      <cdr:y>0.79291</cdr:y>
    </cdr:to>
    <cdr:cxnSp macro="">
      <cdr:nvCxnSpPr>
        <cdr:cNvPr id="5" name="Lige forbindelse 4">
          <a:extLst xmlns:a="http://schemas.openxmlformats.org/drawingml/2006/main">
            <a:ext uri="{FF2B5EF4-FFF2-40B4-BE49-F238E27FC236}">
              <a16:creationId xmlns:a16="http://schemas.microsoft.com/office/drawing/2014/main" id="{1E95D674-608B-837F-15E3-EFABD4F1B579}"/>
            </a:ext>
          </a:extLst>
        </cdr:cNvPr>
        <cdr:cNvCxnSpPr/>
      </cdr:nvCxnSpPr>
      <cdr:spPr>
        <a:xfrm xmlns:a="http://schemas.openxmlformats.org/drawingml/2006/main" flipV="1">
          <a:off x="3306603" y="166304"/>
          <a:ext cx="0" cy="2662793"/>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0.14582</cdr:x>
      <cdr:y>0.86911</cdr:y>
    </cdr:from>
    <cdr:to>
      <cdr:x>0.14582</cdr:x>
      <cdr:y>0.99016</cdr:y>
    </cdr:to>
    <cdr:cxnSp macro="">
      <cdr:nvCxnSpPr>
        <cdr:cNvPr id="6" name="Lige forbindelse 5">
          <a:extLst xmlns:a="http://schemas.openxmlformats.org/drawingml/2006/main">
            <a:ext uri="{FF2B5EF4-FFF2-40B4-BE49-F238E27FC236}">
              <a16:creationId xmlns:a16="http://schemas.microsoft.com/office/drawing/2014/main" id="{8ED45C55-616E-6856-5C23-87A4048462C7}"/>
            </a:ext>
          </a:extLst>
        </cdr:cNvPr>
        <cdr:cNvCxnSpPr/>
      </cdr:nvCxnSpPr>
      <cdr:spPr>
        <a:xfrm xmlns:a="http://schemas.openxmlformats.org/drawingml/2006/main" flipV="1">
          <a:off x="859203" y="3100995"/>
          <a:ext cx="0" cy="431906"/>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0.97627</cdr:x>
      <cdr:y>0.88253</cdr:y>
    </cdr:from>
    <cdr:to>
      <cdr:x>0.97627</cdr:x>
      <cdr:y>0.98702</cdr:y>
    </cdr:to>
    <cdr:cxnSp macro="">
      <cdr:nvCxnSpPr>
        <cdr:cNvPr id="11" name="Lige forbindelse 10">
          <a:extLst xmlns:a="http://schemas.openxmlformats.org/drawingml/2006/main">
            <a:ext uri="{FF2B5EF4-FFF2-40B4-BE49-F238E27FC236}">
              <a16:creationId xmlns:a16="http://schemas.microsoft.com/office/drawing/2014/main" id="{91A09885-E8B4-537B-2B41-33202B0F48D2}"/>
            </a:ext>
          </a:extLst>
        </cdr:cNvPr>
        <cdr:cNvCxnSpPr/>
      </cdr:nvCxnSpPr>
      <cdr:spPr>
        <a:xfrm xmlns:a="http://schemas.openxmlformats.org/drawingml/2006/main" flipV="1">
          <a:off x="5746325" y="3177113"/>
          <a:ext cx="0" cy="376169"/>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0.1468</cdr:x>
      <cdr:y>0.98622</cdr:y>
    </cdr:from>
    <cdr:to>
      <cdr:x>0.97634</cdr:x>
      <cdr:y>0.98622</cdr:y>
    </cdr:to>
    <cdr:cxnSp macro="">
      <cdr:nvCxnSpPr>
        <cdr:cNvPr id="13" name="Lige forbindelse 12">
          <a:extLst xmlns:a="http://schemas.openxmlformats.org/drawingml/2006/main">
            <a:ext uri="{FF2B5EF4-FFF2-40B4-BE49-F238E27FC236}">
              <a16:creationId xmlns:a16="http://schemas.microsoft.com/office/drawing/2014/main" id="{0E11613D-C18C-7EA5-B8E2-BE6821AA7C05}"/>
            </a:ext>
          </a:extLst>
        </cdr:cNvPr>
        <cdr:cNvCxnSpPr/>
      </cdr:nvCxnSpPr>
      <cdr:spPr>
        <a:xfrm xmlns:a="http://schemas.openxmlformats.org/drawingml/2006/main" flipH="1">
          <a:off x="864962" y="3518818"/>
          <a:ext cx="4887829" cy="0"/>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0.14648</cdr:x>
      <cdr:y>0.04945</cdr:y>
    </cdr:from>
    <cdr:to>
      <cdr:x>0.56286</cdr:x>
      <cdr:y>0.13959</cdr:y>
    </cdr:to>
    <cdr:sp macro="" textlink="">
      <cdr:nvSpPr>
        <cdr:cNvPr id="22" name="Tekstfelt 1">
          <a:extLst xmlns:a="http://schemas.openxmlformats.org/drawingml/2006/main">
            <a:ext uri="{FF2B5EF4-FFF2-40B4-BE49-F238E27FC236}">
              <a16:creationId xmlns:a16="http://schemas.microsoft.com/office/drawing/2014/main" id="{84DB5B0D-69C6-F9AF-424E-BF1776C232AA}"/>
            </a:ext>
          </a:extLst>
        </cdr:cNvPr>
        <cdr:cNvSpPr txBox="1"/>
      </cdr:nvSpPr>
      <cdr:spPr>
        <a:xfrm xmlns:a="http://schemas.openxmlformats.org/drawingml/2006/main">
          <a:off x="864055" y="177362"/>
          <a:ext cx="2456088" cy="32326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1" i="0" u="none" strike="noStrike" kern="1200" cap="none" spc="0" baseline="0">
              <a:ln w="0"/>
              <a:solidFill>
                <a:sysClr val="windowText" lastClr="000000"/>
              </a:solidFill>
              <a:effectLst/>
              <a:latin typeface="Corbel" panose="020B0503020204020204" pitchFamily="34" charset="0"/>
              <a:ea typeface="+mn-ea"/>
              <a:cs typeface="+mn-cs"/>
            </a:rPr>
            <a:t>Sverige</a:t>
          </a:r>
          <a:endParaRPr lang="da-DK" sz="1200" b="1" i="0" u="none" strike="noStrike" kern="1200" cap="none" spc="0" baseline="0">
            <a:ln w="0"/>
            <a:solidFill>
              <a:sysClr val="windowText" lastClr="000000"/>
            </a:solidFill>
            <a:effectLst/>
            <a:latin typeface="Corbel" panose="020B0503020204020204" pitchFamily="34" charset="0"/>
            <a:ea typeface="+mn-ea"/>
            <a:cs typeface="+mn-cs"/>
          </a:endParaRPr>
        </a:p>
      </cdr:txBody>
    </cdr:sp>
  </cdr:relSizeAnchor>
  <cdr:relSizeAnchor xmlns:cdr="http://schemas.openxmlformats.org/drawingml/2006/chartDrawing">
    <cdr:from>
      <cdr:x>0.16898</cdr:x>
      <cdr:y>0.90042</cdr:y>
    </cdr:from>
    <cdr:to>
      <cdr:x>0.55652</cdr:x>
      <cdr:y>0.9763</cdr:y>
    </cdr:to>
    <cdr:sp macro="" textlink="">
      <cdr:nvSpPr>
        <cdr:cNvPr id="17" name="Rektangel 16">
          <a:extLst xmlns:a="http://schemas.openxmlformats.org/drawingml/2006/main">
            <a:ext uri="{FF2B5EF4-FFF2-40B4-BE49-F238E27FC236}">
              <a16:creationId xmlns:a16="http://schemas.microsoft.com/office/drawing/2014/main" id="{E8906D92-D11A-DB34-6EBF-02340BBE4210}"/>
            </a:ext>
          </a:extLst>
        </cdr:cNvPr>
        <cdr:cNvSpPr/>
      </cdr:nvSpPr>
      <cdr:spPr>
        <a:xfrm xmlns:a="http://schemas.openxmlformats.org/drawingml/2006/main">
          <a:off x="990394" y="3215121"/>
          <a:ext cx="2271368" cy="270944"/>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0.35406</cdr:x>
      <cdr:y>0.8785</cdr:y>
    </cdr:from>
    <cdr:to>
      <cdr:x>0.5592</cdr:x>
      <cdr:y>0.98317</cdr:y>
    </cdr:to>
    <cdr:sp macro="" textlink="">
      <cdr:nvSpPr>
        <cdr:cNvPr id="19" name="Tekstfelt 1">
          <a:extLst xmlns:a="http://schemas.openxmlformats.org/drawingml/2006/main">
            <a:ext uri="{FF2B5EF4-FFF2-40B4-BE49-F238E27FC236}">
              <a16:creationId xmlns:a16="http://schemas.microsoft.com/office/drawing/2014/main" id="{A96CB76F-788C-4791-1360-C6038E16D784}"/>
            </a:ext>
          </a:extLst>
        </cdr:cNvPr>
        <cdr:cNvSpPr txBox="1"/>
      </cdr:nvSpPr>
      <cdr:spPr>
        <a:xfrm xmlns:a="http://schemas.openxmlformats.org/drawingml/2006/main">
          <a:off x="2086875" y="3152506"/>
          <a:ext cx="1209134" cy="375610"/>
        </a:xfrm>
        <a:prstGeom xmlns:a="http://schemas.openxmlformats.org/drawingml/2006/main" prst="rect">
          <a:avLst/>
        </a:prstGeom>
        <a:noFill xmlns:a="http://schemas.openxmlformats.org/drawingml/2006/mai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0" cap="none" spc="0">
              <a:ln w="0"/>
              <a:solidFill>
                <a:srgbClr val="548235"/>
              </a:solidFill>
              <a:effectLst/>
              <a:latin typeface="Corbel" panose="020B0503020204020204" pitchFamily="34" charset="0"/>
            </a:rPr>
            <a:t>Dansk biogas</a:t>
          </a:r>
        </a:p>
      </cdr:txBody>
    </cdr:sp>
  </cdr:relSizeAnchor>
  <cdr:relSizeAnchor xmlns:cdr="http://schemas.openxmlformats.org/drawingml/2006/chartDrawing">
    <cdr:from>
      <cdr:x>0.56792</cdr:x>
      <cdr:y>0.89897</cdr:y>
    </cdr:from>
    <cdr:to>
      <cdr:x>0.95546</cdr:x>
      <cdr:y>0.97485</cdr:y>
    </cdr:to>
    <cdr:sp macro="" textlink="">
      <cdr:nvSpPr>
        <cdr:cNvPr id="20" name="Rektangel 19">
          <a:extLst xmlns:a="http://schemas.openxmlformats.org/drawingml/2006/main">
            <a:ext uri="{FF2B5EF4-FFF2-40B4-BE49-F238E27FC236}">
              <a16:creationId xmlns:a16="http://schemas.microsoft.com/office/drawing/2014/main" id="{C95C87AF-5454-8C5B-717C-9F6035E33A97}"/>
            </a:ext>
          </a:extLst>
        </cdr:cNvPr>
        <cdr:cNvSpPr/>
      </cdr:nvSpPr>
      <cdr:spPr>
        <a:xfrm xmlns:a="http://schemas.openxmlformats.org/drawingml/2006/main">
          <a:off x="3328572" y="3209931"/>
          <a:ext cx="2271367" cy="270944"/>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0.5594</cdr:x>
      <cdr:y>0.054</cdr:y>
    </cdr:from>
    <cdr:to>
      <cdr:x>0.97463</cdr:x>
      <cdr:y>0.13482</cdr:y>
    </cdr:to>
    <cdr:sp macro="" textlink="">
      <cdr:nvSpPr>
        <cdr:cNvPr id="21" name="Tekstfelt 1">
          <a:extLst xmlns:a="http://schemas.openxmlformats.org/drawingml/2006/main">
            <a:ext uri="{FF2B5EF4-FFF2-40B4-BE49-F238E27FC236}">
              <a16:creationId xmlns:a16="http://schemas.microsoft.com/office/drawing/2014/main" id="{0960D60B-55B0-1C79-712A-BC171ED6F8D4}"/>
            </a:ext>
          </a:extLst>
        </cdr:cNvPr>
        <cdr:cNvSpPr txBox="1"/>
      </cdr:nvSpPr>
      <cdr:spPr>
        <a:xfrm xmlns:a="http://schemas.openxmlformats.org/drawingml/2006/main">
          <a:off x="3299732" y="193675"/>
          <a:ext cx="2449286" cy="2898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1" i="0" u="none" strike="noStrike" kern="1200" cap="none" spc="0" baseline="0">
              <a:ln w="0"/>
              <a:solidFill>
                <a:sysClr val="windowText" lastClr="000000"/>
              </a:solidFill>
              <a:effectLst/>
              <a:latin typeface="Corbel" panose="020B0503020204020204" pitchFamily="34" charset="0"/>
              <a:ea typeface="+mn-ea"/>
              <a:cs typeface="+mn-cs"/>
            </a:rPr>
            <a:t>Danmark</a:t>
          </a:r>
          <a:endParaRPr lang="da-DK" sz="1200" b="1" i="0" u="none" strike="noStrike" kern="1200" cap="none" spc="0" baseline="0">
            <a:ln w="0"/>
            <a:solidFill>
              <a:sysClr val="windowText" lastClr="000000"/>
            </a:solidFill>
            <a:effectLst/>
            <a:latin typeface="Corbel" panose="020B0503020204020204" pitchFamily="34" charset="0"/>
            <a:ea typeface="+mn-ea"/>
            <a:cs typeface="+mn-cs"/>
          </a:endParaRPr>
        </a:p>
      </cdr:txBody>
    </cdr:sp>
  </cdr:relSizeAnchor>
  <cdr:relSizeAnchor xmlns:cdr="http://schemas.openxmlformats.org/drawingml/2006/chartDrawing">
    <cdr:from>
      <cdr:x>0.5565</cdr:x>
      <cdr:y>0.87874</cdr:y>
    </cdr:from>
    <cdr:to>
      <cdr:x>0.76478</cdr:x>
      <cdr:y>0.98446</cdr:y>
    </cdr:to>
    <cdr:sp macro="" textlink="">
      <cdr:nvSpPr>
        <cdr:cNvPr id="23" name="Tekstfelt 1">
          <a:extLst xmlns:a="http://schemas.openxmlformats.org/drawingml/2006/main">
            <a:ext uri="{FF2B5EF4-FFF2-40B4-BE49-F238E27FC236}">
              <a16:creationId xmlns:a16="http://schemas.microsoft.com/office/drawing/2014/main" id="{767ADB7D-F6E5-F97B-D9E9-A6A43049B281}"/>
            </a:ext>
          </a:extLst>
        </cdr:cNvPr>
        <cdr:cNvSpPr txBox="1"/>
      </cdr:nvSpPr>
      <cdr:spPr>
        <a:xfrm xmlns:a="http://schemas.openxmlformats.org/drawingml/2006/main">
          <a:off x="3280126" y="3153384"/>
          <a:ext cx="1227641" cy="379378"/>
        </a:xfrm>
        <a:prstGeom xmlns:a="http://schemas.openxmlformats.org/drawingml/2006/main" prst="rect">
          <a:avLst/>
        </a:prstGeom>
        <a:noFill xmlns:a="http://schemas.openxmlformats.org/drawingml/2006/mai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0" cap="none" spc="0" dirty="0">
              <a:ln w="0"/>
              <a:solidFill>
                <a:srgbClr val="548235"/>
              </a:solidFill>
              <a:effectLst/>
              <a:latin typeface="Corbel" panose="020B0503020204020204" pitchFamily="34" charset="0"/>
              <a:ea typeface="+mn-ea"/>
              <a:cs typeface="+mn-cs"/>
            </a:rPr>
            <a:t>Dansk</a:t>
          </a:r>
          <a:r>
            <a:rPr lang="da-DK" sz="1400" b="0" cap="none" spc="0" dirty="0">
              <a:ln w="0"/>
              <a:solidFill>
                <a:srgbClr val="548235"/>
              </a:solidFill>
              <a:effectLst/>
              <a:latin typeface="Corbel" panose="020B0503020204020204" pitchFamily="34" charset="0"/>
            </a:rPr>
            <a:t> biogas</a:t>
          </a:r>
        </a:p>
      </cdr:txBody>
    </cdr:sp>
  </cdr:relSizeAnchor>
  <cdr:relSizeAnchor xmlns:cdr="http://schemas.openxmlformats.org/drawingml/2006/chartDrawing">
    <cdr:from>
      <cdr:x>0.14414</cdr:x>
      <cdr:y>0.87639</cdr:y>
    </cdr:from>
    <cdr:to>
      <cdr:x>0.34596</cdr:x>
      <cdr:y>0.98187</cdr:y>
    </cdr:to>
    <cdr:sp macro="" textlink="">
      <cdr:nvSpPr>
        <cdr:cNvPr id="24" name="Tekstfelt 1">
          <a:extLst xmlns:a="http://schemas.openxmlformats.org/drawingml/2006/main">
            <a:ext uri="{FF2B5EF4-FFF2-40B4-BE49-F238E27FC236}">
              <a16:creationId xmlns:a16="http://schemas.microsoft.com/office/drawing/2014/main" id="{2B2A13CB-7214-C1D0-1242-28B1EABC559C}"/>
            </a:ext>
          </a:extLst>
        </cdr:cNvPr>
        <cdr:cNvSpPr txBox="1"/>
      </cdr:nvSpPr>
      <cdr:spPr>
        <a:xfrm xmlns:a="http://schemas.openxmlformats.org/drawingml/2006/main">
          <a:off x="849577" y="3144952"/>
          <a:ext cx="1189566" cy="378517"/>
        </a:xfrm>
        <a:prstGeom xmlns:a="http://schemas.openxmlformats.org/drawingml/2006/main" prst="rect">
          <a:avLst/>
        </a:prstGeom>
        <a:noFill xmlns:a="http://schemas.openxmlformats.org/drawingml/2006/mai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0" cap="none" spc="0">
              <a:ln w="0"/>
              <a:solidFill>
                <a:sysClr val="windowText" lastClr="000000"/>
              </a:solidFill>
              <a:effectLst/>
              <a:latin typeface="Corbel" panose="020B0503020204020204" pitchFamily="34" charset="0"/>
              <a:ea typeface="+mn-ea"/>
              <a:cs typeface="+mn-cs"/>
            </a:rPr>
            <a:t>Naturgas</a:t>
          </a:r>
        </a:p>
      </cdr:txBody>
    </cdr:sp>
  </cdr:relSizeAnchor>
  <cdr:relSizeAnchor xmlns:cdr="http://schemas.openxmlformats.org/drawingml/2006/chartDrawing">
    <cdr:from>
      <cdr:x>0.76637</cdr:x>
      <cdr:y>0.88141</cdr:y>
    </cdr:from>
    <cdr:to>
      <cdr:x>0.96966</cdr:x>
      <cdr:y>0.98576</cdr:y>
    </cdr:to>
    <cdr:sp macro="" textlink="">
      <cdr:nvSpPr>
        <cdr:cNvPr id="25" name="Tekstfelt 1">
          <a:extLst xmlns:a="http://schemas.openxmlformats.org/drawingml/2006/main">
            <a:ext uri="{FF2B5EF4-FFF2-40B4-BE49-F238E27FC236}">
              <a16:creationId xmlns:a16="http://schemas.microsoft.com/office/drawing/2014/main" id="{16DF0C27-F385-F0DE-D885-ABEB4C98DD1C}"/>
            </a:ext>
          </a:extLst>
        </cdr:cNvPr>
        <cdr:cNvSpPr txBox="1"/>
      </cdr:nvSpPr>
      <cdr:spPr>
        <a:xfrm xmlns:a="http://schemas.openxmlformats.org/drawingml/2006/main">
          <a:off x="4517110" y="3162946"/>
          <a:ext cx="1198230" cy="374462"/>
        </a:xfrm>
        <a:prstGeom xmlns:a="http://schemas.openxmlformats.org/drawingml/2006/main" prst="rect">
          <a:avLst/>
        </a:prstGeom>
        <a:noFill xmlns:a="http://schemas.openxmlformats.org/drawingml/2006/mai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400" b="0" cap="none" spc="0">
              <a:ln w="0"/>
              <a:solidFill>
                <a:sysClr val="windowText" lastClr="000000"/>
              </a:solidFill>
              <a:effectLst/>
              <a:latin typeface="Corbel" panose="020B0503020204020204" pitchFamily="34" charset="0"/>
              <a:ea typeface="+mn-ea"/>
              <a:cs typeface="+mn-cs"/>
            </a:rPr>
            <a:t>Naturgas</a:t>
          </a:r>
        </a:p>
      </cdr:txBody>
    </cdr:sp>
  </cdr:relSizeAnchor>
  <cdr:relSizeAnchor xmlns:cdr="http://schemas.openxmlformats.org/drawingml/2006/chartDrawing">
    <cdr:from>
      <cdr:x>0.56127</cdr:x>
      <cdr:y>0.78667</cdr:y>
    </cdr:from>
    <cdr:to>
      <cdr:x>0.56127</cdr:x>
      <cdr:y>0.98612</cdr:y>
    </cdr:to>
    <cdr:cxnSp macro="">
      <cdr:nvCxnSpPr>
        <cdr:cNvPr id="12" name="Lige forbindelse 11">
          <a:extLst xmlns:a="http://schemas.openxmlformats.org/drawingml/2006/main">
            <a:ext uri="{FF2B5EF4-FFF2-40B4-BE49-F238E27FC236}">
              <a16:creationId xmlns:a16="http://schemas.microsoft.com/office/drawing/2014/main" id="{91A09885-E8B4-537B-2B41-33202B0F48D2}"/>
            </a:ext>
          </a:extLst>
        </cdr:cNvPr>
        <cdr:cNvCxnSpPr/>
      </cdr:nvCxnSpPr>
      <cdr:spPr>
        <a:xfrm xmlns:a="http://schemas.openxmlformats.org/drawingml/2006/main" flipV="1">
          <a:off x="3307133" y="2806833"/>
          <a:ext cx="0" cy="711634"/>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9.xml><?xml version="1.0" encoding="utf-8"?>
<c:userShapes xmlns:c="http://schemas.openxmlformats.org/drawingml/2006/chart">
  <cdr:relSizeAnchor xmlns:cdr="http://schemas.openxmlformats.org/drawingml/2006/chartDrawing">
    <cdr:from>
      <cdr:x>0.5593</cdr:x>
      <cdr:y>0.28407</cdr:y>
    </cdr:from>
    <cdr:to>
      <cdr:x>0.65716</cdr:x>
      <cdr:y>0.38407</cdr:y>
    </cdr:to>
    <cdr:pic>
      <cdr:nvPicPr>
        <cdr:cNvPr id="2" name="Billede 1">
          <a:extLst xmlns:a="http://schemas.openxmlformats.org/drawingml/2006/main">
            <a:ext uri="{FF2B5EF4-FFF2-40B4-BE49-F238E27FC236}">
              <a16:creationId xmlns:a16="http://schemas.microsoft.com/office/drawing/2014/main" id="{7A61CBD6-A86E-6583-4BA5-0792628DF4B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3397913" y="1027224"/>
          <a:ext cx="594527" cy="361612"/>
        </a:xfrm>
        <a:prstGeom xmlns:a="http://schemas.openxmlformats.org/drawingml/2006/main" prst="rect">
          <a:avLst/>
        </a:prstGeom>
        <a:ln xmlns:a="http://schemas.openxmlformats.org/drawingml/2006/main">
          <a:solidFill>
            <a:schemeClr val="tx1"/>
          </a:solidFill>
        </a:ln>
      </cdr:spPr>
    </cdr:pic>
  </cdr:relSizeAnchor>
  <cdr:relSizeAnchor xmlns:cdr="http://schemas.openxmlformats.org/drawingml/2006/chartDrawing">
    <cdr:from>
      <cdr:x>0.36958</cdr:x>
      <cdr:y>0.20251</cdr:y>
    </cdr:from>
    <cdr:to>
      <cdr:x>0.46136</cdr:x>
      <cdr:y>0.30251</cdr:y>
    </cdr:to>
    <cdr:pic>
      <cdr:nvPicPr>
        <cdr:cNvPr id="3" name="Billede 2">
          <a:extLst xmlns:a="http://schemas.openxmlformats.org/drawingml/2006/main">
            <a:ext uri="{FF2B5EF4-FFF2-40B4-BE49-F238E27FC236}">
              <a16:creationId xmlns:a16="http://schemas.microsoft.com/office/drawing/2014/main" id="{3F6884C9-2B3B-4C6E-B60C-5C74288019C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2245285" y="732294"/>
          <a:ext cx="557589" cy="361612"/>
        </a:xfrm>
        <a:prstGeom xmlns:a="http://schemas.openxmlformats.org/drawingml/2006/main" prst="rect">
          <a:avLst/>
        </a:prstGeom>
        <a:ln xmlns:a="http://schemas.openxmlformats.org/drawingml/2006/main">
          <a:solidFill>
            <a:schemeClr val="tx1"/>
          </a:solidFill>
        </a:ln>
      </cdr:spPr>
    </cdr:pic>
  </cdr:relSizeAnchor>
  <cdr:relSizeAnchor xmlns:cdr="http://schemas.openxmlformats.org/drawingml/2006/chartDrawing">
    <cdr:from>
      <cdr:x>0.31891</cdr:x>
      <cdr:y>0.41956</cdr:y>
    </cdr:from>
    <cdr:to>
      <cdr:x>0.39983</cdr:x>
      <cdr:y>0.51956</cdr:y>
    </cdr:to>
    <cdr:pic>
      <cdr:nvPicPr>
        <cdr:cNvPr id="4" name="Billede 3">
          <a:extLst xmlns:a="http://schemas.openxmlformats.org/drawingml/2006/main">
            <a:ext uri="{FF2B5EF4-FFF2-40B4-BE49-F238E27FC236}">
              <a16:creationId xmlns:a16="http://schemas.microsoft.com/office/drawing/2014/main" id="{28A9AFEF-2E7D-E0EA-40ED-24E67AB171E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937454" y="1517167"/>
          <a:ext cx="491611" cy="361612"/>
        </a:xfrm>
        <a:prstGeom xmlns:a="http://schemas.openxmlformats.org/drawingml/2006/main" prst="rect">
          <a:avLst/>
        </a:prstGeom>
        <a:ln xmlns:a="http://schemas.openxmlformats.org/drawingml/2006/main">
          <a:solidFill>
            <a:schemeClr val="tx1"/>
          </a:solidFill>
        </a:ln>
      </cdr:spPr>
    </cdr:pic>
  </cdr:relSizeAnchor>
  <cdr:relSizeAnchor xmlns:cdr="http://schemas.openxmlformats.org/drawingml/2006/chartDrawing">
    <cdr:from>
      <cdr:x>0.45871</cdr:x>
      <cdr:y>0.59169</cdr:y>
    </cdr:from>
    <cdr:to>
      <cdr:x>0.56065</cdr:x>
      <cdr:y>0.69169</cdr:y>
    </cdr:to>
    <cdr:pic>
      <cdr:nvPicPr>
        <cdr:cNvPr id="5" name="Billede 4">
          <a:extLst xmlns:a="http://schemas.openxmlformats.org/drawingml/2006/main">
            <a:ext uri="{FF2B5EF4-FFF2-40B4-BE49-F238E27FC236}">
              <a16:creationId xmlns:a16="http://schemas.microsoft.com/office/drawing/2014/main" id="{4FD6CFF1-AFD6-4682-0357-BF3D22302EA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2786783" y="2139638"/>
          <a:ext cx="619314" cy="361612"/>
        </a:xfrm>
        <a:prstGeom xmlns:a="http://schemas.openxmlformats.org/drawingml/2006/main" prst="rect">
          <a:avLst/>
        </a:prstGeom>
        <a:ln xmlns:a="http://schemas.openxmlformats.org/drawingml/2006/main">
          <a:solidFill>
            <a:schemeClr val="tx1"/>
          </a:solidFill>
        </a:ln>
      </cdr:spPr>
    </cdr:pic>
  </cdr:relSizeAnchor>
</c:userShapes>
</file>

<file path=ppt/drawings/drawing30.xml><?xml version="1.0" encoding="utf-8"?>
<c:userShapes xmlns:c="http://schemas.openxmlformats.org/drawingml/2006/chart">
  <cdr:relSizeAnchor xmlns:cdr="http://schemas.openxmlformats.org/drawingml/2006/chartDrawing">
    <cdr:from>
      <cdr:x>0.88095</cdr:x>
      <cdr:y>0.69805</cdr:y>
    </cdr:from>
    <cdr:to>
      <cdr:x>0.97655</cdr:x>
      <cdr:y>0.87737</cdr:y>
    </cdr:to>
    <cdr:sp macro="" textlink="">
      <cdr:nvSpPr>
        <cdr:cNvPr id="2" name="Tekstfelt 1">
          <a:extLst xmlns:a="http://schemas.openxmlformats.org/drawingml/2006/main">
            <a:ext uri="{FF2B5EF4-FFF2-40B4-BE49-F238E27FC236}">
              <a16:creationId xmlns:a16="http://schemas.microsoft.com/office/drawing/2014/main" id="{29DB8334-A699-C1ED-E2F9-42951C9F3A8D}"/>
            </a:ext>
          </a:extLst>
        </cdr:cNvPr>
        <cdr:cNvSpPr txBox="1"/>
      </cdr:nvSpPr>
      <cdr:spPr>
        <a:xfrm xmlns:a="http://schemas.openxmlformats.org/drawingml/2006/main">
          <a:off x="5189943" y="1708820"/>
          <a:ext cx="563218" cy="4389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da-DK" sz="1100">
              <a:solidFill>
                <a:srgbClr val="F6A200"/>
              </a:solidFill>
              <a:latin typeface="Corbel" panose="020B0503020204020204" pitchFamily="34" charset="0"/>
            </a:rPr>
            <a:t>ICCT</a:t>
          </a:r>
        </a:p>
        <a:p xmlns:a="http://schemas.openxmlformats.org/drawingml/2006/main">
          <a:pPr algn="ctr"/>
          <a:r>
            <a:rPr lang="da-DK" sz="1100">
              <a:solidFill>
                <a:srgbClr val="F6A200"/>
              </a:solidFill>
              <a:latin typeface="Corbel" panose="020B0503020204020204" pitchFamily="34" charset="0"/>
            </a:rPr>
            <a:t>(2018)</a:t>
          </a:r>
        </a:p>
      </cdr:txBody>
    </cdr:sp>
  </cdr:relSizeAnchor>
  <cdr:relSizeAnchor xmlns:cdr="http://schemas.openxmlformats.org/drawingml/2006/chartDrawing">
    <cdr:from>
      <cdr:x>0.87532</cdr:x>
      <cdr:y>0.48766</cdr:y>
    </cdr:from>
    <cdr:to>
      <cdr:x>0.98735</cdr:x>
      <cdr:y>0.66698</cdr:y>
    </cdr:to>
    <cdr:sp macro="" textlink="">
      <cdr:nvSpPr>
        <cdr:cNvPr id="3" name="Tekstfelt 1">
          <a:extLst xmlns:a="http://schemas.openxmlformats.org/drawingml/2006/main">
            <a:ext uri="{FF2B5EF4-FFF2-40B4-BE49-F238E27FC236}">
              <a16:creationId xmlns:a16="http://schemas.microsoft.com/office/drawing/2014/main" id="{8A614C00-C1DD-FFEA-678F-97C72355333D}"/>
            </a:ext>
          </a:extLst>
        </cdr:cNvPr>
        <cdr:cNvSpPr txBox="1"/>
      </cdr:nvSpPr>
      <cdr:spPr>
        <a:xfrm xmlns:a="http://schemas.openxmlformats.org/drawingml/2006/main">
          <a:off x="5156812" y="1193799"/>
          <a:ext cx="659969" cy="43897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a:solidFill>
                <a:srgbClr val="7A2182"/>
              </a:solidFill>
              <a:latin typeface="Corbel" panose="020B0503020204020204" pitchFamily="34" charset="0"/>
            </a:rPr>
            <a:t>Eurogas</a:t>
          </a:r>
        </a:p>
        <a:p xmlns:a="http://schemas.openxmlformats.org/drawingml/2006/main">
          <a:pPr algn="ctr"/>
          <a:r>
            <a:rPr lang="da-DK" sz="1100">
              <a:solidFill>
                <a:srgbClr val="7A2182"/>
              </a:solidFill>
              <a:latin typeface="Corbel" panose="020B0503020204020204" pitchFamily="34" charset="0"/>
            </a:rPr>
            <a:t>(2020)</a:t>
          </a:r>
        </a:p>
      </cdr:txBody>
    </cdr:sp>
  </cdr:relSizeAnchor>
  <cdr:relSizeAnchor xmlns:cdr="http://schemas.openxmlformats.org/drawingml/2006/chartDrawing">
    <cdr:from>
      <cdr:x>0.90527</cdr:x>
      <cdr:y>0.29542</cdr:y>
    </cdr:from>
    <cdr:to>
      <cdr:x>1</cdr:x>
      <cdr:y>0.44706</cdr:y>
    </cdr:to>
    <cdr:sp macro="" textlink="">
      <cdr:nvSpPr>
        <cdr:cNvPr id="4" name="Tekstfelt 1">
          <a:extLst xmlns:a="http://schemas.openxmlformats.org/drawingml/2006/main">
            <a:ext uri="{FF2B5EF4-FFF2-40B4-BE49-F238E27FC236}">
              <a16:creationId xmlns:a16="http://schemas.microsoft.com/office/drawing/2014/main" id="{F3AD5D1E-AD2C-EF6A-2C38-4E3D437C1A27}"/>
            </a:ext>
          </a:extLst>
        </cdr:cNvPr>
        <cdr:cNvSpPr txBox="1"/>
      </cdr:nvSpPr>
      <cdr:spPr>
        <a:xfrm xmlns:a="http://schemas.openxmlformats.org/drawingml/2006/main">
          <a:off x="5333229" y="723191"/>
          <a:ext cx="558096" cy="371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050">
              <a:solidFill>
                <a:srgbClr val="8F8260"/>
              </a:solidFill>
              <a:latin typeface="Corbel" panose="020B0503020204020204" pitchFamily="34" charset="0"/>
            </a:rPr>
            <a:t>Cerre</a:t>
          </a:r>
        </a:p>
        <a:p xmlns:a="http://schemas.openxmlformats.org/drawingml/2006/main">
          <a:pPr algn="ctr"/>
          <a:r>
            <a:rPr lang="da-DK" sz="1050">
              <a:solidFill>
                <a:srgbClr val="8F8260"/>
              </a:solidFill>
              <a:latin typeface="Corbel" panose="020B0503020204020204" pitchFamily="34" charset="0"/>
            </a:rPr>
            <a:t>(2019)</a:t>
          </a:r>
        </a:p>
      </cdr:txBody>
    </cdr:sp>
  </cdr:relSizeAnchor>
  <cdr:relSizeAnchor xmlns:cdr="http://schemas.openxmlformats.org/drawingml/2006/chartDrawing">
    <cdr:from>
      <cdr:x>0.85453</cdr:x>
      <cdr:y>0.16962</cdr:y>
    </cdr:from>
    <cdr:to>
      <cdr:x>0.96204</cdr:x>
      <cdr:y>0.32126</cdr:y>
    </cdr:to>
    <cdr:sp macro="" textlink="">
      <cdr:nvSpPr>
        <cdr:cNvPr id="5" name="Tekstfelt 1">
          <a:extLst xmlns:a="http://schemas.openxmlformats.org/drawingml/2006/main">
            <a:ext uri="{FF2B5EF4-FFF2-40B4-BE49-F238E27FC236}">
              <a16:creationId xmlns:a16="http://schemas.microsoft.com/office/drawing/2014/main" id="{83E90E9F-E7C8-64C4-D28E-0D50AB078050}"/>
            </a:ext>
          </a:extLst>
        </cdr:cNvPr>
        <cdr:cNvSpPr txBox="1"/>
      </cdr:nvSpPr>
      <cdr:spPr>
        <a:xfrm xmlns:a="http://schemas.openxmlformats.org/drawingml/2006/main">
          <a:off x="5034290" y="415235"/>
          <a:ext cx="633404" cy="371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a:solidFill>
                <a:srgbClr val="66BCE6"/>
              </a:solidFill>
              <a:latin typeface="Corbel" panose="020B0503020204020204" pitchFamily="34" charset="0"/>
            </a:rPr>
            <a:t>IEA</a:t>
          </a:r>
        </a:p>
        <a:p xmlns:a="http://schemas.openxmlformats.org/drawingml/2006/main">
          <a:pPr algn="ctr"/>
          <a:r>
            <a:rPr lang="da-DK" sz="1100">
              <a:solidFill>
                <a:srgbClr val="66BCE6"/>
              </a:solidFill>
              <a:latin typeface="Corbel" panose="020B0503020204020204" pitchFamily="34" charset="0"/>
            </a:rPr>
            <a:t>(2020)</a:t>
          </a:r>
        </a:p>
      </cdr:txBody>
    </cdr:sp>
  </cdr:relSizeAnchor>
  <cdr:relSizeAnchor xmlns:cdr="http://schemas.openxmlformats.org/drawingml/2006/chartDrawing">
    <cdr:from>
      <cdr:x>0.81139</cdr:x>
      <cdr:y>0</cdr:y>
    </cdr:from>
    <cdr:to>
      <cdr:x>0.91891</cdr:x>
      <cdr:y>0.15164</cdr:y>
    </cdr:to>
    <cdr:sp macro="" textlink="">
      <cdr:nvSpPr>
        <cdr:cNvPr id="6" name="Tekstfelt 1">
          <a:extLst xmlns:a="http://schemas.openxmlformats.org/drawingml/2006/main">
            <a:ext uri="{FF2B5EF4-FFF2-40B4-BE49-F238E27FC236}">
              <a16:creationId xmlns:a16="http://schemas.microsoft.com/office/drawing/2014/main" id="{7F8F4662-CA9B-4709-1680-ACC8535665A2}"/>
            </a:ext>
          </a:extLst>
        </cdr:cNvPr>
        <cdr:cNvSpPr txBox="1"/>
      </cdr:nvSpPr>
      <cdr:spPr>
        <a:xfrm xmlns:a="http://schemas.openxmlformats.org/drawingml/2006/main">
          <a:off x="4780170" y="0"/>
          <a:ext cx="633404" cy="371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a:solidFill>
                <a:srgbClr val="00A192"/>
              </a:solidFill>
              <a:latin typeface="Corbel" panose="020B0503020204020204" pitchFamily="34" charset="0"/>
            </a:rPr>
            <a:t>ENGIE</a:t>
          </a:r>
        </a:p>
        <a:p xmlns:a="http://schemas.openxmlformats.org/drawingml/2006/main">
          <a:pPr algn="ctr"/>
          <a:r>
            <a:rPr lang="da-DK" sz="1100">
              <a:solidFill>
                <a:srgbClr val="00A192"/>
              </a:solidFill>
              <a:latin typeface="Corbel" panose="020B0503020204020204" pitchFamily="34" charset="0"/>
            </a:rPr>
            <a:t>(2021)</a:t>
          </a:r>
        </a:p>
      </cdr:txBody>
    </cdr:sp>
  </cdr:relSizeAnchor>
  <cdr:relSizeAnchor xmlns:cdr="http://schemas.openxmlformats.org/drawingml/2006/chartDrawing">
    <cdr:from>
      <cdr:x>0.68908</cdr:x>
      <cdr:y>0.00383</cdr:y>
    </cdr:from>
    <cdr:to>
      <cdr:x>0.80925</cdr:x>
      <cdr:y>0.24467</cdr:y>
    </cdr:to>
    <cdr:sp macro="" textlink="">
      <cdr:nvSpPr>
        <cdr:cNvPr id="7" name="Tekstfelt 1">
          <a:extLst xmlns:a="http://schemas.openxmlformats.org/drawingml/2006/main">
            <a:ext uri="{FF2B5EF4-FFF2-40B4-BE49-F238E27FC236}">
              <a16:creationId xmlns:a16="http://schemas.microsoft.com/office/drawing/2014/main" id="{7F8F4662-CA9B-4709-1680-ACC8535665A2}"/>
            </a:ext>
          </a:extLst>
        </cdr:cNvPr>
        <cdr:cNvSpPr txBox="1"/>
      </cdr:nvSpPr>
      <cdr:spPr>
        <a:xfrm xmlns:a="http://schemas.openxmlformats.org/drawingml/2006/main">
          <a:off x="4059582" y="9387"/>
          <a:ext cx="707948" cy="58956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a-DK" sz="1100" b="1">
              <a:solidFill>
                <a:srgbClr val="BFD22B"/>
              </a:solidFill>
              <a:latin typeface="Corbel" panose="020B0503020204020204" pitchFamily="34" charset="0"/>
            </a:rPr>
            <a:t>Gas for </a:t>
          </a:r>
        </a:p>
        <a:p xmlns:a="http://schemas.openxmlformats.org/drawingml/2006/main">
          <a:pPr algn="ctr"/>
          <a:r>
            <a:rPr lang="da-DK" sz="1100" b="1">
              <a:solidFill>
                <a:srgbClr val="BFD22B"/>
              </a:solidFill>
              <a:latin typeface="Corbel" panose="020B0503020204020204" pitchFamily="34" charset="0"/>
            </a:rPr>
            <a:t>Climate</a:t>
          </a:r>
        </a:p>
        <a:p xmlns:a="http://schemas.openxmlformats.org/drawingml/2006/main">
          <a:pPr algn="ctr"/>
          <a:r>
            <a:rPr lang="da-DK" sz="1100" b="1">
              <a:solidFill>
                <a:srgbClr val="BFD22B"/>
              </a:solidFill>
              <a:latin typeface="Corbel" panose="020B0503020204020204" pitchFamily="34" charset="0"/>
            </a:rPr>
            <a:t>(2022)</a:t>
          </a:r>
        </a:p>
      </cdr:txBody>
    </cdr:sp>
  </cdr:relSizeAnchor>
  <cdr:relSizeAnchor xmlns:cdr="http://schemas.openxmlformats.org/drawingml/2006/chartDrawing">
    <cdr:from>
      <cdr:x>0.78816</cdr:x>
      <cdr:y>0.18715</cdr:y>
    </cdr:from>
    <cdr:to>
      <cdr:x>0.78816</cdr:x>
      <cdr:y>0.2785</cdr:y>
    </cdr:to>
    <cdr:cxnSp macro="">
      <cdr:nvCxnSpPr>
        <cdr:cNvPr id="9" name="Lige forbindelse 8">
          <a:extLst xmlns:a="http://schemas.openxmlformats.org/drawingml/2006/main">
            <a:ext uri="{FF2B5EF4-FFF2-40B4-BE49-F238E27FC236}">
              <a16:creationId xmlns:a16="http://schemas.microsoft.com/office/drawing/2014/main" id="{57BB35FB-545F-EDC0-8113-8C3A83656B78}"/>
            </a:ext>
          </a:extLst>
        </cdr:cNvPr>
        <cdr:cNvCxnSpPr/>
      </cdr:nvCxnSpPr>
      <cdr:spPr>
        <a:xfrm xmlns:a="http://schemas.openxmlformats.org/drawingml/2006/main">
          <a:off x="4643291" y="458147"/>
          <a:ext cx="0" cy="223630"/>
        </a:xfrm>
        <a:prstGeom xmlns:a="http://schemas.openxmlformats.org/drawingml/2006/main" prst="line">
          <a:avLst/>
        </a:prstGeom>
        <a:ln xmlns:a="http://schemas.openxmlformats.org/drawingml/2006/main" w="12700">
          <a:solidFill>
            <a:srgbClr val="BFD22B"/>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0.19292</cdr:x>
      <cdr:y>0.90396</cdr:y>
    </cdr:from>
    <cdr:to>
      <cdr:x>0.35881</cdr:x>
      <cdr:y>0.96825</cdr:y>
    </cdr:to>
    <cdr:sp macro="" textlink="">
      <cdr:nvSpPr>
        <cdr:cNvPr id="10" name="Rektangel 9">
          <a:extLst xmlns:a="http://schemas.openxmlformats.org/drawingml/2006/main">
            <a:ext uri="{FF2B5EF4-FFF2-40B4-BE49-F238E27FC236}">
              <a16:creationId xmlns:a16="http://schemas.microsoft.com/office/drawing/2014/main" id="{7CED23F8-9984-6FC0-A5CD-EF355EFC833D}"/>
            </a:ext>
          </a:extLst>
        </cdr:cNvPr>
        <cdr:cNvSpPr/>
      </cdr:nvSpPr>
      <cdr:spPr>
        <a:xfrm xmlns:a="http://schemas.openxmlformats.org/drawingml/2006/main">
          <a:off x="1130144" y="2212900"/>
          <a:ext cx="971852" cy="157370"/>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0.41841</cdr:x>
      <cdr:y>0.911</cdr:y>
    </cdr:from>
    <cdr:to>
      <cdr:x>0.93049</cdr:x>
      <cdr:y>0.97528</cdr:y>
    </cdr:to>
    <cdr:sp macro="" textlink="">
      <cdr:nvSpPr>
        <cdr:cNvPr id="11" name="Rektangel 10">
          <a:extLst xmlns:a="http://schemas.openxmlformats.org/drawingml/2006/main">
            <a:ext uri="{FF2B5EF4-FFF2-40B4-BE49-F238E27FC236}">
              <a16:creationId xmlns:a16="http://schemas.microsoft.com/office/drawing/2014/main" id="{53FC41F2-59C0-821D-16B4-5B6C21BD651F}"/>
            </a:ext>
          </a:extLst>
        </cdr:cNvPr>
        <cdr:cNvSpPr/>
      </cdr:nvSpPr>
      <cdr:spPr>
        <a:xfrm xmlns:a="http://schemas.openxmlformats.org/drawingml/2006/main">
          <a:off x="2451099" y="2230120"/>
          <a:ext cx="2999911" cy="157370"/>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userShapes>
</file>

<file path=ppt/drawings/drawing31.xml><?xml version="1.0" encoding="utf-8"?>
<c:userShapes xmlns:c="http://schemas.openxmlformats.org/drawingml/2006/chart">
  <cdr:relSizeAnchor xmlns:cdr="http://schemas.openxmlformats.org/drawingml/2006/chartDrawing">
    <cdr:from>
      <cdr:x>0.53708</cdr:x>
      <cdr:y>0.06729</cdr:y>
    </cdr:from>
    <cdr:to>
      <cdr:x>0.94771</cdr:x>
      <cdr:y>0.26103</cdr:y>
    </cdr:to>
    <cdr:sp macro="" textlink="">
      <cdr:nvSpPr>
        <cdr:cNvPr id="2" name="Tekstfelt 1">
          <a:extLst xmlns:a="http://schemas.openxmlformats.org/drawingml/2006/main">
            <a:ext uri="{FF2B5EF4-FFF2-40B4-BE49-F238E27FC236}">
              <a16:creationId xmlns:a16="http://schemas.microsoft.com/office/drawing/2014/main" id="{B76B86C9-0F8E-5D56-392E-489F23B80CFF}"/>
            </a:ext>
          </a:extLst>
        </cdr:cNvPr>
        <cdr:cNvSpPr txBox="1"/>
      </cdr:nvSpPr>
      <cdr:spPr>
        <a:xfrm xmlns:a="http://schemas.openxmlformats.org/drawingml/2006/main">
          <a:off x="3160043" y="164724"/>
          <a:ext cx="2416044" cy="474276"/>
        </a:xfrm>
        <a:prstGeom xmlns:a="http://schemas.openxmlformats.org/drawingml/2006/main" prst="rect">
          <a:avLst/>
        </a:prstGeom>
      </cdr:spPr>
      <cdr:txBody>
        <a:bodyPr xmlns:a="http://schemas.openxmlformats.org/drawingml/2006/main" wrap="square"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da-DK" sz="1200" dirty="0">
              <a:solidFill>
                <a:srgbClr val="000000"/>
              </a:solidFill>
              <a:latin typeface="Corbel" panose="020B0503020204020204"/>
            </a:rPr>
            <a:t>Tallene viser nuværende biogasproduktion ift. potentialet.</a:t>
          </a:r>
        </a:p>
      </cdr:txBody>
    </cdr:sp>
  </cdr:relSizeAnchor>
  <cdr:relSizeAnchor xmlns:cdr="http://schemas.openxmlformats.org/drawingml/2006/chartDrawing">
    <cdr:from>
      <cdr:x>0.58659</cdr:x>
      <cdr:y>0.53727</cdr:y>
    </cdr:from>
    <cdr:to>
      <cdr:x>0.60885</cdr:x>
      <cdr:y>0.76103</cdr:y>
    </cdr:to>
    <cdr:sp macro="" textlink="">
      <cdr:nvSpPr>
        <cdr:cNvPr id="5" name="Rektangel 4">
          <a:extLst xmlns:a="http://schemas.openxmlformats.org/drawingml/2006/main">
            <a:ext uri="{FF2B5EF4-FFF2-40B4-BE49-F238E27FC236}">
              <a16:creationId xmlns:a16="http://schemas.microsoft.com/office/drawing/2014/main" id="{B55CAD3C-38D9-121C-DBC2-A606C7F71F90}"/>
            </a:ext>
          </a:extLst>
        </cdr:cNvPr>
        <cdr:cNvSpPr/>
      </cdr:nvSpPr>
      <cdr:spPr>
        <a:xfrm xmlns:a="http://schemas.openxmlformats.org/drawingml/2006/main">
          <a:off x="3451369" y="1315238"/>
          <a:ext cx="130969" cy="547762"/>
        </a:xfrm>
        <a:prstGeom xmlns:a="http://schemas.openxmlformats.org/drawingml/2006/main" prst="rect">
          <a:avLst/>
        </a:prstGeom>
        <a:solidFill xmlns:a="http://schemas.openxmlformats.org/drawingml/2006/main">
          <a:srgbClr val="F5F0E6"/>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da-DK"/>
        </a:p>
      </cdr:txBody>
    </cdr:sp>
  </cdr:relSizeAnchor>
  <cdr:relSizeAnchor xmlns:cdr="http://schemas.openxmlformats.org/drawingml/2006/chartDrawing">
    <cdr:from>
      <cdr:x>0.57526</cdr:x>
      <cdr:y>0.5</cdr:y>
    </cdr:from>
    <cdr:to>
      <cdr:x>0.61047</cdr:x>
      <cdr:y>0.79571</cdr:y>
    </cdr:to>
    <cdr:sp macro="" textlink="">
      <cdr:nvSpPr>
        <cdr:cNvPr id="4" name="Tekstfelt 3">
          <a:extLst xmlns:a="http://schemas.openxmlformats.org/drawingml/2006/main">
            <a:ext uri="{FF2B5EF4-FFF2-40B4-BE49-F238E27FC236}">
              <a16:creationId xmlns:a16="http://schemas.microsoft.com/office/drawing/2014/main" id="{99477A1E-200D-E8BA-CF52-25F4C3C5E571}"/>
            </a:ext>
          </a:extLst>
        </cdr:cNvPr>
        <cdr:cNvSpPr txBox="1"/>
      </cdr:nvSpPr>
      <cdr:spPr>
        <a:xfrm xmlns:a="http://schemas.openxmlformats.org/drawingml/2006/main" rot="16200000">
          <a:off x="3126329" y="1482365"/>
          <a:ext cx="723901" cy="207171"/>
        </a:xfrm>
        <a:prstGeom xmlns:a="http://schemas.openxmlformats.org/drawingml/2006/main" prst="rect">
          <a:avLst/>
        </a:prstGeom>
        <a:noFill xmlns:a="http://schemas.openxmlformats.org/drawingml/2006/main"/>
      </cdr:spPr>
      <cdr:txBody>
        <a:bodyPr xmlns:a="http://schemas.openxmlformats.org/drawingml/2006/main" vertOverflow="clip" wrap="square" rtlCol="0">
          <a:noAutofit/>
        </a:bodyPr>
        <a:lstStyle xmlns:a="http://schemas.openxmlformats.org/drawingml/2006/main"/>
        <a:p xmlns:a="http://schemas.openxmlformats.org/drawingml/2006/main">
          <a:pPr marL="0" indent="0" algn="l">
            <a:buNone/>
          </a:pPr>
          <a:r>
            <a:rPr lang="da-DK" sz="1050" b="1" dirty="0">
              <a:solidFill>
                <a:srgbClr val="000000"/>
              </a:solidFill>
              <a:latin typeface="Corbel" panose="020B0503020204020204"/>
            </a:rPr>
            <a:t>Danmark</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8042A93-0BE0-4CB5-A13C-D0BD1B84B868}"/>
              </a:ext>
            </a:extLst>
          </p:cNvPr>
          <p:cNvSpPr>
            <a:spLocks noGrp="1"/>
          </p:cNvSpPr>
          <p:nvPr>
            <p:ph type="hdr" sz="quarter"/>
          </p:nvPr>
        </p:nvSpPr>
        <p:spPr>
          <a:xfrm>
            <a:off x="0" y="0"/>
            <a:ext cx="2945660" cy="498056"/>
          </a:xfrm>
          <a:prstGeom prst="rect">
            <a:avLst/>
          </a:prstGeom>
        </p:spPr>
        <p:txBody>
          <a:bodyPr vert="horz" lIns="95553" tIns="47777" rIns="95553" bIns="47777" rtlCol="0"/>
          <a:lstStyle>
            <a:lvl1pPr algn="l">
              <a:defRPr sz="1300"/>
            </a:lvl1pPr>
          </a:lstStyle>
          <a:p>
            <a:endParaRPr lang="da-DK" dirty="0"/>
          </a:p>
        </p:txBody>
      </p:sp>
      <p:sp>
        <p:nvSpPr>
          <p:cNvPr id="3" name="Pladsholder til dato 2">
            <a:extLst>
              <a:ext uri="{FF2B5EF4-FFF2-40B4-BE49-F238E27FC236}">
                <a16:creationId xmlns:a16="http://schemas.microsoft.com/office/drawing/2014/main" id="{A4185E40-FB7C-40F4-81FB-D13EE675B82A}"/>
              </a:ext>
            </a:extLst>
          </p:cNvPr>
          <p:cNvSpPr>
            <a:spLocks noGrp="1"/>
          </p:cNvSpPr>
          <p:nvPr>
            <p:ph type="dt" sz="quarter" idx="1"/>
          </p:nvPr>
        </p:nvSpPr>
        <p:spPr>
          <a:xfrm>
            <a:off x="3850443" y="0"/>
            <a:ext cx="2945660" cy="498056"/>
          </a:xfrm>
          <a:prstGeom prst="rect">
            <a:avLst/>
          </a:prstGeom>
        </p:spPr>
        <p:txBody>
          <a:bodyPr vert="horz" lIns="95553" tIns="47777" rIns="95553" bIns="47777" rtlCol="0"/>
          <a:lstStyle>
            <a:lvl1pPr algn="r">
              <a:defRPr sz="1300"/>
            </a:lvl1pPr>
          </a:lstStyle>
          <a:p>
            <a:fld id="{13600DD5-12E1-40A8-9D9B-1FBE16658FFD}" type="datetimeFigureOut">
              <a:rPr lang="da-DK" smtClean="0"/>
              <a:t>28-05-2024</a:t>
            </a:fld>
            <a:endParaRPr lang="da-DK" dirty="0"/>
          </a:p>
        </p:txBody>
      </p:sp>
      <p:sp>
        <p:nvSpPr>
          <p:cNvPr id="4" name="Pladsholder til sidefod 3">
            <a:extLst>
              <a:ext uri="{FF2B5EF4-FFF2-40B4-BE49-F238E27FC236}">
                <a16:creationId xmlns:a16="http://schemas.microsoft.com/office/drawing/2014/main" id="{7B4C1D15-CDF8-4120-BEE7-5CC33D0CD4C0}"/>
              </a:ext>
            </a:extLst>
          </p:cNvPr>
          <p:cNvSpPr>
            <a:spLocks noGrp="1"/>
          </p:cNvSpPr>
          <p:nvPr>
            <p:ph type="ftr" sz="quarter" idx="2"/>
          </p:nvPr>
        </p:nvSpPr>
        <p:spPr>
          <a:xfrm>
            <a:off x="0" y="9428584"/>
            <a:ext cx="2945660" cy="498054"/>
          </a:xfrm>
          <a:prstGeom prst="rect">
            <a:avLst/>
          </a:prstGeom>
        </p:spPr>
        <p:txBody>
          <a:bodyPr vert="horz" lIns="95553" tIns="47777" rIns="95553" bIns="47777" rtlCol="0" anchor="b"/>
          <a:lstStyle>
            <a:lvl1pPr algn="l">
              <a:defRPr sz="1300"/>
            </a:lvl1pPr>
          </a:lstStyle>
          <a:p>
            <a:endParaRPr lang="da-DK" dirty="0"/>
          </a:p>
        </p:txBody>
      </p:sp>
      <p:sp>
        <p:nvSpPr>
          <p:cNvPr id="5" name="Pladsholder til slidenummer 4">
            <a:extLst>
              <a:ext uri="{FF2B5EF4-FFF2-40B4-BE49-F238E27FC236}">
                <a16:creationId xmlns:a16="http://schemas.microsoft.com/office/drawing/2014/main" id="{A016B576-8192-46D2-B96E-38A4722CCE6C}"/>
              </a:ext>
            </a:extLst>
          </p:cNvPr>
          <p:cNvSpPr>
            <a:spLocks noGrp="1"/>
          </p:cNvSpPr>
          <p:nvPr>
            <p:ph type="sldNum" sz="quarter" idx="3"/>
          </p:nvPr>
        </p:nvSpPr>
        <p:spPr>
          <a:xfrm>
            <a:off x="3850443" y="9428584"/>
            <a:ext cx="2945660" cy="498054"/>
          </a:xfrm>
          <a:prstGeom prst="rect">
            <a:avLst/>
          </a:prstGeom>
        </p:spPr>
        <p:txBody>
          <a:bodyPr vert="horz" lIns="95553" tIns="47777" rIns="95553" bIns="47777" rtlCol="0" anchor="b"/>
          <a:lstStyle>
            <a:lvl1pPr algn="r">
              <a:defRPr sz="1300"/>
            </a:lvl1pPr>
          </a:lstStyle>
          <a:p>
            <a:fld id="{D9016F1B-E930-44C5-95AC-5DA2E4DC7E6B}" type="slidenum">
              <a:rPr lang="da-DK" smtClean="0"/>
              <a:t>‹nr.›</a:t>
            </a:fld>
            <a:endParaRPr lang="da-DK" dirty="0"/>
          </a:p>
        </p:txBody>
      </p:sp>
    </p:spTree>
    <p:extLst>
      <p:ext uri="{BB962C8B-B14F-4D97-AF65-F5344CB8AC3E}">
        <p14:creationId xmlns:p14="http://schemas.microsoft.com/office/powerpoint/2010/main" val="1176558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60" cy="498056"/>
          </a:xfrm>
          <a:prstGeom prst="rect">
            <a:avLst/>
          </a:prstGeom>
        </p:spPr>
        <p:txBody>
          <a:bodyPr vert="horz" lIns="95553" tIns="47777" rIns="95553" bIns="47777" rtlCol="0"/>
          <a:lstStyle>
            <a:lvl1pPr algn="l">
              <a:defRPr sz="1300"/>
            </a:lvl1pPr>
          </a:lstStyle>
          <a:p>
            <a:endParaRPr lang="da-DK" dirty="0"/>
          </a:p>
        </p:txBody>
      </p:sp>
      <p:sp>
        <p:nvSpPr>
          <p:cNvPr id="3" name="Pladsholder til dato 2"/>
          <p:cNvSpPr>
            <a:spLocks noGrp="1"/>
          </p:cNvSpPr>
          <p:nvPr>
            <p:ph type="dt" idx="1"/>
          </p:nvPr>
        </p:nvSpPr>
        <p:spPr>
          <a:xfrm>
            <a:off x="3850443" y="0"/>
            <a:ext cx="2945660" cy="498056"/>
          </a:xfrm>
          <a:prstGeom prst="rect">
            <a:avLst/>
          </a:prstGeom>
        </p:spPr>
        <p:txBody>
          <a:bodyPr vert="horz" lIns="95553" tIns="47777" rIns="95553" bIns="47777" rtlCol="0"/>
          <a:lstStyle>
            <a:lvl1pPr algn="r">
              <a:defRPr sz="1300"/>
            </a:lvl1pPr>
          </a:lstStyle>
          <a:p>
            <a:fld id="{C9786E02-4EF7-694A-B13E-14EFCDB73111}" type="datetimeFigureOut">
              <a:rPr lang="da-DK" smtClean="0"/>
              <a:t>28-05-2024</a:t>
            </a:fld>
            <a:endParaRPr lang="da-DK" dirty="0"/>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53" tIns="47777" rIns="95553" bIns="47777" rtlCol="0" anchor="ctr"/>
          <a:lstStyle/>
          <a:p>
            <a:endParaRPr lang="da-DK" dirty="0"/>
          </a:p>
        </p:txBody>
      </p:sp>
      <p:sp>
        <p:nvSpPr>
          <p:cNvPr id="5" name="Pladsholder til noter 4"/>
          <p:cNvSpPr>
            <a:spLocks noGrp="1"/>
          </p:cNvSpPr>
          <p:nvPr>
            <p:ph type="body" sz="quarter" idx="3"/>
          </p:nvPr>
        </p:nvSpPr>
        <p:spPr>
          <a:xfrm>
            <a:off x="679768" y="4777196"/>
            <a:ext cx="5438140" cy="3908613"/>
          </a:xfrm>
          <a:prstGeom prst="rect">
            <a:avLst/>
          </a:prstGeom>
        </p:spPr>
        <p:txBody>
          <a:bodyPr vert="horz" lIns="95553" tIns="47777" rIns="95553" bIns="47777"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60" cy="498054"/>
          </a:xfrm>
          <a:prstGeom prst="rect">
            <a:avLst/>
          </a:prstGeom>
        </p:spPr>
        <p:txBody>
          <a:bodyPr vert="horz" lIns="95553" tIns="47777" rIns="95553" bIns="47777" rtlCol="0" anchor="b"/>
          <a:lstStyle>
            <a:lvl1pPr algn="l">
              <a:defRPr sz="1300"/>
            </a:lvl1pPr>
          </a:lstStyle>
          <a:p>
            <a:endParaRPr lang="da-DK" dirty="0"/>
          </a:p>
        </p:txBody>
      </p:sp>
      <p:sp>
        <p:nvSpPr>
          <p:cNvPr id="7" name="Pladsholder til slidenummer 6"/>
          <p:cNvSpPr>
            <a:spLocks noGrp="1"/>
          </p:cNvSpPr>
          <p:nvPr>
            <p:ph type="sldNum" sz="quarter" idx="5"/>
          </p:nvPr>
        </p:nvSpPr>
        <p:spPr>
          <a:xfrm>
            <a:off x="3850443" y="9428584"/>
            <a:ext cx="2945660" cy="498054"/>
          </a:xfrm>
          <a:prstGeom prst="rect">
            <a:avLst/>
          </a:prstGeom>
        </p:spPr>
        <p:txBody>
          <a:bodyPr vert="horz" lIns="95553" tIns="47777" rIns="95553" bIns="47777" rtlCol="0" anchor="b"/>
          <a:lstStyle>
            <a:lvl1pPr algn="r">
              <a:defRPr sz="1300"/>
            </a:lvl1pPr>
          </a:lstStyle>
          <a:p>
            <a:fld id="{994227B2-B24A-A24F-87DA-09CAF931376C}" type="slidenum">
              <a:rPr lang="da-DK" smtClean="0"/>
              <a:t>‹nr.›</a:t>
            </a:fld>
            <a:endParaRPr lang="da-DK" dirty="0"/>
          </a:p>
        </p:txBody>
      </p:sp>
    </p:spTree>
    <p:extLst>
      <p:ext uri="{BB962C8B-B14F-4D97-AF65-F5344CB8AC3E}">
        <p14:creationId xmlns:p14="http://schemas.microsoft.com/office/powerpoint/2010/main" val="1832411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eur-lex.europa.eu/legal-content/DA/TXT/PDF/?uri=CELEX:52022DC0240&amp;from=EN"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a:t>
            </a:fld>
            <a:endParaRPr lang="da-DK" dirty="0"/>
          </a:p>
        </p:txBody>
      </p:sp>
    </p:spTree>
    <p:extLst>
      <p:ext uri="{BB962C8B-B14F-4D97-AF65-F5344CB8AC3E}">
        <p14:creationId xmlns:p14="http://schemas.microsoft.com/office/powerpoint/2010/main" val="911842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04431">
              <a:defRPr/>
            </a:pPr>
            <a:endParaRPr lang="da-DK" dirty="0"/>
          </a:p>
        </p:txBody>
      </p:sp>
      <p:sp>
        <p:nvSpPr>
          <p:cNvPr id="4" name="Pladsholder til slidenummer 3"/>
          <p:cNvSpPr>
            <a:spLocks noGrp="1"/>
          </p:cNvSpPr>
          <p:nvPr>
            <p:ph type="sldNum" sz="quarter" idx="5"/>
          </p:nvPr>
        </p:nvSpPr>
        <p:spPr/>
        <p:txBody>
          <a:bodyPr/>
          <a:lstStyle/>
          <a:p>
            <a:pPr defTabSz="914305">
              <a:defRPr/>
            </a:pPr>
            <a:fld id="{994227B2-B24A-A24F-87DA-09CAF931376C}" type="slidenum">
              <a:rPr lang="da-DK">
                <a:solidFill>
                  <a:prstClr val="black"/>
                </a:solidFill>
                <a:latin typeface="Calibri" panose="020F0502020204030204"/>
              </a:rPr>
              <a:pPr defTabSz="914305">
                <a:defRPr/>
              </a:pPr>
              <a:t>3</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639128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914305">
              <a:defRPr/>
            </a:pPr>
            <a:fld id="{994227B2-B24A-A24F-87DA-09CAF931376C}" type="slidenum">
              <a:rPr lang="da-DK">
                <a:solidFill>
                  <a:prstClr val="black"/>
                </a:solidFill>
                <a:latin typeface="Calibri" panose="020F0502020204030204"/>
              </a:rPr>
              <a:pPr defTabSz="914305">
                <a:defRPr/>
              </a:pPr>
              <a:t>4</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2592292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a:t>
            </a:fld>
            <a:endParaRPr lang="da-DK"/>
          </a:p>
        </p:txBody>
      </p:sp>
    </p:spTree>
    <p:extLst>
      <p:ext uri="{BB962C8B-B14F-4D97-AF65-F5344CB8AC3E}">
        <p14:creationId xmlns:p14="http://schemas.microsoft.com/office/powerpoint/2010/main" val="240330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4227B2-B24A-A24F-87DA-09CAF931376C}"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a-DK"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9128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920CF-510A-8A02-94AC-9A5062199B7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3CBE964-0076-9775-C5F9-E2FC53613FF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BD9FA78-A9F0-506E-D32B-5AE3A69FB34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A478E43-F9F7-2457-E2A6-E7A0814269AB}"/>
              </a:ext>
            </a:extLst>
          </p:cNvPr>
          <p:cNvSpPr>
            <a:spLocks noGrp="1"/>
          </p:cNvSpPr>
          <p:nvPr>
            <p:ph type="sldNum" sz="quarter" idx="5"/>
          </p:nvPr>
        </p:nvSpPr>
        <p:spPr/>
        <p:txBody>
          <a:bodyPr/>
          <a:lstStyle/>
          <a:p>
            <a:fld id="{994227B2-B24A-A24F-87DA-09CAF931376C}" type="slidenum">
              <a:rPr lang="da-DK" smtClean="0"/>
              <a:t>7</a:t>
            </a:fld>
            <a:endParaRPr lang="da-DK" dirty="0"/>
          </a:p>
        </p:txBody>
      </p:sp>
    </p:spTree>
    <p:extLst>
      <p:ext uri="{BB962C8B-B14F-4D97-AF65-F5344CB8AC3E}">
        <p14:creationId xmlns:p14="http://schemas.microsoft.com/office/powerpoint/2010/main" val="2834636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8</a:t>
            </a:fld>
            <a:endParaRPr lang="da-DK" dirty="0"/>
          </a:p>
        </p:txBody>
      </p:sp>
    </p:spTree>
    <p:extLst>
      <p:ext uri="{BB962C8B-B14F-4D97-AF65-F5344CB8AC3E}">
        <p14:creationId xmlns:p14="http://schemas.microsoft.com/office/powerpoint/2010/main" val="2700032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4227B2-B24A-A24F-87DA-09CAF931376C}"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1007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04431">
              <a:defRPr/>
            </a:pPr>
            <a:endParaRPr lang="da-DK" dirty="0"/>
          </a:p>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10</a:t>
            </a:fld>
            <a:endParaRPr lang="da-DK" dirty="0"/>
          </a:p>
        </p:txBody>
      </p:sp>
    </p:spTree>
    <p:extLst>
      <p:ext uri="{BB962C8B-B14F-4D97-AF65-F5344CB8AC3E}">
        <p14:creationId xmlns:p14="http://schemas.microsoft.com/office/powerpoint/2010/main" val="4249066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11</a:t>
            </a:fld>
            <a:endParaRPr lang="da-DK" dirty="0"/>
          </a:p>
        </p:txBody>
      </p:sp>
    </p:spTree>
    <p:extLst>
      <p:ext uri="{BB962C8B-B14F-4D97-AF65-F5344CB8AC3E}">
        <p14:creationId xmlns:p14="http://schemas.microsoft.com/office/powerpoint/2010/main" val="597420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12</a:t>
            </a:fld>
            <a:endParaRPr lang="da-DK" dirty="0"/>
          </a:p>
        </p:txBody>
      </p:sp>
    </p:spTree>
    <p:extLst>
      <p:ext uri="{BB962C8B-B14F-4D97-AF65-F5344CB8AC3E}">
        <p14:creationId xmlns:p14="http://schemas.microsoft.com/office/powerpoint/2010/main" val="569033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13</a:t>
            </a:fld>
            <a:endParaRPr lang="da-DK" dirty="0"/>
          </a:p>
        </p:txBody>
      </p:sp>
    </p:spTree>
    <p:extLst>
      <p:ext uri="{BB962C8B-B14F-4D97-AF65-F5344CB8AC3E}">
        <p14:creationId xmlns:p14="http://schemas.microsoft.com/office/powerpoint/2010/main" val="80582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93251-3F98-2C76-1602-C6520EE08A3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BAD674F-310D-B1A6-7018-33C3870C87B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ACDD111-D1D5-3366-0C74-B5C0647FBA5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4327F32-6616-67F8-29C6-FAB37754DE53}"/>
              </a:ext>
            </a:extLst>
          </p:cNvPr>
          <p:cNvSpPr>
            <a:spLocks noGrp="1"/>
          </p:cNvSpPr>
          <p:nvPr>
            <p:ph type="sldNum" sz="quarter" idx="5"/>
          </p:nvPr>
        </p:nvSpPr>
        <p:spPr/>
        <p:txBody>
          <a:bodyPr/>
          <a:lstStyle/>
          <a:p>
            <a:fld id="{994227B2-B24A-A24F-87DA-09CAF931376C}" type="slidenum">
              <a:rPr lang="da-DK" smtClean="0"/>
              <a:t>14</a:t>
            </a:fld>
            <a:endParaRPr lang="da-DK" dirty="0"/>
          </a:p>
        </p:txBody>
      </p:sp>
    </p:spTree>
    <p:extLst>
      <p:ext uri="{BB962C8B-B14F-4D97-AF65-F5344CB8AC3E}">
        <p14:creationId xmlns:p14="http://schemas.microsoft.com/office/powerpoint/2010/main" val="2399241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94227B2-B24A-A24F-87DA-09CAF931376C}" type="slidenum">
              <a:rPr lang="da-DK" smtClean="0"/>
              <a:t>15</a:t>
            </a:fld>
            <a:endParaRPr lang="da-DK" dirty="0"/>
          </a:p>
        </p:txBody>
      </p:sp>
    </p:spTree>
    <p:extLst>
      <p:ext uri="{BB962C8B-B14F-4D97-AF65-F5344CB8AC3E}">
        <p14:creationId xmlns:p14="http://schemas.microsoft.com/office/powerpoint/2010/main" val="1581719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nSpc>
                <a:spcPct val="107000"/>
              </a:lnSpc>
              <a:spcAft>
                <a:spcPts val="791"/>
              </a:spcAft>
              <a:buFont typeface="Calibri" panose="020F0502020204030204" pitchFamily="34" charset="0"/>
              <a:buNone/>
            </a:pPr>
            <a:endParaRPr lang="da-DK"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Pladsholder til slidenummer 3"/>
          <p:cNvSpPr>
            <a:spLocks noGrp="1"/>
          </p:cNvSpPr>
          <p:nvPr>
            <p:ph type="sldNum" sz="quarter" idx="5"/>
          </p:nvPr>
        </p:nvSpPr>
        <p:spPr/>
        <p:txBody>
          <a:bodyPr/>
          <a:lstStyle/>
          <a:p>
            <a:fld id="{994227B2-B24A-A24F-87DA-09CAF931376C}" type="slidenum">
              <a:rPr lang="da-DK" smtClean="0"/>
              <a:t>16</a:t>
            </a:fld>
            <a:endParaRPr lang="da-DK" dirty="0"/>
          </a:p>
        </p:txBody>
      </p:sp>
    </p:spTree>
    <p:extLst>
      <p:ext uri="{BB962C8B-B14F-4D97-AF65-F5344CB8AC3E}">
        <p14:creationId xmlns:p14="http://schemas.microsoft.com/office/powerpoint/2010/main" val="569033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nSpc>
                <a:spcPct val="107000"/>
              </a:lnSpc>
              <a:spcAft>
                <a:spcPts val="763"/>
              </a:spcAft>
              <a:buFont typeface="Calibri" panose="020F0502020204030204" pitchFamily="34" charset="0"/>
              <a:buNone/>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17</a:t>
            </a:fld>
            <a:endParaRPr lang="da-DK" dirty="0"/>
          </a:p>
        </p:txBody>
      </p:sp>
    </p:spTree>
    <p:extLst>
      <p:ext uri="{BB962C8B-B14F-4D97-AF65-F5344CB8AC3E}">
        <p14:creationId xmlns:p14="http://schemas.microsoft.com/office/powerpoint/2010/main" val="2672137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94227B2-B24A-A24F-87DA-09CAF931376C}" type="slidenum">
              <a:rPr lang="da-DK" smtClean="0"/>
              <a:t>18</a:t>
            </a:fld>
            <a:endParaRPr lang="da-DK" dirty="0"/>
          </a:p>
        </p:txBody>
      </p:sp>
    </p:spTree>
    <p:extLst>
      <p:ext uri="{BB962C8B-B14F-4D97-AF65-F5344CB8AC3E}">
        <p14:creationId xmlns:p14="http://schemas.microsoft.com/office/powerpoint/2010/main" val="1187491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19</a:t>
            </a:fld>
            <a:endParaRPr lang="da-DK" dirty="0"/>
          </a:p>
        </p:txBody>
      </p:sp>
    </p:spTree>
    <p:extLst>
      <p:ext uri="{BB962C8B-B14F-4D97-AF65-F5344CB8AC3E}">
        <p14:creationId xmlns:p14="http://schemas.microsoft.com/office/powerpoint/2010/main" val="928894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20</a:t>
            </a:fld>
            <a:endParaRPr lang="da-DK" dirty="0"/>
          </a:p>
        </p:txBody>
      </p:sp>
    </p:spTree>
    <p:extLst>
      <p:ext uri="{BB962C8B-B14F-4D97-AF65-F5344CB8AC3E}">
        <p14:creationId xmlns:p14="http://schemas.microsoft.com/office/powerpoint/2010/main" val="2578171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04431">
              <a:defRPr/>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21</a:t>
            </a:fld>
            <a:endParaRPr lang="da-DK" dirty="0"/>
          </a:p>
        </p:txBody>
      </p:sp>
    </p:spTree>
    <p:extLst>
      <p:ext uri="{BB962C8B-B14F-4D97-AF65-F5344CB8AC3E}">
        <p14:creationId xmlns:p14="http://schemas.microsoft.com/office/powerpoint/2010/main" val="2793168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939">
              <a:defRPr/>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22</a:t>
            </a:fld>
            <a:endParaRPr lang="da-DK" dirty="0"/>
          </a:p>
        </p:txBody>
      </p:sp>
    </p:spTree>
    <p:extLst>
      <p:ext uri="{BB962C8B-B14F-4D97-AF65-F5344CB8AC3E}">
        <p14:creationId xmlns:p14="http://schemas.microsoft.com/office/powerpoint/2010/main" val="3644035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Pladsholder til noter 2"/>
              <p:cNvSpPr>
                <a:spLocks noGrp="1"/>
              </p:cNvSpPr>
              <p:nvPr>
                <p:ph type="body" idx="1"/>
              </p:nvPr>
            </p:nvSpPr>
            <p:spPr/>
            <p:txBody>
              <a:bodyPr/>
              <a:lstStyle/>
              <a:p>
                <a:endParaRPr lang="da-DK" dirty="0"/>
              </a:p>
            </p:txBody>
          </p:sp>
        </mc:Choice>
        <mc:Fallback xmlns="">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Gasforbrug i 2030</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I </a:t>
                </a:r>
                <a:r>
                  <a:rPr lang="da-DK"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https://eur-lex.europa.eu/legal-content/DA/TXT/PDF/?uri=CELEX:52022DC0240&amp;from=EN</a:t>
                </a:r>
                <a:r>
                  <a:rPr lang="da-DK" sz="1800" dirty="0">
                    <a:effectLst/>
                    <a:latin typeface="Calibri" panose="020F0502020204030204" pitchFamily="34" charset="0"/>
                    <a:ea typeface="Calibri" panose="020F0502020204030204" pitchFamily="34" charset="0"/>
                    <a:cs typeface="Times New Roman" panose="02020603050405020304" pitchFamily="18" charset="0"/>
                  </a:rPr>
                  <a:t> bliver der skrevet følgende:</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a:t>
                </a:r>
                <a:r>
                  <a:rPr lang="da-DK" sz="2800" dirty="0"/>
                  <a:t>Gennemførelsen af hele "Fit for 55"-pakken vil reducere vores gasforbrug med 30 % (svarende til 100 mia. m³) senest i 2030.”</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Der står dog ikke et årstal reduktionen er ift.</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E3G skriver dog følgende: At Fit for 55 giver en reduktion på 29% af gasforbruget i 2030 ift. 2019.</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Vi vil derfor antage at disse tal er ens – altså at reduktionen fra EU stammer fra 2019. </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Der bliver regnet baglæns:</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Det betyder at gasforbruget i 2019 (som de tager udgangspunkt i) ligger på:</a:t>
                </a:r>
              </a:p>
              <a:p>
                <a:pPr>
                  <a:lnSpc>
                    <a:spcPct val="107000"/>
                  </a:lnSpc>
                  <a:spcAft>
                    <a:spcPts val="800"/>
                  </a:spcAft>
                </a:pPr>
                <a:r>
                  <a:rPr lang="da-DK" sz="1800" i="0">
                    <a:effectLst/>
                    <a:latin typeface="Cambria Math" panose="02040503050406030204" pitchFamily="18" charset="0"/>
                    <a:ea typeface="Calibri" panose="020F0502020204030204" pitchFamily="34" charset="0"/>
                    <a:cs typeface="Times New Roman" panose="02020603050405020304" pitchFamily="18" charset="0"/>
                  </a:rPr>
                  <a:t>100 𝑚𝑖𝑎. 𝑁𝑚3∗30%=333,333 𝑁𝑚3 </a:t>
                </a:r>
                <a:r>
                  <a:rPr lang="da-DK" sz="1800" i="0">
                    <a:effectLst/>
                    <a:latin typeface="Cambria Math" panose="02040503050406030204" pitchFamily="18" charset="0"/>
                    <a:ea typeface="Times New Roman" panose="02020603050405020304" pitchFamily="18" charset="0"/>
                    <a:cs typeface="Times New Roman" panose="02020603050405020304" pitchFamily="18" charset="0"/>
                  </a:rPr>
                  <a:t>𝑒𝑙𝑙𝑒𝑟 </a:t>
                </a:r>
                <a:r>
                  <a:rPr lang="da-DK" sz="1800" b="1" i="0">
                    <a:effectLst/>
                    <a:latin typeface="Cambria Math" panose="02040503050406030204" pitchFamily="18" charset="0"/>
                    <a:ea typeface="Times New Roman" panose="02020603050405020304" pitchFamily="18" charset="0"/>
                    <a:cs typeface="Times New Roman" panose="02020603050405020304" pitchFamily="18" charset="0"/>
                  </a:rPr>
                  <a:t>𝟑𝟑𝟎 𝑵𝒎𝟑</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Ifølge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RePowerEU</a:t>
                </a:r>
                <a:r>
                  <a:rPr lang="da-DK" sz="1800" dirty="0">
                    <a:effectLst/>
                    <a:latin typeface="Calibri" panose="020F0502020204030204" pitchFamily="34" charset="0"/>
                    <a:ea typeface="Calibri" panose="020F0502020204030204" pitchFamily="34" charset="0"/>
                    <a:cs typeface="Times New Roman" panose="02020603050405020304" pitchFamily="18" charset="0"/>
                  </a:rPr>
                  <a:t> vil der være en reduktion på 52% hvis alle midler tages i brug. </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52% * 330 Mia. Nm3 = 172 mia. nm3 (Altså et gasforbrug på 330 – 172 = 158 mia. Nm3 i 2030)</a:t>
                </a:r>
              </a:p>
              <a:p>
                <a:endParaRPr lang="da-DK" dirty="0"/>
              </a:p>
            </p:txBody>
          </p:sp>
        </mc:Fallback>
      </mc:AlternateContent>
      <p:sp>
        <p:nvSpPr>
          <p:cNvPr id="4" name="Pladsholder til slidenummer 3"/>
          <p:cNvSpPr>
            <a:spLocks noGrp="1"/>
          </p:cNvSpPr>
          <p:nvPr>
            <p:ph type="sldNum" sz="quarter" idx="5"/>
          </p:nvPr>
        </p:nvSpPr>
        <p:spPr/>
        <p:txBody>
          <a:bodyPr/>
          <a:lstStyle/>
          <a:p>
            <a:pPr defTabSz="990703">
              <a:defRPr/>
            </a:pPr>
            <a:fld id="{994227B2-B24A-A24F-87DA-09CAF931376C}" type="slidenum">
              <a:rPr lang="da-DK">
                <a:solidFill>
                  <a:prstClr val="black"/>
                </a:solidFill>
                <a:latin typeface="Calibri" panose="020F0502020204030204"/>
              </a:rPr>
              <a:pPr defTabSz="990703">
                <a:defRPr/>
              </a:pPr>
              <a:t>23</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637946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highlight>
                <a:srgbClr val="FFFF00"/>
              </a:highlight>
            </a:endParaRPr>
          </a:p>
        </p:txBody>
      </p:sp>
      <p:sp>
        <p:nvSpPr>
          <p:cNvPr id="4" name="Pladsholder til slidenummer 3"/>
          <p:cNvSpPr>
            <a:spLocks noGrp="1"/>
          </p:cNvSpPr>
          <p:nvPr>
            <p:ph type="sldNum" sz="quarter" idx="5"/>
          </p:nvPr>
        </p:nvSpPr>
        <p:spPr/>
        <p:txBody>
          <a:bodyPr/>
          <a:lstStyle/>
          <a:p>
            <a:pPr defTabSz="955533">
              <a:defRPr/>
            </a:pPr>
            <a:fld id="{994227B2-B24A-A24F-87DA-09CAF931376C}" type="slidenum">
              <a:rPr lang="da-DK">
                <a:solidFill>
                  <a:prstClr val="black"/>
                </a:solidFill>
                <a:latin typeface="Calibri" panose="020F0502020204030204"/>
              </a:rPr>
              <a:pPr defTabSz="955533">
                <a:defRPr/>
              </a:pPr>
              <a:t>24</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3191348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25</a:t>
            </a:fld>
            <a:endParaRPr lang="da-DK" dirty="0"/>
          </a:p>
        </p:txBody>
      </p:sp>
    </p:spTree>
    <p:extLst>
      <p:ext uri="{BB962C8B-B14F-4D97-AF65-F5344CB8AC3E}">
        <p14:creationId xmlns:p14="http://schemas.microsoft.com/office/powerpoint/2010/main" val="2450872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26</a:t>
            </a:fld>
            <a:endParaRPr lang="da-DK" dirty="0"/>
          </a:p>
        </p:txBody>
      </p:sp>
    </p:spTree>
    <p:extLst>
      <p:ext uri="{BB962C8B-B14F-4D97-AF65-F5344CB8AC3E}">
        <p14:creationId xmlns:p14="http://schemas.microsoft.com/office/powerpoint/2010/main" val="2394115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27</a:t>
            </a:fld>
            <a:endParaRPr lang="da-DK" dirty="0"/>
          </a:p>
        </p:txBody>
      </p:sp>
    </p:spTree>
    <p:extLst>
      <p:ext uri="{BB962C8B-B14F-4D97-AF65-F5344CB8AC3E}">
        <p14:creationId xmlns:p14="http://schemas.microsoft.com/office/powerpoint/2010/main" val="3168483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955533">
              <a:defRPr/>
            </a:pPr>
            <a:fld id="{994227B2-B24A-A24F-87DA-09CAF931376C}" type="slidenum">
              <a:rPr lang="da-DK">
                <a:solidFill>
                  <a:prstClr val="black"/>
                </a:solidFill>
                <a:latin typeface="Calibri" panose="020F0502020204030204"/>
              </a:rPr>
              <a:pPr defTabSz="955533">
                <a:defRPr/>
              </a:pPr>
              <a:t>28</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831484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29</a:t>
            </a:fld>
            <a:endParaRPr lang="da-DK" dirty="0"/>
          </a:p>
        </p:txBody>
      </p:sp>
    </p:spTree>
    <p:extLst>
      <p:ext uri="{BB962C8B-B14F-4D97-AF65-F5344CB8AC3E}">
        <p14:creationId xmlns:p14="http://schemas.microsoft.com/office/powerpoint/2010/main" val="3868570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30</a:t>
            </a:fld>
            <a:endParaRPr lang="da-DK" dirty="0"/>
          </a:p>
        </p:txBody>
      </p:sp>
    </p:spTree>
    <p:extLst>
      <p:ext uri="{BB962C8B-B14F-4D97-AF65-F5344CB8AC3E}">
        <p14:creationId xmlns:p14="http://schemas.microsoft.com/office/powerpoint/2010/main" val="633895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14305">
              <a:defRPr/>
            </a:pPr>
            <a:endParaRPr lang="da-DK" i="1" dirty="0">
              <a:solidFill>
                <a:srgbClr val="426243"/>
              </a:solidFill>
              <a:latin typeface="Corbel" panose="020B0503020204020204"/>
            </a:endParaRPr>
          </a:p>
        </p:txBody>
      </p:sp>
      <p:sp>
        <p:nvSpPr>
          <p:cNvPr id="4" name="Pladsholder til slidenummer 3"/>
          <p:cNvSpPr>
            <a:spLocks noGrp="1"/>
          </p:cNvSpPr>
          <p:nvPr>
            <p:ph type="sldNum" sz="quarter" idx="5"/>
          </p:nvPr>
        </p:nvSpPr>
        <p:spPr/>
        <p:txBody>
          <a:bodyPr/>
          <a:lstStyle/>
          <a:p>
            <a:fld id="{994227B2-B24A-A24F-87DA-09CAF931376C}" type="slidenum">
              <a:rPr lang="da-DK" smtClean="0"/>
              <a:t>31</a:t>
            </a:fld>
            <a:endParaRPr lang="da-DK" dirty="0"/>
          </a:p>
        </p:txBody>
      </p:sp>
    </p:spTree>
    <p:extLst>
      <p:ext uri="{BB962C8B-B14F-4D97-AF65-F5344CB8AC3E}">
        <p14:creationId xmlns:p14="http://schemas.microsoft.com/office/powerpoint/2010/main" val="3447233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nSpc>
                <a:spcPct val="107000"/>
              </a:lnSpc>
              <a:spcAft>
                <a:spcPts val="763"/>
              </a:spcAft>
              <a:buFont typeface="Calibri" panose="020F0502020204030204" pitchFamily="34" charset="0"/>
              <a:buNone/>
            </a:pP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4227B2-B24A-A24F-87DA-09CAF931376C}"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7318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791"/>
              </a:spcAft>
              <a:buClrTx/>
              <a:buSzTx/>
              <a:buFontTx/>
              <a:buNone/>
              <a:tabLst/>
              <a:defRPr/>
            </a:pPr>
            <a:endParaRPr lang="da-DK" sz="1800" dirty="0">
              <a:effectLst/>
              <a:latin typeface="Segoe UI" panose="020B0502040204020203" pitchFamily="34" charset="0"/>
            </a:endParaRPr>
          </a:p>
        </p:txBody>
      </p:sp>
      <p:sp>
        <p:nvSpPr>
          <p:cNvPr id="4" name="Pladsholder til slidenummer 3"/>
          <p:cNvSpPr>
            <a:spLocks noGrp="1"/>
          </p:cNvSpPr>
          <p:nvPr>
            <p:ph type="sldNum" sz="quarter" idx="5"/>
          </p:nvPr>
        </p:nvSpPr>
        <p:spPr/>
        <p:txBody>
          <a:bodyPr/>
          <a:lstStyle/>
          <a:p>
            <a:fld id="{994227B2-B24A-A24F-87DA-09CAF931376C}" type="slidenum">
              <a:rPr lang="da-DK" smtClean="0"/>
              <a:t>33</a:t>
            </a:fld>
            <a:endParaRPr lang="da-DK" dirty="0"/>
          </a:p>
        </p:txBody>
      </p:sp>
    </p:spTree>
    <p:extLst>
      <p:ext uri="{BB962C8B-B14F-4D97-AF65-F5344CB8AC3E}">
        <p14:creationId xmlns:p14="http://schemas.microsoft.com/office/powerpoint/2010/main" val="4233610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highlight>
                <a:srgbClr val="FFFF00"/>
              </a:highlight>
            </a:endParaRPr>
          </a:p>
        </p:txBody>
      </p:sp>
      <p:sp>
        <p:nvSpPr>
          <p:cNvPr id="4" name="Pladsholder til slidenummer 3"/>
          <p:cNvSpPr>
            <a:spLocks noGrp="1"/>
          </p:cNvSpPr>
          <p:nvPr>
            <p:ph type="sldNum" sz="quarter" idx="5"/>
          </p:nvPr>
        </p:nvSpPr>
        <p:spPr/>
        <p:txBody>
          <a:bodyPr/>
          <a:lstStyle/>
          <a:p>
            <a:pPr defTabSz="955533">
              <a:defRPr/>
            </a:pPr>
            <a:fld id="{994227B2-B24A-A24F-87DA-09CAF931376C}" type="slidenum">
              <a:rPr lang="da-DK">
                <a:solidFill>
                  <a:prstClr val="black"/>
                </a:solidFill>
                <a:latin typeface="Calibri" panose="020F0502020204030204"/>
              </a:rPr>
              <a:pPr defTabSz="955533">
                <a:defRPr/>
              </a:pPr>
              <a:t>34</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3247056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955533">
              <a:defRPr/>
            </a:pPr>
            <a:fld id="{994227B2-B24A-A24F-87DA-09CAF931376C}" type="slidenum">
              <a:rPr lang="da-DK">
                <a:solidFill>
                  <a:prstClr val="black"/>
                </a:solidFill>
                <a:latin typeface="Calibri" panose="020F0502020204030204"/>
              </a:rPr>
              <a:pPr defTabSz="955533">
                <a:defRPr/>
              </a:pPr>
              <a:t>35</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20627857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872413">
              <a:defRPr/>
            </a:pPr>
            <a:fld id="{994227B2-B24A-A24F-87DA-09CAF931376C}" type="slidenum">
              <a:rPr lang="da-DK">
                <a:solidFill>
                  <a:prstClr val="black"/>
                </a:solidFill>
                <a:latin typeface="Calibri" panose="020F0502020204030204"/>
              </a:rPr>
              <a:pPr defTabSz="872413">
                <a:defRPr/>
              </a:pPr>
              <a:t>36</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41209585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872413">
              <a:defRPr/>
            </a:pPr>
            <a:fld id="{994227B2-B24A-A24F-87DA-09CAF931376C}" type="slidenum">
              <a:rPr lang="da-DK">
                <a:solidFill>
                  <a:prstClr val="black"/>
                </a:solidFill>
                <a:latin typeface="Calibri" panose="020F0502020204030204"/>
              </a:rPr>
              <a:pPr defTabSz="872413">
                <a:defRPr/>
              </a:pPr>
              <a:t>37</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18792560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04524" rtl="0" eaLnBrk="1" fontAlgn="auto" latinLnBrk="0" hangingPunct="1">
              <a:lnSpc>
                <a:spcPct val="100000"/>
              </a:lnSpc>
              <a:spcBef>
                <a:spcPts val="0"/>
              </a:spcBef>
              <a:spcAft>
                <a:spcPts val="0"/>
              </a:spcAft>
              <a:buClrTx/>
              <a:buSzTx/>
              <a:buFontTx/>
              <a:buNone/>
              <a:tabLst/>
              <a:defRPr/>
            </a:pPr>
            <a:fld id="{994227B2-B24A-A24F-87DA-09CAF931376C}" type="slidenum">
              <a:rPr kumimoji="0" lang="da-DK"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04524" rtl="0" eaLnBrk="1" fontAlgn="auto" latinLnBrk="0" hangingPunct="1">
                <a:lnSpc>
                  <a:spcPct val="100000"/>
                </a:lnSpc>
                <a:spcBef>
                  <a:spcPts val="0"/>
                </a:spcBef>
                <a:spcAft>
                  <a:spcPts val="0"/>
                </a:spcAft>
                <a:buClrTx/>
                <a:buSzTx/>
                <a:buFontTx/>
                <a:buNone/>
                <a:tabLst/>
                <a:defRPr/>
              </a:pPr>
              <a:t>38</a:t>
            </a:fld>
            <a:endParaRPr kumimoji="0" lang="da-DK"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896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04524" rtl="0" eaLnBrk="1" fontAlgn="auto" latinLnBrk="0" hangingPunct="1">
              <a:lnSpc>
                <a:spcPct val="100000"/>
              </a:lnSpc>
              <a:spcBef>
                <a:spcPts val="0"/>
              </a:spcBef>
              <a:spcAft>
                <a:spcPts val="0"/>
              </a:spcAft>
              <a:buClrTx/>
              <a:buSzTx/>
              <a:buFontTx/>
              <a:buNone/>
              <a:tabLst/>
              <a:defRPr/>
            </a:pPr>
            <a:fld id="{994227B2-B24A-A24F-87DA-09CAF931376C}" type="slidenum">
              <a:rPr kumimoji="0" lang="da-DK"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04524" rtl="0" eaLnBrk="1" fontAlgn="auto" latinLnBrk="0" hangingPunct="1">
                <a:lnSpc>
                  <a:spcPct val="100000"/>
                </a:lnSpc>
                <a:spcBef>
                  <a:spcPts val="0"/>
                </a:spcBef>
                <a:spcAft>
                  <a:spcPts val="0"/>
                </a:spcAft>
                <a:buClrTx/>
                <a:buSzTx/>
                <a:buFontTx/>
                <a:buNone/>
                <a:tabLst/>
                <a:defRPr/>
              </a:pPr>
              <a:t>39</a:t>
            </a:fld>
            <a:endParaRPr kumimoji="0" lang="da-DK"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732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04524" rtl="0" eaLnBrk="1" fontAlgn="auto" latinLnBrk="0" hangingPunct="1">
              <a:lnSpc>
                <a:spcPct val="100000"/>
              </a:lnSpc>
              <a:spcBef>
                <a:spcPts val="0"/>
              </a:spcBef>
              <a:spcAft>
                <a:spcPts val="0"/>
              </a:spcAft>
              <a:buClrTx/>
              <a:buSzTx/>
              <a:buFontTx/>
              <a:buNone/>
              <a:tabLst/>
              <a:defRPr/>
            </a:pPr>
            <a:fld id="{994227B2-B24A-A24F-87DA-09CAF931376C}" type="slidenum">
              <a:rPr kumimoji="0" lang="da-DK"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04524" rtl="0" eaLnBrk="1" fontAlgn="auto" latinLnBrk="0" hangingPunct="1">
                <a:lnSpc>
                  <a:spcPct val="100000"/>
                </a:lnSpc>
                <a:spcBef>
                  <a:spcPts val="0"/>
                </a:spcBef>
                <a:spcAft>
                  <a:spcPts val="0"/>
                </a:spcAft>
                <a:buClrTx/>
                <a:buSzTx/>
                <a:buFontTx/>
                <a:buNone/>
                <a:tabLst/>
                <a:defRPr/>
              </a:pPr>
              <a:t>40</a:t>
            </a:fld>
            <a:endParaRPr kumimoji="0" lang="da-DK"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079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41</a:t>
            </a:fld>
            <a:endParaRPr lang="da-DK" dirty="0"/>
          </a:p>
        </p:txBody>
      </p:sp>
    </p:spTree>
    <p:extLst>
      <p:ext uri="{BB962C8B-B14F-4D97-AF65-F5344CB8AC3E}">
        <p14:creationId xmlns:p14="http://schemas.microsoft.com/office/powerpoint/2010/main" val="12313297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42</a:t>
            </a:fld>
            <a:endParaRPr lang="da-DK" dirty="0"/>
          </a:p>
        </p:txBody>
      </p:sp>
    </p:spTree>
    <p:extLst>
      <p:ext uri="{BB962C8B-B14F-4D97-AF65-F5344CB8AC3E}">
        <p14:creationId xmlns:p14="http://schemas.microsoft.com/office/powerpoint/2010/main" val="30720178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43</a:t>
            </a:fld>
            <a:endParaRPr lang="da-DK" dirty="0"/>
          </a:p>
        </p:txBody>
      </p:sp>
    </p:spTree>
    <p:extLst>
      <p:ext uri="{BB962C8B-B14F-4D97-AF65-F5344CB8AC3E}">
        <p14:creationId xmlns:p14="http://schemas.microsoft.com/office/powerpoint/2010/main" val="15783189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921706">
              <a:defRPr/>
            </a:pPr>
            <a:fld id="{994227B2-B24A-A24F-87DA-09CAF931376C}" type="slidenum">
              <a:rPr lang="da-DK">
                <a:solidFill>
                  <a:prstClr val="black"/>
                </a:solidFill>
                <a:latin typeface="Calibri" panose="020F0502020204030204"/>
              </a:rPr>
              <a:pPr defTabSz="921706">
                <a:defRPr/>
              </a:pPr>
              <a:t>44</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3385664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921706">
              <a:defRPr/>
            </a:pPr>
            <a:fld id="{994227B2-B24A-A24F-87DA-09CAF931376C}" type="slidenum">
              <a:rPr lang="da-DK">
                <a:solidFill>
                  <a:prstClr val="black"/>
                </a:solidFill>
                <a:latin typeface="Calibri" panose="020F0502020204030204"/>
              </a:rPr>
              <a:pPr defTabSz="921706">
                <a:defRPr/>
              </a:pPr>
              <a:t>45</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6442192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46</a:t>
            </a:fld>
            <a:endParaRPr lang="da-DK" dirty="0"/>
          </a:p>
        </p:txBody>
      </p:sp>
    </p:spTree>
    <p:extLst>
      <p:ext uri="{BB962C8B-B14F-4D97-AF65-F5344CB8AC3E}">
        <p14:creationId xmlns:p14="http://schemas.microsoft.com/office/powerpoint/2010/main" val="11207826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47</a:t>
            </a:fld>
            <a:endParaRPr lang="da-DK" dirty="0"/>
          </a:p>
        </p:txBody>
      </p:sp>
    </p:spTree>
    <p:extLst>
      <p:ext uri="{BB962C8B-B14F-4D97-AF65-F5344CB8AC3E}">
        <p14:creationId xmlns:p14="http://schemas.microsoft.com/office/powerpoint/2010/main" val="14828081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48</a:t>
            </a:fld>
            <a:endParaRPr lang="da-DK" dirty="0"/>
          </a:p>
        </p:txBody>
      </p:sp>
    </p:spTree>
    <p:extLst>
      <p:ext uri="{BB962C8B-B14F-4D97-AF65-F5344CB8AC3E}">
        <p14:creationId xmlns:p14="http://schemas.microsoft.com/office/powerpoint/2010/main" val="24057370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FA2CC-3F1D-D65F-CB14-801C62512BC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F15F04F-08D8-187A-7051-A846A23D87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8F1534F-4B9C-623D-D350-82B91D4E98E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4FD2438-8548-C1B3-0DEC-76598A37FA54}"/>
              </a:ext>
            </a:extLst>
          </p:cNvPr>
          <p:cNvSpPr>
            <a:spLocks noGrp="1"/>
          </p:cNvSpPr>
          <p:nvPr>
            <p:ph type="sldNum" sz="quarter" idx="5"/>
          </p:nvPr>
        </p:nvSpPr>
        <p:spPr/>
        <p:txBody>
          <a:bodyPr/>
          <a:lstStyle/>
          <a:p>
            <a:fld id="{994227B2-B24A-A24F-87DA-09CAF931376C}" type="slidenum">
              <a:rPr lang="da-DK" smtClean="0"/>
              <a:t>49</a:t>
            </a:fld>
            <a:endParaRPr lang="da-DK" dirty="0"/>
          </a:p>
        </p:txBody>
      </p:sp>
    </p:spTree>
    <p:extLst>
      <p:ext uri="{BB962C8B-B14F-4D97-AF65-F5344CB8AC3E}">
        <p14:creationId xmlns:p14="http://schemas.microsoft.com/office/powerpoint/2010/main" val="41337504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50</a:t>
            </a:fld>
            <a:endParaRPr lang="da-DK" dirty="0"/>
          </a:p>
        </p:txBody>
      </p:sp>
    </p:spTree>
    <p:extLst>
      <p:ext uri="{BB962C8B-B14F-4D97-AF65-F5344CB8AC3E}">
        <p14:creationId xmlns:p14="http://schemas.microsoft.com/office/powerpoint/2010/main" val="8576581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51</a:t>
            </a:fld>
            <a:endParaRPr lang="da-DK" dirty="0"/>
          </a:p>
        </p:txBody>
      </p:sp>
    </p:spTree>
    <p:extLst>
      <p:ext uri="{BB962C8B-B14F-4D97-AF65-F5344CB8AC3E}">
        <p14:creationId xmlns:p14="http://schemas.microsoft.com/office/powerpoint/2010/main" val="34647988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52</a:t>
            </a:fld>
            <a:endParaRPr lang="da-DK" dirty="0"/>
          </a:p>
        </p:txBody>
      </p:sp>
    </p:spTree>
    <p:extLst>
      <p:ext uri="{BB962C8B-B14F-4D97-AF65-F5344CB8AC3E}">
        <p14:creationId xmlns:p14="http://schemas.microsoft.com/office/powerpoint/2010/main" val="13881844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800" dirty="0">
              <a:effectLst/>
              <a:latin typeface="Calibri" panose="020F0502020204030204" pitchFamily="34" charset="0"/>
              <a:ea typeface="Calibri" panose="020F0502020204030204" pitchFamily="34" charset="0"/>
            </a:endParaRPr>
          </a:p>
        </p:txBody>
      </p:sp>
      <p:sp>
        <p:nvSpPr>
          <p:cNvPr id="4" name="Pladsholder til slidenummer 3"/>
          <p:cNvSpPr>
            <a:spLocks noGrp="1"/>
          </p:cNvSpPr>
          <p:nvPr>
            <p:ph type="sldNum" sz="quarter" idx="5"/>
          </p:nvPr>
        </p:nvSpPr>
        <p:spPr/>
        <p:txBody>
          <a:bodyPr/>
          <a:lstStyle/>
          <a:p>
            <a:fld id="{994227B2-B24A-A24F-87DA-09CAF931376C}" type="slidenum">
              <a:rPr lang="da-DK" smtClean="0"/>
              <a:t>53</a:t>
            </a:fld>
            <a:endParaRPr lang="da-DK" dirty="0"/>
          </a:p>
        </p:txBody>
      </p:sp>
    </p:spTree>
    <p:extLst>
      <p:ext uri="{BB962C8B-B14F-4D97-AF65-F5344CB8AC3E}">
        <p14:creationId xmlns:p14="http://schemas.microsoft.com/office/powerpoint/2010/main" val="24952077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nSpc>
                <a:spcPct val="107000"/>
              </a:lnSpc>
              <a:spcAft>
                <a:spcPts val="763"/>
              </a:spcAft>
              <a:buFont typeface="Calibri" panose="020F0502020204030204" pitchFamily="34" charset="0"/>
              <a:buNone/>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54</a:t>
            </a:fld>
            <a:endParaRPr lang="da-DK" dirty="0"/>
          </a:p>
        </p:txBody>
      </p:sp>
    </p:spTree>
    <p:extLst>
      <p:ext uri="{BB962C8B-B14F-4D97-AF65-F5344CB8AC3E}">
        <p14:creationId xmlns:p14="http://schemas.microsoft.com/office/powerpoint/2010/main" val="8238351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defTabSz="955533">
              <a:defRPr/>
            </a:pPr>
            <a:fld id="{994227B2-B24A-A24F-87DA-09CAF931376C}" type="slidenum">
              <a:rPr lang="da-DK">
                <a:solidFill>
                  <a:prstClr val="black"/>
                </a:solidFill>
                <a:latin typeface="Calibri" panose="020F0502020204030204"/>
              </a:rPr>
              <a:pPr defTabSz="955533">
                <a:defRPr/>
              </a:pPr>
              <a:t>55</a:t>
            </a:fld>
            <a:endParaRPr lang="da-DK" dirty="0">
              <a:solidFill>
                <a:prstClr val="black"/>
              </a:solidFill>
              <a:latin typeface="Calibri" panose="020F0502020204030204"/>
            </a:endParaRPr>
          </a:p>
        </p:txBody>
      </p:sp>
    </p:spTree>
    <p:extLst>
      <p:ext uri="{BB962C8B-B14F-4D97-AF65-F5344CB8AC3E}">
        <p14:creationId xmlns:p14="http://schemas.microsoft.com/office/powerpoint/2010/main" val="2506175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56</a:t>
            </a:fld>
            <a:endParaRPr lang="da-DK" dirty="0"/>
          </a:p>
        </p:txBody>
      </p:sp>
    </p:spTree>
    <p:extLst>
      <p:ext uri="{BB962C8B-B14F-4D97-AF65-F5344CB8AC3E}">
        <p14:creationId xmlns:p14="http://schemas.microsoft.com/office/powerpoint/2010/main" val="42478179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D5D7B-35AD-7F92-737C-D3963379DA0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89BE1A2-7440-74EB-D4FB-81D868D827E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697367D-6EF0-526F-E775-08696F4F8C7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A5AF9D9-130B-5989-42E3-B42CF6615FB6}"/>
              </a:ext>
            </a:extLst>
          </p:cNvPr>
          <p:cNvSpPr>
            <a:spLocks noGrp="1"/>
          </p:cNvSpPr>
          <p:nvPr>
            <p:ph type="sldNum" sz="quarter" idx="5"/>
          </p:nvPr>
        </p:nvSpPr>
        <p:spPr/>
        <p:txBody>
          <a:bodyPr/>
          <a:lstStyle/>
          <a:p>
            <a:fld id="{994227B2-B24A-A24F-87DA-09CAF931376C}" type="slidenum">
              <a:rPr lang="da-DK" smtClean="0"/>
              <a:t>57</a:t>
            </a:fld>
            <a:endParaRPr lang="da-DK" dirty="0"/>
          </a:p>
        </p:txBody>
      </p:sp>
    </p:spTree>
    <p:extLst>
      <p:ext uri="{BB962C8B-B14F-4D97-AF65-F5344CB8AC3E}">
        <p14:creationId xmlns:p14="http://schemas.microsoft.com/office/powerpoint/2010/main" val="3225615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58</a:t>
            </a:fld>
            <a:endParaRPr lang="da-DK" dirty="0"/>
          </a:p>
        </p:txBody>
      </p:sp>
    </p:spTree>
    <p:extLst>
      <p:ext uri="{BB962C8B-B14F-4D97-AF65-F5344CB8AC3E}">
        <p14:creationId xmlns:p14="http://schemas.microsoft.com/office/powerpoint/2010/main" val="6338951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165B-C49E-2CF3-883D-471171BD7E6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FE673E5-E13E-6D60-C00F-66AE365DC18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8DAFD46-31B9-89EC-AF0B-994DBBE6C3AF}"/>
              </a:ext>
            </a:extLst>
          </p:cNvPr>
          <p:cNvSpPr>
            <a:spLocks noGrp="1"/>
          </p:cNvSpPr>
          <p:nvPr>
            <p:ph type="body" idx="1"/>
          </p:nvPr>
        </p:nvSpPr>
        <p:spPr/>
        <p:txBody>
          <a:bodyPr/>
          <a:lstStyle/>
          <a:p>
            <a:pPr marL="0" indent="0">
              <a:buFont typeface="Arial" panose="020B0604020202020204" pitchFamily="34" charset="0"/>
              <a:buNone/>
            </a:pPr>
            <a:endParaRPr lang="da-DK" dirty="0"/>
          </a:p>
        </p:txBody>
      </p:sp>
      <p:sp>
        <p:nvSpPr>
          <p:cNvPr id="4" name="Pladsholder til slidenummer 3">
            <a:extLst>
              <a:ext uri="{FF2B5EF4-FFF2-40B4-BE49-F238E27FC236}">
                <a16:creationId xmlns:a16="http://schemas.microsoft.com/office/drawing/2014/main" id="{99E66C30-1CE8-5445-D3B0-6102E09F5C94}"/>
              </a:ext>
            </a:extLst>
          </p:cNvPr>
          <p:cNvSpPr>
            <a:spLocks noGrp="1"/>
          </p:cNvSpPr>
          <p:nvPr>
            <p:ph type="sldNum" sz="quarter" idx="5"/>
          </p:nvPr>
        </p:nvSpPr>
        <p:spPr/>
        <p:txBody>
          <a:bodyPr/>
          <a:lstStyle/>
          <a:p>
            <a:fld id="{994227B2-B24A-A24F-87DA-09CAF931376C}" type="slidenum">
              <a:rPr lang="da-DK" smtClean="0"/>
              <a:t>59</a:t>
            </a:fld>
            <a:endParaRPr lang="da-DK" dirty="0"/>
          </a:p>
        </p:txBody>
      </p:sp>
    </p:spTree>
    <p:extLst>
      <p:ext uri="{BB962C8B-B14F-4D97-AF65-F5344CB8AC3E}">
        <p14:creationId xmlns:p14="http://schemas.microsoft.com/office/powerpoint/2010/main" val="27155632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0E21B-2316-78B0-D3BC-5DCA97F9DA4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6F0B325-B288-3D98-FC89-CCADDD5BEEA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B1E92A5-2896-DD4E-7CF4-384F83A839B8}"/>
              </a:ext>
            </a:extLst>
          </p:cNvPr>
          <p:cNvSpPr>
            <a:spLocks noGrp="1"/>
          </p:cNvSpPr>
          <p:nvPr>
            <p:ph type="body" idx="1"/>
          </p:nvPr>
        </p:nvSpPr>
        <p:spPr/>
        <p:txBody>
          <a:bodyPr/>
          <a:lstStyle/>
          <a:p>
            <a:pPr marL="0" indent="0">
              <a:buFont typeface="Arial" panose="020B0604020202020204" pitchFamily="34" charset="0"/>
              <a:buNone/>
            </a:pPr>
            <a:endParaRPr lang="da-DK" dirty="0"/>
          </a:p>
        </p:txBody>
      </p:sp>
      <p:sp>
        <p:nvSpPr>
          <p:cNvPr id="4" name="Pladsholder til slidenummer 3">
            <a:extLst>
              <a:ext uri="{FF2B5EF4-FFF2-40B4-BE49-F238E27FC236}">
                <a16:creationId xmlns:a16="http://schemas.microsoft.com/office/drawing/2014/main" id="{B7C261BD-39B2-8251-96AD-64E98453A239}"/>
              </a:ext>
            </a:extLst>
          </p:cNvPr>
          <p:cNvSpPr>
            <a:spLocks noGrp="1"/>
          </p:cNvSpPr>
          <p:nvPr>
            <p:ph type="sldNum" sz="quarter" idx="5"/>
          </p:nvPr>
        </p:nvSpPr>
        <p:spPr/>
        <p:txBody>
          <a:bodyPr/>
          <a:lstStyle/>
          <a:p>
            <a:fld id="{994227B2-B24A-A24F-87DA-09CAF931376C}" type="slidenum">
              <a:rPr lang="da-DK" smtClean="0"/>
              <a:t>60</a:t>
            </a:fld>
            <a:endParaRPr lang="da-DK" dirty="0"/>
          </a:p>
        </p:txBody>
      </p:sp>
    </p:spTree>
    <p:extLst>
      <p:ext uri="{BB962C8B-B14F-4D97-AF65-F5344CB8AC3E}">
        <p14:creationId xmlns:p14="http://schemas.microsoft.com/office/powerpoint/2010/main" val="16870703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FA156-AB7F-25B9-444A-BDA2B994472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FD8B32F-151A-6FD9-233F-9501A3CCB61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5A7B069-F1FF-0A2A-241F-028B6BD75C29}"/>
              </a:ext>
            </a:extLst>
          </p:cNvPr>
          <p:cNvSpPr>
            <a:spLocks noGrp="1"/>
          </p:cNvSpPr>
          <p:nvPr>
            <p:ph type="body" idx="1"/>
          </p:nvPr>
        </p:nvSpPr>
        <p:spPr/>
        <p:txBody>
          <a:bodyPr/>
          <a:lstStyle/>
          <a:p>
            <a:pPr marL="0" indent="0">
              <a:buFont typeface="Arial" panose="020B0604020202020204" pitchFamily="34" charset="0"/>
              <a:buNone/>
            </a:pPr>
            <a:endParaRPr lang="da-DK" dirty="0"/>
          </a:p>
        </p:txBody>
      </p:sp>
      <p:sp>
        <p:nvSpPr>
          <p:cNvPr id="4" name="Pladsholder til slidenummer 3">
            <a:extLst>
              <a:ext uri="{FF2B5EF4-FFF2-40B4-BE49-F238E27FC236}">
                <a16:creationId xmlns:a16="http://schemas.microsoft.com/office/drawing/2014/main" id="{6CD152F7-823F-2407-BE13-80C37DF4708D}"/>
              </a:ext>
            </a:extLst>
          </p:cNvPr>
          <p:cNvSpPr>
            <a:spLocks noGrp="1"/>
          </p:cNvSpPr>
          <p:nvPr>
            <p:ph type="sldNum" sz="quarter" idx="5"/>
          </p:nvPr>
        </p:nvSpPr>
        <p:spPr/>
        <p:txBody>
          <a:bodyPr/>
          <a:lstStyle/>
          <a:p>
            <a:fld id="{994227B2-B24A-A24F-87DA-09CAF931376C}" type="slidenum">
              <a:rPr lang="da-DK" smtClean="0"/>
              <a:t>61</a:t>
            </a:fld>
            <a:endParaRPr lang="da-DK" dirty="0"/>
          </a:p>
        </p:txBody>
      </p:sp>
    </p:spTree>
    <p:extLst>
      <p:ext uri="{BB962C8B-B14F-4D97-AF65-F5344CB8AC3E}">
        <p14:creationId xmlns:p14="http://schemas.microsoft.com/office/powerpoint/2010/main" val="19279560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62</a:t>
            </a:fld>
            <a:endParaRPr lang="da-DK" dirty="0"/>
          </a:p>
        </p:txBody>
      </p:sp>
    </p:spTree>
    <p:extLst>
      <p:ext uri="{BB962C8B-B14F-4D97-AF65-F5344CB8AC3E}">
        <p14:creationId xmlns:p14="http://schemas.microsoft.com/office/powerpoint/2010/main" val="28598743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63</a:t>
            </a:fld>
            <a:endParaRPr lang="da-DK" dirty="0"/>
          </a:p>
        </p:txBody>
      </p:sp>
    </p:spTree>
    <p:extLst>
      <p:ext uri="{BB962C8B-B14F-4D97-AF65-F5344CB8AC3E}">
        <p14:creationId xmlns:p14="http://schemas.microsoft.com/office/powerpoint/2010/main" val="41161077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64</a:t>
            </a:fld>
            <a:endParaRPr lang="da-DK" dirty="0"/>
          </a:p>
        </p:txBody>
      </p:sp>
    </p:spTree>
    <p:extLst>
      <p:ext uri="{BB962C8B-B14F-4D97-AF65-F5344CB8AC3E}">
        <p14:creationId xmlns:p14="http://schemas.microsoft.com/office/powerpoint/2010/main" val="21832562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65</a:t>
            </a:fld>
            <a:endParaRPr lang="da-DK" dirty="0"/>
          </a:p>
        </p:txBody>
      </p:sp>
    </p:spTree>
    <p:extLst>
      <p:ext uri="{BB962C8B-B14F-4D97-AF65-F5344CB8AC3E}">
        <p14:creationId xmlns:p14="http://schemas.microsoft.com/office/powerpoint/2010/main" val="12043989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94227B2-B24A-A24F-87DA-09CAF931376C}" type="slidenum">
              <a:rPr lang="da-DK" smtClean="0"/>
              <a:t>66</a:t>
            </a:fld>
            <a:endParaRPr lang="da-DK" dirty="0"/>
          </a:p>
        </p:txBody>
      </p:sp>
    </p:spTree>
    <p:extLst>
      <p:ext uri="{BB962C8B-B14F-4D97-AF65-F5344CB8AC3E}">
        <p14:creationId xmlns:p14="http://schemas.microsoft.com/office/powerpoint/2010/main" val="67668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Logoslide lys">
    <p:bg>
      <p:bgPr>
        <a:solidFill>
          <a:schemeClr val="bg1"/>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pic>
        <p:nvPicPr>
          <p:cNvPr id="17" name="Billede 16" descr="Et billede, der indeholder mad&#10;&#10;Automatisk genereret beskrivelse">
            <a:extLst>
              <a:ext uri="{FF2B5EF4-FFF2-40B4-BE49-F238E27FC236}">
                <a16:creationId xmlns:a16="http://schemas.microsoft.com/office/drawing/2014/main" id="{19E60422-8B88-F540-9B9F-A89153C3809D}"/>
              </a:ext>
            </a:extLst>
          </p:cNvPr>
          <p:cNvPicPr>
            <a:picLocks noChangeAspect="1"/>
          </p:cNvPicPr>
          <p:nvPr/>
        </p:nvPicPr>
        <p:blipFill>
          <a:blip r:embed="rId2"/>
          <a:stretch>
            <a:fillRect/>
          </a:stretch>
        </p:blipFill>
        <p:spPr>
          <a:xfrm>
            <a:off x="2998138" y="2263064"/>
            <a:ext cx="6195724" cy="2331872"/>
          </a:xfrm>
          <a:prstGeom prst="rect">
            <a:avLst/>
          </a:prstGeom>
        </p:spPr>
      </p:pic>
    </p:spTree>
    <p:extLst>
      <p:ext uri="{BB962C8B-B14F-4D97-AF65-F5344CB8AC3E}">
        <p14:creationId xmlns:p14="http://schemas.microsoft.com/office/powerpoint/2010/main" val="203824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egivenhed, titel, navn, baggrundsfoto, lys teks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4" name="Pladsholder til tekst 2">
            <a:extLst>
              <a:ext uri="{FF2B5EF4-FFF2-40B4-BE49-F238E27FC236}">
                <a16:creationId xmlns:a16="http://schemas.microsoft.com/office/drawing/2014/main" id="{6E3B6CB4-DFD4-F440-9A1F-C17F1FA096CD}"/>
              </a:ext>
            </a:extLst>
          </p:cNvPr>
          <p:cNvSpPr>
            <a:spLocks noGrp="1"/>
          </p:cNvSpPr>
          <p:nvPr>
            <p:ph type="body" idx="1" hasCustomPrompt="1"/>
          </p:nvPr>
        </p:nvSpPr>
        <p:spPr>
          <a:xfrm>
            <a:off x="834606" y="2681090"/>
            <a:ext cx="5227983" cy="337109"/>
          </a:xfrm>
          <a:prstGeom prst="rect">
            <a:avLst/>
          </a:prstGeom>
        </p:spPr>
        <p:txBody>
          <a:bodyPr anchor="b"/>
          <a:lstStyle>
            <a:lvl1pPr marL="0" indent="0">
              <a:buNone/>
              <a:defRPr sz="2000" b="1" baseline="0">
                <a:solidFill>
                  <a:schemeClr val="accent4"/>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5" name="Pladsholder til indhold 3">
            <a:extLst>
              <a:ext uri="{FF2B5EF4-FFF2-40B4-BE49-F238E27FC236}">
                <a16:creationId xmlns:a16="http://schemas.microsoft.com/office/drawing/2014/main" id="{97E55DF4-F5FD-6D45-9BD9-79DE6C53580A}"/>
              </a:ext>
            </a:extLst>
          </p:cNvPr>
          <p:cNvSpPr>
            <a:spLocks noGrp="1"/>
          </p:cNvSpPr>
          <p:nvPr>
            <p:ph sz="half" idx="2" hasCustomPrompt="1"/>
          </p:nvPr>
        </p:nvSpPr>
        <p:spPr>
          <a:xfrm>
            <a:off x="838199" y="434633"/>
            <a:ext cx="5257799" cy="362070"/>
          </a:xfrm>
          <a:prstGeom prst="rect">
            <a:avLst/>
          </a:prstGeom>
        </p:spPr>
        <p:txBody>
          <a:bodyPr>
            <a:noAutofit/>
          </a:bodyPr>
          <a:lstStyle>
            <a:lvl1pPr marL="0" indent="0">
              <a:buNone/>
              <a:defRPr sz="2000" baseline="0">
                <a:solidFill>
                  <a:schemeClr val="accent4"/>
                </a:solidFill>
                <a:latin typeface="Corbel" panose="020B0503020204020204" pitchFamily="34" charset="0"/>
              </a:defRPr>
            </a:lvl1pPr>
          </a:lstStyle>
          <a:p>
            <a:pPr lvl="0"/>
            <a:r>
              <a:rPr lang="da-DK" dirty="0"/>
              <a:t>Begivenhed, dato</a:t>
            </a:r>
          </a:p>
        </p:txBody>
      </p:sp>
      <p:sp>
        <p:nvSpPr>
          <p:cNvPr id="6" name="Pladsholder til tekst 2">
            <a:extLst>
              <a:ext uri="{FF2B5EF4-FFF2-40B4-BE49-F238E27FC236}">
                <a16:creationId xmlns:a16="http://schemas.microsoft.com/office/drawing/2014/main" id="{425C39CB-5F05-4A40-8FF6-6F7D214AD998}"/>
              </a:ext>
            </a:extLst>
          </p:cNvPr>
          <p:cNvSpPr>
            <a:spLocks noGrp="1"/>
          </p:cNvSpPr>
          <p:nvPr>
            <p:ph idx="10" hasCustomPrompt="1"/>
          </p:nvPr>
        </p:nvSpPr>
        <p:spPr>
          <a:xfrm>
            <a:off x="834606" y="833200"/>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chemeClr val="accent4"/>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pic>
        <p:nvPicPr>
          <p:cNvPr id="7" name="Billede 6">
            <a:extLst>
              <a:ext uri="{FF2B5EF4-FFF2-40B4-BE49-F238E27FC236}">
                <a16:creationId xmlns:a16="http://schemas.microsoft.com/office/drawing/2014/main" id="{031D3F2A-5E06-4CD1-8175-0C5CAF616C57}"/>
              </a:ext>
            </a:extLst>
          </p:cNvPr>
          <p:cNvPicPr>
            <a:picLocks noChangeAspect="1"/>
          </p:cNvPicPr>
          <p:nvPr/>
        </p:nvPicPr>
        <p:blipFill rotWithShape="1">
          <a:blip r:embed="rId3"/>
          <a:srcRect b="20532"/>
          <a:stretch/>
        </p:blipFill>
        <p:spPr>
          <a:xfrm>
            <a:off x="868016" y="6078661"/>
            <a:ext cx="1239834" cy="370823"/>
          </a:xfrm>
          <a:prstGeom prst="rect">
            <a:avLst/>
          </a:prstGeom>
        </p:spPr>
      </p:pic>
    </p:spTree>
    <p:extLst>
      <p:ext uri="{BB962C8B-B14F-4D97-AF65-F5344CB8AC3E}">
        <p14:creationId xmlns:p14="http://schemas.microsoft.com/office/powerpoint/2010/main" val="386286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begivenhed, titel, navn, baggrundsfoto, mørk teks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4AAC379E-6DCB-4208-9D3D-358058C4A98B}"/>
              </a:ext>
            </a:extLst>
          </p:cNvPr>
          <p:cNvPicPr>
            <a:picLocks noChangeAspect="1"/>
          </p:cNvPicPr>
          <p:nvPr/>
        </p:nvPicPr>
        <p:blipFill rotWithShape="1">
          <a:blip r:embed="rId3"/>
          <a:srcRect b="20532"/>
          <a:stretch/>
        </p:blipFill>
        <p:spPr>
          <a:xfrm>
            <a:off x="868016" y="6078661"/>
            <a:ext cx="1239834" cy="370823"/>
          </a:xfrm>
          <a:prstGeom prst="rect">
            <a:avLst/>
          </a:prstGeom>
        </p:spPr>
      </p:pic>
      <p:sp>
        <p:nvSpPr>
          <p:cNvPr id="9" name="Pladsholder til tekst 2">
            <a:extLst>
              <a:ext uri="{FF2B5EF4-FFF2-40B4-BE49-F238E27FC236}">
                <a16:creationId xmlns:a16="http://schemas.microsoft.com/office/drawing/2014/main" id="{9B8F2FA8-FF81-894D-96FA-8FC3EE630D11}"/>
              </a:ext>
            </a:extLst>
          </p:cNvPr>
          <p:cNvSpPr>
            <a:spLocks noGrp="1"/>
          </p:cNvSpPr>
          <p:nvPr>
            <p:ph type="body" idx="1" hasCustomPrompt="1"/>
          </p:nvPr>
        </p:nvSpPr>
        <p:spPr>
          <a:xfrm>
            <a:off x="834606" y="2693448"/>
            <a:ext cx="5227983" cy="337109"/>
          </a:xfrm>
          <a:prstGeom prst="rect">
            <a:avLst/>
          </a:prstGeom>
        </p:spPr>
        <p:txBody>
          <a:bodyPr anchor="b"/>
          <a:lstStyle>
            <a:lvl1pPr marL="0" indent="0">
              <a:buNone/>
              <a:defRPr sz="2000" b="1" baseline="0">
                <a:solidFill>
                  <a:srgbClr val="426243"/>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1" name="Pladsholder til indhold 3">
            <a:extLst>
              <a:ext uri="{FF2B5EF4-FFF2-40B4-BE49-F238E27FC236}">
                <a16:creationId xmlns:a16="http://schemas.microsoft.com/office/drawing/2014/main" id="{64B36295-9296-E944-AB68-0D0A37F026D3}"/>
              </a:ext>
            </a:extLst>
          </p:cNvPr>
          <p:cNvSpPr>
            <a:spLocks noGrp="1"/>
          </p:cNvSpPr>
          <p:nvPr>
            <p:ph sz="half" idx="2" hasCustomPrompt="1"/>
          </p:nvPr>
        </p:nvSpPr>
        <p:spPr>
          <a:xfrm>
            <a:off x="838199" y="446991"/>
            <a:ext cx="5257799" cy="362070"/>
          </a:xfrm>
          <a:prstGeom prst="rect">
            <a:avLst/>
          </a:prstGeom>
        </p:spPr>
        <p:txBody>
          <a:bodyPr>
            <a:noAutofit/>
          </a:bodyPr>
          <a:lstStyle>
            <a:lvl1pPr marL="0" indent="0">
              <a:buNone/>
              <a:defRPr sz="2000" baseline="0">
                <a:solidFill>
                  <a:srgbClr val="426243"/>
                </a:solidFill>
                <a:latin typeface="Corbel" panose="020B0503020204020204" pitchFamily="34" charset="0"/>
              </a:defRPr>
            </a:lvl1pPr>
          </a:lstStyle>
          <a:p>
            <a:pPr lvl="0"/>
            <a:r>
              <a:rPr lang="da-DK" dirty="0"/>
              <a:t>Begivenhed, dato</a:t>
            </a:r>
          </a:p>
        </p:txBody>
      </p:sp>
      <p:sp>
        <p:nvSpPr>
          <p:cNvPr id="12" name="Pladsholder til tekst 2">
            <a:extLst>
              <a:ext uri="{FF2B5EF4-FFF2-40B4-BE49-F238E27FC236}">
                <a16:creationId xmlns:a16="http://schemas.microsoft.com/office/drawing/2014/main" id="{17A78F1A-D3DA-6744-99FB-6B299605478E}"/>
              </a:ext>
            </a:extLst>
          </p:cNvPr>
          <p:cNvSpPr>
            <a:spLocks noGrp="1"/>
          </p:cNvSpPr>
          <p:nvPr>
            <p:ph idx="10" hasCustomPrompt="1"/>
          </p:nvPr>
        </p:nvSpPr>
        <p:spPr>
          <a:xfrm>
            <a:off x="834606" y="845558"/>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rgbClr val="426243"/>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313396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egivenhed, titel, navn, billede i bue">
    <p:bg>
      <p:bgPr>
        <a:solidFill>
          <a:srgbClr val="F3F1EB"/>
        </a:solidFill>
        <a:effectLst/>
      </p:bgPr>
    </p:bg>
    <p:spTree>
      <p:nvGrpSpPr>
        <p:cNvPr id="1" name=""/>
        <p:cNvGrpSpPr/>
        <p:nvPr/>
      </p:nvGrpSpPr>
      <p:grpSpPr>
        <a:xfrm>
          <a:off x="0" y="0"/>
          <a:ext cx="0" cy="0"/>
          <a:chOff x="0" y="0"/>
          <a:chExt cx="0" cy="0"/>
        </a:xfrm>
      </p:grpSpPr>
      <p:sp>
        <p:nvSpPr>
          <p:cNvPr id="12" name="Pladsholder til billede 18">
            <a:extLst>
              <a:ext uri="{FF2B5EF4-FFF2-40B4-BE49-F238E27FC236}">
                <a16:creationId xmlns:a16="http://schemas.microsoft.com/office/drawing/2014/main" id="{94C662C5-2337-2C4C-8322-909AF52BDF7A}"/>
              </a:ext>
            </a:extLst>
          </p:cNvPr>
          <p:cNvSpPr>
            <a:spLocks noGrp="1"/>
          </p:cNvSpPr>
          <p:nvPr>
            <p:ph type="pic" sz="quarter" idx="10"/>
          </p:nvPr>
        </p:nvSpPr>
        <p:spPr>
          <a:xfrm>
            <a:off x="7658059" y="-22578"/>
            <a:ext cx="4546467" cy="6894781"/>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235236"/>
              <a:gd name="connsiteY0" fmla="*/ 9859 h 6866043"/>
              <a:gd name="connsiteX1" fmla="*/ 5235236 w 5235236"/>
              <a:gd name="connsiteY1" fmla="*/ 8043 h 6866043"/>
              <a:gd name="connsiteX2" fmla="*/ 5235236 w 5235236"/>
              <a:gd name="connsiteY2" fmla="*/ 6866043 h 6866043"/>
              <a:gd name="connsiteX3" fmla="*/ 2298996 w 5235236"/>
              <a:gd name="connsiteY3" fmla="*/ 6855883 h 6866043"/>
              <a:gd name="connsiteX4" fmla="*/ 0 w 5235236"/>
              <a:gd name="connsiteY4" fmla="*/ 9859 h 6866043"/>
              <a:gd name="connsiteX0" fmla="*/ 0 w 5235236"/>
              <a:gd name="connsiteY0" fmla="*/ 1816 h 6858000"/>
              <a:gd name="connsiteX1" fmla="*/ 5235236 w 5235236"/>
              <a:gd name="connsiteY1" fmla="*/ 0 h 6858000"/>
              <a:gd name="connsiteX2" fmla="*/ 5235236 w 5235236"/>
              <a:gd name="connsiteY2" fmla="*/ 6858000 h 6858000"/>
              <a:gd name="connsiteX3" fmla="*/ 2298996 w 5235236"/>
              <a:gd name="connsiteY3" fmla="*/ 6847840 h 6858000"/>
              <a:gd name="connsiteX4" fmla="*/ 0 w 5235236"/>
              <a:gd name="connsiteY4" fmla="*/ 1816 h 6858000"/>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81519"/>
              <a:gd name="connsiteX1" fmla="*/ 4902727 w 4902727"/>
              <a:gd name="connsiteY1" fmla="*/ 10015 h 6881519"/>
              <a:gd name="connsiteX2" fmla="*/ 4902727 w 4902727"/>
              <a:gd name="connsiteY2" fmla="*/ 6868015 h 6881519"/>
              <a:gd name="connsiteX3" fmla="*/ 2025864 w 4902727"/>
              <a:gd name="connsiteY3" fmla="*/ 6881519 h 6881519"/>
              <a:gd name="connsiteX4" fmla="*/ 0 w 4902727"/>
              <a:gd name="connsiteY4" fmla="*/ 0 h 6881519"/>
              <a:gd name="connsiteX0" fmla="*/ 0 w 4546467"/>
              <a:gd name="connsiteY0" fmla="*/ 0 h 6881519"/>
              <a:gd name="connsiteX1" fmla="*/ 4546467 w 4546467"/>
              <a:gd name="connsiteY1" fmla="*/ 10015 h 6881519"/>
              <a:gd name="connsiteX2" fmla="*/ 4546467 w 4546467"/>
              <a:gd name="connsiteY2" fmla="*/ 6868015 h 6881519"/>
              <a:gd name="connsiteX3" fmla="*/ 1669604 w 4546467"/>
              <a:gd name="connsiteY3" fmla="*/ 6881519 h 6881519"/>
              <a:gd name="connsiteX4" fmla="*/ 0 w 4546467"/>
              <a:gd name="connsiteY4" fmla="*/ 0 h 6881519"/>
              <a:gd name="connsiteX0" fmla="*/ 0 w 4546467"/>
              <a:gd name="connsiteY0" fmla="*/ 0 h 6881519"/>
              <a:gd name="connsiteX1" fmla="*/ 4546467 w 4546467"/>
              <a:gd name="connsiteY1" fmla="*/ 10015 h 6881519"/>
              <a:gd name="connsiteX2" fmla="*/ 4546467 w 4546467"/>
              <a:gd name="connsiteY2" fmla="*/ 6868015 h 6881519"/>
              <a:gd name="connsiteX3" fmla="*/ 1669604 w 4546467"/>
              <a:gd name="connsiteY3" fmla="*/ 6881519 h 6881519"/>
              <a:gd name="connsiteX4" fmla="*/ 0 w 4546467"/>
              <a:gd name="connsiteY4" fmla="*/ 0 h 6881519"/>
              <a:gd name="connsiteX0" fmla="*/ 0 w 4546467"/>
              <a:gd name="connsiteY0" fmla="*/ 0 h 6869686"/>
              <a:gd name="connsiteX1" fmla="*/ 4546467 w 4546467"/>
              <a:gd name="connsiteY1" fmla="*/ 10015 h 6869686"/>
              <a:gd name="connsiteX2" fmla="*/ 4546467 w 4546467"/>
              <a:gd name="connsiteY2" fmla="*/ 6868015 h 6869686"/>
              <a:gd name="connsiteX3" fmla="*/ 1740856 w 4546467"/>
              <a:gd name="connsiteY3" fmla="*/ 6869686 h 6869686"/>
              <a:gd name="connsiteX4" fmla="*/ 0 w 4546467"/>
              <a:gd name="connsiteY4" fmla="*/ 0 h 686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6467" h="6869686">
                <a:moveTo>
                  <a:pt x="0" y="0"/>
                </a:moveTo>
                <a:lnTo>
                  <a:pt x="4546467" y="10015"/>
                </a:lnTo>
                <a:lnTo>
                  <a:pt x="4546467" y="6868015"/>
                </a:lnTo>
                <a:lnTo>
                  <a:pt x="1740856" y="6869686"/>
                </a:lnTo>
                <a:cubicBezTo>
                  <a:pt x="1765674" y="1843419"/>
                  <a:pt x="2147703" y="422749"/>
                  <a:pt x="0" y="0"/>
                </a:cubicBezTo>
                <a:close/>
              </a:path>
            </a:pathLst>
          </a:custGeom>
        </p:spPr>
        <p:txBody>
          <a:bodyPr/>
          <a:lstStyle/>
          <a:p>
            <a:r>
              <a:rPr lang="da-DK" dirty="0"/>
              <a:t>Klik på ikonet for at tilføje et billede</a:t>
            </a:r>
          </a:p>
        </p:txBody>
      </p:sp>
      <p:sp>
        <p:nvSpPr>
          <p:cNvPr id="6" name="Pladsholder til tekst 2">
            <a:extLst>
              <a:ext uri="{FF2B5EF4-FFF2-40B4-BE49-F238E27FC236}">
                <a16:creationId xmlns:a16="http://schemas.microsoft.com/office/drawing/2014/main" id="{5AB24684-23C0-CC49-B8B3-B71C719863F4}"/>
              </a:ext>
            </a:extLst>
          </p:cNvPr>
          <p:cNvSpPr>
            <a:spLocks noGrp="1"/>
          </p:cNvSpPr>
          <p:nvPr>
            <p:ph type="body" idx="1" hasCustomPrompt="1"/>
          </p:nvPr>
        </p:nvSpPr>
        <p:spPr>
          <a:xfrm>
            <a:off x="834606" y="2681090"/>
            <a:ext cx="5227983" cy="337109"/>
          </a:xfrm>
          <a:prstGeom prst="rect">
            <a:avLst/>
          </a:prstGeom>
        </p:spPr>
        <p:txBody>
          <a:bodyPr anchor="b"/>
          <a:lstStyle>
            <a:lvl1pPr marL="0" indent="0">
              <a:buNone/>
              <a:defRPr sz="2000" b="1" baseline="0">
                <a:solidFill>
                  <a:srgbClr val="426243"/>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8" name="Pladsholder til indhold 3">
            <a:extLst>
              <a:ext uri="{FF2B5EF4-FFF2-40B4-BE49-F238E27FC236}">
                <a16:creationId xmlns:a16="http://schemas.microsoft.com/office/drawing/2014/main" id="{5D6D79D7-7D03-2F49-84A1-54931C277168}"/>
              </a:ext>
            </a:extLst>
          </p:cNvPr>
          <p:cNvSpPr>
            <a:spLocks noGrp="1"/>
          </p:cNvSpPr>
          <p:nvPr>
            <p:ph sz="half" idx="2" hasCustomPrompt="1"/>
          </p:nvPr>
        </p:nvSpPr>
        <p:spPr>
          <a:xfrm>
            <a:off x="838199" y="434633"/>
            <a:ext cx="5257799" cy="362070"/>
          </a:xfrm>
          <a:prstGeom prst="rect">
            <a:avLst/>
          </a:prstGeom>
        </p:spPr>
        <p:txBody>
          <a:bodyPr>
            <a:noAutofit/>
          </a:bodyPr>
          <a:lstStyle>
            <a:lvl1pPr marL="0" indent="0">
              <a:buNone/>
              <a:defRPr sz="2000" baseline="0">
                <a:solidFill>
                  <a:srgbClr val="426243"/>
                </a:solidFill>
                <a:latin typeface="Corbel" panose="020B0503020204020204" pitchFamily="34" charset="0"/>
              </a:defRPr>
            </a:lvl1pPr>
          </a:lstStyle>
          <a:p>
            <a:pPr lvl="0"/>
            <a:r>
              <a:rPr lang="da-DK" dirty="0"/>
              <a:t>Begivenhed, dato</a:t>
            </a:r>
          </a:p>
        </p:txBody>
      </p:sp>
      <p:sp>
        <p:nvSpPr>
          <p:cNvPr id="9" name="Pladsholder til tekst 2">
            <a:extLst>
              <a:ext uri="{FF2B5EF4-FFF2-40B4-BE49-F238E27FC236}">
                <a16:creationId xmlns:a16="http://schemas.microsoft.com/office/drawing/2014/main" id="{811B4C2E-7CE3-6943-9362-4044E9DFD460}"/>
              </a:ext>
            </a:extLst>
          </p:cNvPr>
          <p:cNvSpPr>
            <a:spLocks noGrp="1"/>
          </p:cNvSpPr>
          <p:nvPr>
            <p:ph idx="11" hasCustomPrompt="1"/>
          </p:nvPr>
        </p:nvSpPr>
        <p:spPr>
          <a:xfrm>
            <a:off x="834606" y="833200"/>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rgbClr val="426243"/>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805514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begivenhed, titel, navn, grafik - grøn">
    <p:bg>
      <p:bgPr>
        <a:solidFill>
          <a:srgbClr val="354D30"/>
        </a:solidFill>
        <a:effectLst/>
      </p:bgPr>
    </p:bg>
    <p:spTree>
      <p:nvGrpSpPr>
        <p:cNvPr id="1" name=""/>
        <p:cNvGrpSpPr/>
        <p:nvPr/>
      </p:nvGrpSpPr>
      <p:grpSpPr>
        <a:xfrm>
          <a:off x="0" y="0"/>
          <a:ext cx="0" cy="0"/>
          <a:chOff x="0" y="0"/>
          <a:chExt cx="0" cy="0"/>
        </a:xfrm>
      </p:grpSpPr>
      <p:pic>
        <p:nvPicPr>
          <p:cNvPr id="3" name="Billede 2" descr="Et billede, der indeholder ur&#10;&#10;Automatisk genereret beskrivelse">
            <a:extLst>
              <a:ext uri="{FF2B5EF4-FFF2-40B4-BE49-F238E27FC236}">
                <a16:creationId xmlns:a16="http://schemas.microsoft.com/office/drawing/2014/main" id="{2604A121-53A1-C146-8FD8-FDB713DF5123}"/>
              </a:ext>
            </a:extLst>
          </p:cNvPr>
          <p:cNvPicPr>
            <a:picLocks noChangeAspect="1"/>
          </p:cNvPicPr>
          <p:nvPr/>
        </p:nvPicPr>
        <p:blipFill rotWithShape="1">
          <a:blip r:embed="rId2"/>
          <a:srcRect t="4707"/>
          <a:stretch/>
        </p:blipFill>
        <p:spPr>
          <a:xfrm>
            <a:off x="7922174" y="0"/>
            <a:ext cx="3888349" cy="6786880"/>
          </a:xfrm>
          <a:prstGeom prst="rect">
            <a:avLst/>
          </a:prstGeom>
        </p:spPr>
      </p:pic>
      <p:pic>
        <p:nvPicPr>
          <p:cNvPr id="6" name="Billede 5">
            <a:extLst>
              <a:ext uri="{FF2B5EF4-FFF2-40B4-BE49-F238E27FC236}">
                <a16:creationId xmlns:a16="http://schemas.microsoft.com/office/drawing/2014/main" id="{4A9665E1-E1A1-42B1-8B79-58CE14721D03}"/>
              </a:ext>
            </a:extLst>
          </p:cNvPr>
          <p:cNvPicPr>
            <a:picLocks noChangeAspect="1"/>
          </p:cNvPicPr>
          <p:nvPr/>
        </p:nvPicPr>
        <p:blipFill rotWithShape="1">
          <a:blip r:embed="rId3"/>
          <a:srcRect b="20532"/>
          <a:stretch/>
        </p:blipFill>
        <p:spPr>
          <a:xfrm>
            <a:off x="868016" y="6078661"/>
            <a:ext cx="1239834" cy="370823"/>
          </a:xfrm>
          <a:prstGeom prst="rect">
            <a:avLst/>
          </a:prstGeom>
        </p:spPr>
      </p:pic>
      <p:sp>
        <p:nvSpPr>
          <p:cNvPr id="10" name="Pladsholder til tekst 2">
            <a:extLst>
              <a:ext uri="{FF2B5EF4-FFF2-40B4-BE49-F238E27FC236}">
                <a16:creationId xmlns:a16="http://schemas.microsoft.com/office/drawing/2014/main" id="{EC281783-5E2D-B247-B96F-249D8BB7ACED}"/>
              </a:ext>
            </a:extLst>
          </p:cNvPr>
          <p:cNvSpPr>
            <a:spLocks noGrp="1"/>
          </p:cNvSpPr>
          <p:nvPr>
            <p:ph type="body" idx="1" hasCustomPrompt="1"/>
          </p:nvPr>
        </p:nvSpPr>
        <p:spPr>
          <a:xfrm>
            <a:off x="834606" y="2693446"/>
            <a:ext cx="5227983" cy="337109"/>
          </a:xfrm>
          <a:prstGeom prst="rect">
            <a:avLst/>
          </a:prstGeom>
        </p:spPr>
        <p:txBody>
          <a:bodyPr anchor="b"/>
          <a:lstStyle>
            <a:lvl1pPr marL="0" indent="0">
              <a:buNone/>
              <a:defRPr sz="2000" b="1" baseline="0">
                <a:solidFill>
                  <a:schemeClr val="accent4"/>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2" name="Pladsholder til indhold 3">
            <a:extLst>
              <a:ext uri="{FF2B5EF4-FFF2-40B4-BE49-F238E27FC236}">
                <a16:creationId xmlns:a16="http://schemas.microsoft.com/office/drawing/2014/main" id="{58B26A10-364E-A349-B3B3-8D78D5830892}"/>
              </a:ext>
            </a:extLst>
          </p:cNvPr>
          <p:cNvSpPr>
            <a:spLocks noGrp="1"/>
          </p:cNvSpPr>
          <p:nvPr>
            <p:ph sz="half" idx="2" hasCustomPrompt="1"/>
          </p:nvPr>
        </p:nvSpPr>
        <p:spPr>
          <a:xfrm>
            <a:off x="838199" y="446989"/>
            <a:ext cx="5257799" cy="362070"/>
          </a:xfrm>
          <a:prstGeom prst="rect">
            <a:avLst/>
          </a:prstGeom>
        </p:spPr>
        <p:txBody>
          <a:bodyPr>
            <a:noAutofit/>
          </a:bodyPr>
          <a:lstStyle>
            <a:lvl1pPr marL="0" indent="0">
              <a:buNone/>
              <a:defRPr sz="2000" baseline="0">
                <a:solidFill>
                  <a:schemeClr val="accent4"/>
                </a:solidFill>
                <a:latin typeface="Corbel" panose="020B0503020204020204" pitchFamily="34" charset="0"/>
              </a:defRPr>
            </a:lvl1pPr>
          </a:lstStyle>
          <a:p>
            <a:pPr lvl="0"/>
            <a:r>
              <a:rPr lang="da-DK" dirty="0"/>
              <a:t>Begivenhed, dato</a:t>
            </a:r>
          </a:p>
        </p:txBody>
      </p:sp>
      <p:sp>
        <p:nvSpPr>
          <p:cNvPr id="13" name="Pladsholder til tekst 2">
            <a:extLst>
              <a:ext uri="{FF2B5EF4-FFF2-40B4-BE49-F238E27FC236}">
                <a16:creationId xmlns:a16="http://schemas.microsoft.com/office/drawing/2014/main" id="{498ADE2C-17CD-8848-A5F1-0785AA806F8D}"/>
              </a:ext>
            </a:extLst>
          </p:cNvPr>
          <p:cNvSpPr>
            <a:spLocks noGrp="1"/>
          </p:cNvSpPr>
          <p:nvPr>
            <p:ph idx="11" hasCustomPrompt="1"/>
          </p:nvPr>
        </p:nvSpPr>
        <p:spPr>
          <a:xfrm>
            <a:off x="834606" y="845556"/>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chemeClr val="accent4"/>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3979844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egivenhed, titel, navn, grafik - lys">
    <p:bg>
      <p:bgPr>
        <a:solidFill>
          <a:srgbClr val="F5F0E6"/>
        </a:solidFill>
        <a:effectLst/>
      </p:bgPr>
    </p:bg>
    <p:spTree>
      <p:nvGrpSpPr>
        <p:cNvPr id="1" name=""/>
        <p:cNvGrpSpPr/>
        <p:nvPr/>
      </p:nvGrpSpPr>
      <p:grpSpPr>
        <a:xfrm>
          <a:off x="0" y="0"/>
          <a:ext cx="0" cy="0"/>
          <a:chOff x="0" y="0"/>
          <a:chExt cx="0" cy="0"/>
        </a:xfrm>
      </p:grpSpPr>
      <p:pic>
        <p:nvPicPr>
          <p:cNvPr id="6" name="Billede 5" descr="Et billede, der indeholder ur&#10;&#10;Automatisk genereret beskrivelse">
            <a:extLst>
              <a:ext uri="{FF2B5EF4-FFF2-40B4-BE49-F238E27FC236}">
                <a16:creationId xmlns:a16="http://schemas.microsoft.com/office/drawing/2014/main" id="{E6ECFCC4-C427-7B4B-AF28-828544ADFD73}"/>
              </a:ext>
            </a:extLst>
          </p:cNvPr>
          <p:cNvPicPr>
            <a:picLocks noChangeAspect="1"/>
          </p:cNvPicPr>
          <p:nvPr/>
        </p:nvPicPr>
        <p:blipFill rotWithShape="1">
          <a:blip r:embed="rId2"/>
          <a:srcRect t="4983"/>
          <a:stretch/>
        </p:blipFill>
        <p:spPr>
          <a:xfrm>
            <a:off x="7914640" y="0"/>
            <a:ext cx="3881120" cy="6754640"/>
          </a:xfrm>
          <a:prstGeom prst="rect">
            <a:avLst/>
          </a:prstGeom>
        </p:spPr>
      </p:pic>
      <p:sp>
        <p:nvSpPr>
          <p:cNvPr id="10" name="Pladsholder til tekst 2">
            <a:extLst>
              <a:ext uri="{FF2B5EF4-FFF2-40B4-BE49-F238E27FC236}">
                <a16:creationId xmlns:a16="http://schemas.microsoft.com/office/drawing/2014/main" id="{8E6A5D06-CF5B-4E42-9B69-91A52D6CF32B}"/>
              </a:ext>
            </a:extLst>
          </p:cNvPr>
          <p:cNvSpPr>
            <a:spLocks noGrp="1"/>
          </p:cNvSpPr>
          <p:nvPr>
            <p:ph type="body" idx="1" hasCustomPrompt="1"/>
          </p:nvPr>
        </p:nvSpPr>
        <p:spPr>
          <a:xfrm>
            <a:off x="834606" y="2681090"/>
            <a:ext cx="5227983" cy="337109"/>
          </a:xfrm>
          <a:prstGeom prst="rect">
            <a:avLst/>
          </a:prstGeom>
        </p:spPr>
        <p:txBody>
          <a:bodyPr anchor="b"/>
          <a:lstStyle>
            <a:lvl1pPr marL="0" indent="0">
              <a:buNone/>
              <a:defRPr sz="2000" b="1" baseline="0">
                <a:solidFill>
                  <a:srgbClr val="426243"/>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1" name="Pladsholder til indhold 3">
            <a:extLst>
              <a:ext uri="{FF2B5EF4-FFF2-40B4-BE49-F238E27FC236}">
                <a16:creationId xmlns:a16="http://schemas.microsoft.com/office/drawing/2014/main" id="{C729410A-E7FD-4F4F-BABD-99872784BF76}"/>
              </a:ext>
            </a:extLst>
          </p:cNvPr>
          <p:cNvSpPr>
            <a:spLocks noGrp="1"/>
          </p:cNvSpPr>
          <p:nvPr>
            <p:ph sz="half" idx="2" hasCustomPrompt="1"/>
          </p:nvPr>
        </p:nvSpPr>
        <p:spPr>
          <a:xfrm>
            <a:off x="838199" y="434633"/>
            <a:ext cx="5257799" cy="362070"/>
          </a:xfrm>
          <a:prstGeom prst="rect">
            <a:avLst/>
          </a:prstGeom>
        </p:spPr>
        <p:txBody>
          <a:bodyPr>
            <a:noAutofit/>
          </a:bodyPr>
          <a:lstStyle>
            <a:lvl1pPr marL="0" indent="0">
              <a:buNone/>
              <a:defRPr sz="2000" baseline="0">
                <a:solidFill>
                  <a:srgbClr val="426243"/>
                </a:solidFill>
                <a:latin typeface="Corbel" panose="020B0503020204020204" pitchFamily="34" charset="0"/>
              </a:defRPr>
            </a:lvl1pPr>
          </a:lstStyle>
          <a:p>
            <a:pPr lvl="0"/>
            <a:r>
              <a:rPr lang="da-DK" dirty="0"/>
              <a:t>Begivenhed, dato</a:t>
            </a:r>
          </a:p>
        </p:txBody>
      </p:sp>
      <p:sp>
        <p:nvSpPr>
          <p:cNvPr id="12" name="Pladsholder til tekst 2">
            <a:extLst>
              <a:ext uri="{FF2B5EF4-FFF2-40B4-BE49-F238E27FC236}">
                <a16:creationId xmlns:a16="http://schemas.microsoft.com/office/drawing/2014/main" id="{D6FE7B8F-5202-6745-B674-09A7A74F4355}"/>
              </a:ext>
            </a:extLst>
          </p:cNvPr>
          <p:cNvSpPr>
            <a:spLocks noGrp="1"/>
          </p:cNvSpPr>
          <p:nvPr>
            <p:ph idx="10" hasCustomPrompt="1"/>
          </p:nvPr>
        </p:nvSpPr>
        <p:spPr>
          <a:xfrm>
            <a:off x="834606" y="833200"/>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rgbClr val="426243"/>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629704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verskrift, underoverskrift, overskrift1, brødtekst, foto i bue">
    <p:bg>
      <p:bgPr>
        <a:solidFill>
          <a:srgbClr val="F3F1EB"/>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14115"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14115"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8" name="Pladsholder til indhold 3">
            <a:extLst>
              <a:ext uri="{FF2B5EF4-FFF2-40B4-BE49-F238E27FC236}">
                <a16:creationId xmlns:a16="http://schemas.microsoft.com/office/drawing/2014/main" id="{4C47C540-4CA9-C14C-BE0F-626606AE490F}"/>
              </a:ext>
            </a:extLst>
          </p:cNvPr>
          <p:cNvSpPr>
            <a:spLocks noGrp="1"/>
          </p:cNvSpPr>
          <p:nvPr>
            <p:ph sz="half" idx="2" hasCustomPrompt="1"/>
          </p:nvPr>
        </p:nvSpPr>
        <p:spPr>
          <a:xfrm>
            <a:off x="868017" y="2239231"/>
            <a:ext cx="5614114"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6" y="1876690"/>
            <a:ext cx="5614115"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5" name="Pladsholder til billede 18">
            <a:extLst>
              <a:ext uri="{FF2B5EF4-FFF2-40B4-BE49-F238E27FC236}">
                <a16:creationId xmlns:a16="http://schemas.microsoft.com/office/drawing/2014/main" id="{EEFA05AC-1C83-1945-9AEC-AF32F29AEF3C}"/>
              </a:ext>
            </a:extLst>
          </p:cNvPr>
          <p:cNvSpPr>
            <a:spLocks noGrp="1"/>
          </p:cNvSpPr>
          <p:nvPr>
            <p:ph type="pic" sz="quarter" idx="12"/>
          </p:nvPr>
        </p:nvSpPr>
        <p:spPr>
          <a:xfrm>
            <a:off x="6775605" y="0"/>
            <a:ext cx="5453826" cy="6905847"/>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 name="connsiteX0" fmla="*/ 1875264 w 5461669"/>
              <a:gd name="connsiteY0" fmla="*/ 13648 h 6860718"/>
              <a:gd name="connsiteX1" fmla="*/ 5461669 w 5461669"/>
              <a:gd name="connsiteY1" fmla="*/ 0 h 6860718"/>
              <a:gd name="connsiteX2" fmla="*/ 2808621 w 5461669"/>
              <a:gd name="connsiteY2" fmla="*/ 6858000 h 6860718"/>
              <a:gd name="connsiteX3" fmla="*/ 52685 w 5461669"/>
              <a:gd name="connsiteY3" fmla="*/ 6860718 h 6860718"/>
              <a:gd name="connsiteX4" fmla="*/ 1875264 w 5461669"/>
              <a:gd name="connsiteY4" fmla="*/ 13648 h 6860718"/>
              <a:gd name="connsiteX0" fmla="*/ 1875264 w 5474548"/>
              <a:gd name="connsiteY0" fmla="*/ 13648 h 6860718"/>
              <a:gd name="connsiteX1" fmla="*/ 5461669 w 5474548"/>
              <a:gd name="connsiteY1" fmla="*/ 0 h 6860718"/>
              <a:gd name="connsiteX2" fmla="*/ 5474548 w 5474548"/>
              <a:gd name="connsiteY2" fmla="*/ 6845121 h 6860718"/>
              <a:gd name="connsiteX3" fmla="*/ 52685 w 5474548"/>
              <a:gd name="connsiteY3" fmla="*/ 6860718 h 6860718"/>
              <a:gd name="connsiteX4" fmla="*/ 1875264 w 5474548"/>
              <a:gd name="connsiteY4" fmla="*/ 13648 h 6860718"/>
              <a:gd name="connsiteX0" fmla="*/ 1875264 w 5474548"/>
              <a:gd name="connsiteY0" fmla="*/ 52285 h 6899355"/>
              <a:gd name="connsiteX1" fmla="*/ 5461669 w 5474548"/>
              <a:gd name="connsiteY1" fmla="*/ 0 h 6899355"/>
              <a:gd name="connsiteX2" fmla="*/ 5474548 w 5474548"/>
              <a:gd name="connsiteY2" fmla="*/ 6883758 h 6899355"/>
              <a:gd name="connsiteX3" fmla="*/ 52685 w 5474548"/>
              <a:gd name="connsiteY3" fmla="*/ 6899355 h 6899355"/>
              <a:gd name="connsiteX4" fmla="*/ 1875264 w 5474548"/>
              <a:gd name="connsiteY4" fmla="*/ 52285 h 6899355"/>
              <a:gd name="connsiteX0" fmla="*/ 1875264 w 5474548"/>
              <a:gd name="connsiteY0" fmla="*/ 52285 h 6899355"/>
              <a:gd name="connsiteX1" fmla="*/ 5461669 w 5474548"/>
              <a:gd name="connsiteY1" fmla="*/ 0 h 6899355"/>
              <a:gd name="connsiteX2" fmla="*/ 5474548 w 5474548"/>
              <a:gd name="connsiteY2" fmla="*/ 6883758 h 6899355"/>
              <a:gd name="connsiteX3" fmla="*/ 52685 w 5474548"/>
              <a:gd name="connsiteY3" fmla="*/ 6899355 h 6899355"/>
              <a:gd name="connsiteX4" fmla="*/ 1875264 w 5474548"/>
              <a:gd name="connsiteY4" fmla="*/ 52285 h 6899355"/>
              <a:gd name="connsiteX0" fmla="*/ 1875264 w 5474548"/>
              <a:gd name="connsiteY0" fmla="*/ 0 h 6911465"/>
              <a:gd name="connsiteX1" fmla="*/ 5461669 w 5474548"/>
              <a:gd name="connsiteY1" fmla="*/ 12110 h 6911465"/>
              <a:gd name="connsiteX2" fmla="*/ 5474548 w 5474548"/>
              <a:gd name="connsiteY2" fmla="*/ 6895868 h 6911465"/>
              <a:gd name="connsiteX3" fmla="*/ 52685 w 5474548"/>
              <a:gd name="connsiteY3" fmla="*/ 6911465 h 6911465"/>
              <a:gd name="connsiteX4" fmla="*/ 1875264 w 5474548"/>
              <a:gd name="connsiteY4" fmla="*/ 0 h 6911465"/>
              <a:gd name="connsiteX0" fmla="*/ 1854542 w 5453826"/>
              <a:gd name="connsiteY0" fmla="*/ 0 h 6911465"/>
              <a:gd name="connsiteX1" fmla="*/ 5440947 w 5453826"/>
              <a:gd name="connsiteY1" fmla="*/ 12110 h 6911465"/>
              <a:gd name="connsiteX2" fmla="*/ 5453826 w 5453826"/>
              <a:gd name="connsiteY2" fmla="*/ 6895868 h 6911465"/>
              <a:gd name="connsiteX3" fmla="*/ 31963 w 5453826"/>
              <a:gd name="connsiteY3" fmla="*/ 6911465 h 6911465"/>
              <a:gd name="connsiteX4" fmla="*/ 1854542 w 5453826"/>
              <a:gd name="connsiteY4" fmla="*/ 0 h 691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826" h="6911465">
                <a:moveTo>
                  <a:pt x="1854542" y="0"/>
                </a:moveTo>
                <a:lnTo>
                  <a:pt x="5440947" y="12110"/>
                </a:lnTo>
                <a:lnTo>
                  <a:pt x="5453826" y="6895868"/>
                </a:lnTo>
                <a:lnTo>
                  <a:pt x="31963" y="6911465"/>
                </a:lnTo>
                <a:cubicBezTo>
                  <a:pt x="25640" y="1889811"/>
                  <a:pt x="-375832" y="630393"/>
                  <a:pt x="1854542" y="0"/>
                </a:cubicBezTo>
                <a:close/>
              </a:path>
            </a:pathLst>
          </a:custGeom>
          <a:noFill/>
        </p:spPr>
        <p:txBody>
          <a:bodyPr/>
          <a:lstStyle/>
          <a:p>
            <a:r>
              <a:rPr lang="da-DK" dirty="0"/>
              <a:t>Klik på ikonet for at tilføje et billede</a:t>
            </a:r>
          </a:p>
        </p:txBody>
      </p:sp>
      <p:pic>
        <p:nvPicPr>
          <p:cNvPr id="10" name="Billede 9" descr="Et billede, der indeholder mad&#10;&#10;Automatisk genereret beskrivelse">
            <a:extLst>
              <a:ext uri="{FF2B5EF4-FFF2-40B4-BE49-F238E27FC236}">
                <a16:creationId xmlns:a16="http://schemas.microsoft.com/office/drawing/2014/main" id="{9680E5EA-23EE-4445-8502-B214912EBE0A}"/>
              </a:ext>
            </a:extLst>
          </p:cNvPr>
          <p:cNvPicPr>
            <a:picLocks noChangeAspect="1"/>
          </p:cNvPicPr>
          <p:nvPr/>
        </p:nvPicPr>
        <p:blipFill rotWithShape="1">
          <a:blip r:embed="rId2"/>
          <a:srcRect b="20533"/>
          <a:stretch/>
        </p:blipFill>
        <p:spPr>
          <a:xfrm>
            <a:off x="868017" y="6081491"/>
            <a:ext cx="1239834" cy="370823"/>
          </a:xfrm>
          <a:prstGeom prst="rect">
            <a:avLst/>
          </a:prstGeom>
        </p:spPr>
      </p:pic>
    </p:spTree>
    <p:extLst>
      <p:ext uri="{BB962C8B-B14F-4D97-AF65-F5344CB8AC3E}">
        <p14:creationId xmlns:p14="http://schemas.microsoft.com/office/powerpoint/2010/main" val="359192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verskrift, underoverskrift, overskrift1, brødtekst, foto i lille bue">
    <p:bg>
      <p:bgPr>
        <a:solidFill>
          <a:srgbClr val="F3F1EB"/>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22" name="Titel 1">
            <a:extLst>
              <a:ext uri="{FF2B5EF4-FFF2-40B4-BE49-F238E27FC236}">
                <a16:creationId xmlns:a16="http://schemas.microsoft.com/office/drawing/2014/main" id="{5EE4C719-6B76-4D42-97AC-3C2F1A33705B}"/>
              </a:ext>
            </a:extLst>
          </p:cNvPr>
          <p:cNvSpPr>
            <a:spLocks noGrp="1"/>
          </p:cNvSpPr>
          <p:nvPr>
            <p:ph type="title" hasCustomPrompt="1"/>
          </p:nvPr>
        </p:nvSpPr>
        <p:spPr>
          <a:xfrm>
            <a:off x="838200" y="422275"/>
            <a:ext cx="5614115"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23" name="Pladsholder til tekst 2">
            <a:extLst>
              <a:ext uri="{FF2B5EF4-FFF2-40B4-BE49-F238E27FC236}">
                <a16:creationId xmlns:a16="http://schemas.microsoft.com/office/drawing/2014/main" id="{E9AEB14C-782C-7244-B539-E90FE5F8FD47}"/>
              </a:ext>
            </a:extLst>
          </p:cNvPr>
          <p:cNvSpPr>
            <a:spLocks noGrp="1"/>
          </p:cNvSpPr>
          <p:nvPr>
            <p:ph type="body" idx="1" hasCustomPrompt="1"/>
          </p:nvPr>
        </p:nvSpPr>
        <p:spPr>
          <a:xfrm>
            <a:off x="838200" y="1133162"/>
            <a:ext cx="5614115"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24" name="Pladsholder til indhold 3">
            <a:extLst>
              <a:ext uri="{FF2B5EF4-FFF2-40B4-BE49-F238E27FC236}">
                <a16:creationId xmlns:a16="http://schemas.microsoft.com/office/drawing/2014/main" id="{058FABA1-52FA-A447-ACBC-C80997096BD6}"/>
              </a:ext>
            </a:extLst>
          </p:cNvPr>
          <p:cNvSpPr>
            <a:spLocks noGrp="1"/>
          </p:cNvSpPr>
          <p:nvPr>
            <p:ph sz="half" idx="2" hasCustomPrompt="1"/>
          </p:nvPr>
        </p:nvSpPr>
        <p:spPr>
          <a:xfrm>
            <a:off x="868017" y="2226873"/>
            <a:ext cx="5614114"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25" name="Pladsholder til tekst 2">
            <a:extLst>
              <a:ext uri="{FF2B5EF4-FFF2-40B4-BE49-F238E27FC236}">
                <a16:creationId xmlns:a16="http://schemas.microsoft.com/office/drawing/2014/main" id="{596B0737-4FCA-1144-8ECC-D2C7401A87DF}"/>
              </a:ext>
            </a:extLst>
          </p:cNvPr>
          <p:cNvSpPr>
            <a:spLocks noGrp="1"/>
          </p:cNvSpPr>
          <p:nvPr>
            <p:ph type="body" idx="11" hasCustomPrompt="1"/>
          </p:nvPr>
        </p:nvSpPr>
        <p:spPr>
          <a:xfrm>
            <a:off x="868016" y="1864332"/>
            <a:ext cx="5614115"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26" name="Pladsholder til billede 18">
            <a:extLst>
              <a:ext uri="{FF2B5EF4-FFF2-40B4-BE49-F238E27FC236}">
                <a16:creationId xmlns:a16="http://schemas.microsoft.com/office/drawing/2014/main" id="{857F4F96-2F80-EE48-B179-14524770B76F}"/>
              </a:ext>
            </a:extLst>
          </p:cNvPr>
          <p:cNvSpPr>
            <a:spLocks noGrp="1"/>
          </p:cNvSpPr>
          <p:nvPr>
            <p:ph type="pic" sz="quarter" idx="12"/>
          </p:nvPr>
        </p:nvSpPr>
        <p:spPr>
          <a:xfrm>
            <a:off x="9383379" y="0"/>
            <a:ext cx="2808621" cy="6858000"/>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621" h="6860718">
                <a:moveTo>
                  <a:pt x="1875264" y="13648"/>
                </a:moveTo>
                <a:lnTo>
                  <a:pt x="2808621" y="0"/>
                </a:lnTo>
                <a:lnTo>
                  <a:pt x="2808621" y="6858000"/>
                </a:lnTo>
                <a:lnTo>
                  <a:pt x="52685" y="6860718"/>
                </a:lnTo>
                <a:cubicBezTo>
                  <a:pt x="46362" y="1839064"/>
                  <a:pt x="-471020" y="708435"/>
                  <a:pt x="1875264" y="13648"/>
                </a:cubicBezTo>
                <a:close/>
              </a:path>
            </a:pathLst>
          </a:custGeom>
          <a:noFill/>
        </p:spPr>
        <p:txBody>
          <a:bodyPr/>
          <a:lstStyle/>
          <a:p>
            <a:r>
              <a:rPr lang="da-DK" dirty="0"/>
              <a:t>Klik på ikonet for at tilføje et billede</a:t>
            </a:r>
          </a:p>
        </p:txBody>
      </p:sp>
      <p:pic>
        <p:nvPicPr>
          <p:cNvPr id="10" name="Billede 9" descr="Et billede, der indeholder mad&#10;&#10;Automatisk genereret beskrivelse">
            <a:extLst>
              <a:ext uri="{FF2B5EF4-FFF2-40B4-BE49-F238E27FC236}">
                <a16:creationId xmlns:a16="http://schemas.microsoft.com/office/drawing/2014/main" id="{298F7D83-1B7F-FD4D-89C8-D72011BCAF69}"/>
              </a:ext>
            </a:extLst>
          </p:cNvPr>
          <p:cNvPicPr>
            <a:picLocks noChangeAspect="1"/>
          </p:cNvPicPr>
          <p:nvPr/>
        </p:nvPicPr>
        <p:blipFill rotWithShape="1">
          <a:blip r:embed="rId2"/>
          <a:srcRect b="20533"/>
          <a:stretch/>
        </p:blipFill>
        <p:spPr>
          <a:xfrm>
            <a:off x="868017" y="6081491"/>
            <a:ext cx="1239834" cy="370823"/>
          </a:xfrm>
          <a:prstGeom prst="rect">
            <a:avLst/>
          </a:prstGeom>
        </p:spPr>
      </p:pic>
    </p:spTree>
    <p:extLst>
      <p:ext uri="{BB962C8B-B14F-4D97-AF65-F5344CB8AC3E}">
        <p14:creationId xmlns:p14="http://schemas.microsoft.com/office/powerpoint/2010/main" val="4106173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verskrift, underoverskrift, overskrift1, brødtekst, baggrundsgrafik">
    <p:bg>
      <p:bgPr>
        <a:solidFill>
          <a:srgbClr val="F5F0E6"/>
        </a:solidFill>
        <a:effectLst/>
      </p:bgPr>
    </p:bg>
    <p:spTree>
      <p:nvGrpSpPr>
        <p:cNvPr id="1" name=""/>
        <p:cNvGrpSpPr/>
        <p:nvPr/>
      </p:nvGrpSpPr>
      <p:grpSpPr>
        <a:xfrm>
          <a:off x="0" y="0"/>
          <a:ext cx="0" cy="0"/>
          <a:chOff x="0" y="0"/>
          <a:chExt cx="0" cy="0"/>
        </a:xfrm>
      </p:grpSpPr>
      <p:pic>
        <p:nvPicPr>
          <p:cNvPr id="4" name="Billede 3" descr="Et billede, der indeholder tegning&#10;&#10;Automatisk genereret beskrivelse">
            <a:extLst>
              <a:ext uri="{FF2B5EF4-FFF2-40B4-BE49-F238E27FC236}">
                <a16:creationId xmlns:a16="http://schemas.microsoft.com/office/drawing/2014/main" id="{237BB2F8-0714-2C4B-AC5B-57378F6B8B5B}"/>
              </a:ext>
            </a:extLst>
          </p:cNvPr>
          <p:cNvPicPr>
            <a:picLocks noChangeAspect="1"/>
          </p:cNvPicPr>
          <p:nvPr/>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8" name="Pladsholder til indhold 3">
            <a:extLst>
              <a:ext uri="{FF2B5EF4-FFF2-40B4-BE49-F238E27FC236}">
                <a16:creationId xmlns:a16="http://schemas.microsoft.com/office/drawing/2014/main" id="{4C47C540-4CA9-C14C-BE0F-626606AE490F}"/>
              </a:ext>
            </a:extLst>
          </p:cNvPr>
          <p:cNvSpPr>
            <a:spLocks noGrp="1"/>
          </p:cNvSpPr>
          <p:nvPr>
            <p:ph sz="half" idx="2" hasCustomPrompt="1"/>
          </p:nvPr>
        </p:nvSpPr>
        <p:spPr>
          <a:xfrm>
            <a:off x="868016" y="2239231"/>
            <a:ext cx="5693229"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6" y="1876690"/>
            <a:ext cx="569323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pic>
        <p:nvPicPr>
          <p:cNvPr id="10" name="Billede 9" descr="Et billede, der indeholder mad&#10;&#10;Automatisk genereret beskrivelse">
            <a:extLst>
              <a:ext uri="{FF2B5EF4-FFF2-40B4-BE49-F238E27FC236}">
                <a16:creationId xmlns:a16="http://schemas.microsoft.com/office/drawing/2014/main" id="{F686C74C-DC41-354F-9A06-BAA499A0A8F9}"/>
              </a:ext>
            </a:extLst>
          </p:cNvPr>
          <p:cNvPicPr>
            <a:picLocks noChangeAspect="1"/>
          </p:cNvPicPr>
          <p:nvPr/>
        </p:nvPicPr>
        <p:blipFill rotWithShape="1">
          <a:blip r:embed="rId3"/>
          <a:srcRect b="20533"/>
          <a:stretch/>
        </p:blipFill>
        <p:spPr>
          <a:xfrm>
            <a:off x="868017" y="6081491"/>
            <a:ext cx="1239834" cy="370823"/>
          </a:xfrm>
          <a:prstGeom prst="rect">
            <a:avLst/>
          </a:prstGeom>
        </p:spPr>
      </p:pic>
    </p:spTree>
    <p:extLst>
      <p:ext uri="{BB962C8B-B14F-4D97-AF65-F5344CB8AC3E}">
        <p14:creationId xmlns:p14="http://schemas.microsoft.com/office/powerpoint/2010/main" val="348963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verskrift, underoverskrift, overskrift1, brødtekst, baggrundsgrafik lys">
    <p:bg>
      <p:bgPr>
        <a:solidFill>
          <a:srgbClr val="F5F0E6"/>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8" name="Pladsholder til indhold 3">
            <a:extLst>
              <a:ext uri="{FF2B5EF4-FFF2-40B4-BE49-F238E27FC236}">
                <a16:creationId xmlns:a16="http://schemas.microsoft.com/office/drawing/2014/main" id="{4C47C540-4CA9-C14C-BE0F-626606AE490F}"/>
              </a:ext>
            </a:extLst>
          </p:cNvPr>
          <p:cNvSpPr>
            <a:spLocks noGrp="1"/>
          </p:cNvSpPr>
          <p:nvPr>
            <p:ph sz="half" idx="2" hasCustomPrompt="1"/>
          </p:nvPr>
        </p:nvSpPr>
        <p:spPr>
          <a:xfrm>
            <a:off x="868016" y="2239231"/>
            <a:ext cx="5693229"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6" y="1876690"/>
            <a:ext cx="569323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pic>
        <p:nvPicPr>
          <p:cNvPr id="8" name="Billede 7" descr="Et billede, der indeholder ur&#10;&#10;Automatisk genereret beskrivelse">
            <a:extLst>
              <a:ext uri="{FF2B5EF4-FFF2-40B4-BE49-F238E27FC236}">
                <a16:creationId xmlns:a16="http://schemas.microsoft.com/office/drawing/2014/main" id="{66932F7F-D029-794C-B1AD-043F406CEEF2}"/>
              </a:ext>
            </a:extLst>
          </p:cNvPr>
          <p:cNvPicPr>
            <a:picLocks noChangeAspect="1"/>
          </p:cNvPicPr>
          <p:nvPr/>
        </p:nvPicPr>
        <p:blipFill rotWithShape="1">
          <a:blip r:embed="rId2"/>
          <a:srcRect t="4983"/>
          <a:stretch/>
        </p:blipFill>
        <p:spPr>
          <a:xfrm>
            <a:off x="7914640" y="0"/>
            <a:ext cx="3881120" cy="6754640"/>
          </a:xfrm>
          <a:prstGeom prst="rect">
            <a:avLst/>
          </a:prstGeom>
        </p:spPr>
      </p:pic>
    </p:spTree>
    <p:extLst>
      <p:ext uri="{BB962C8B-B14F-4D97-AF65-F5344CB8AC3E}">
        <p14:creationId xmlns:p14="http://schemas.microsoft.com/office/powerpoint/2010/main" val="2203843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overskrift, underoverskrift, overskrift1, brødtekst, baggrundsgrafik grøn">
    <p:bg>
      <p:bgPr>
        <a:solidFill>
          <a:srgbClr val="354D30"/>
        </a:solid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7D6543AA-5ABA-294D-8065-C3BEFF633C80}"/>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rgbClr val="F5F0E6"/>
                </a:solidFill>
              </a:defRPr>
            </a:lvl1pPr>
          </a:lstStyle>
          <a:p>
            <a:r>
              <a:rPr lang="da-DK" dirty="0"/>
              <a:t>Overskrift</a:t>
            </a:r>
          </a:p>
        </p:txBody>
      </p:sp>
      <p:sp>
        <p:nvSpPr>
          <p:cNvPr id="8" name="Pladsholder til tekst 2">
            <a:extLst>
              <a:ext uri="{FF2B5EF4-FFF2-40B4-BE49-F238E27FC236}">
                <a16:creationId xmlns:a16="http://schemas.microsoft.com/office/drawing/2014/main" id="{DCDD97CC-6434-1549-A0BD-7ED6AA1D70E0}"/>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1" name="Pladsholder til tekst 2">
            <a:extLst>
              <a:ext uri="{FF2B5EF4-FFF2-40B4-BE49-F238E27FC236}">
                <a16:creationId xmlns:a16="http://schemas.microsoft.com/office/drawing/2014/main" id="{1537A009-E0AC-3F44-AC1A-592E1C4DC4B5}"/>
              </a:ext>
            </a:extLst>
          </p:cNvPr>
          <p:cNvSpPr>
            <a:spLocks noGrp="1"/>
          </p:cNvSpPr>
          <p:nvPr>
            <p:ph type="body" idx="11" hasCustomPrompt="1"/>
          </p:nvPr>
        </p:nvSpPr>
        <p:spPr>
          <a:xfrm>
            <a:off x="868016" y="1876690"/>
            <a:ext cx="5693230" cy="337109"/>
          </a:xfrm>
          <a:prstGeom prst="rect">
            <a:avLst/>
          </a:prstGeom>
        </p:spPr>
        <p:txBody>
          <a:bodyPr anchor="b"/>
          <a:lstStyle>
            <a:lvl1pPr marL="0" indent="0">
              <a:buNone/>
              <a:defRPr sz="2000" b="1"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pic>
        <p:nvPicPr>
          <p:cNvPr id="10" name="Billede 9">
            <a:extLst>
              <a:ext uri="{FF2B5EF4-FFF2-40B4-BE49-F238E27FC236}">
                <a16:creationId xmlns:a16="http://schemas.microsoft.com/office/drawing/2014/main" id="{277A5EC1-6373-4014-90DA-2E8FE55AD016}"/>
              </a:ext>
            </a:extLst>
          </p:cNvPr>
          <p:cNvPicPr>
            <a:picLocks noChangeAspect="1"/>
          </p:cNvPicPr>
          <p:nvPr/>
        </p:nvPicPr>
        <p:blipFill rotWithShape="1">
          <a:blip r:embed="rId2"/>
          <a:srcRect b="20532"/>
          <a:stretch/>
        </p:blipFill>
        <p:spPr>
          <a:xfrm>
            <a:off x="868016" y="6078661"/>
            <a:ext cx="1239834" cy="370823"/>
          </a:xfrm>
          <a:prstGeom prst="rect">
            <a:avLst/>
          </a:prstGeom>
        </p:spPr>
      </p:pic>
      <p:sp>
        <p:nvSpPr>
          <p:cNvPr id="12" name="Pladsholder til tekst 2">
            <a:extLst>
              <a:ext uri="{FF2B5EF4-FFF2-40B4-BE49-F238E27FC236}">
                <a16:creationId xmlns:a16="http://schemas.microsoft.com/office/drawing/2014/main" id="{4EA1DD5A-3DF1-41B4-9B43-6FC2C659752A}"/>
              </a:ext>
            </a:extLst>
          </p:cNvPr>
          <p:cNvSpPr>
            <a:spLocks noGrp="1"/>
          </p:cNvSpPr>
          <p:nvPr>
            <p:ph idx="12" hasCustomPrompt="1"/>
          </p:nvPr>
        </p:nvSpPr>
        <p:spPr>
          <a:xfrm>
            <a:off x="867600" y="2240268"/>
            <a:ext cx="56952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accent4"/>
                </a:solidFill>
              </a:defRPr>
            </a:lvl1pPr>
            <a:lvl2pPr marL="742950" indent="0">
              <a:buFont typeface="Arial" panose="020B0604020202020204" pitchFamily="34" charset="0"/>
              <a:buChar char="•"/>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pic>
        <p:nvPicPr>
          <p:cNvPr id="9" name="Billede 8" descr="Et billede, der indeholder ur&#10;&#10;Automatisk genereret beskrivelse">
            <a:extLst>
              <a:ext uri="{FF2B5EF4-FFF2-40B4-BE49-F238E27FC236}">
                <a16:creationId xmlns:a16="http://schemas.microsoft.com/office/drawing/2014/main" id="{C1B177AF-C727-C044-9C15-47902273E2CD}"/>
              </a:ext>
            </a:extLst>
          </p:cNvPr>
          <p:cNvPicPr>
            <a:picLocks noChangeAspect="1"/>
          </p:cNvPicPr>
          <p:nvPr/>
        </p:nvPicPr>
        <p:blipFill rotWithShape="1">
          <a:blip r:embed="rId3"/>
          <a:srcRect t="4707"/>
          <a:stretch/>
        </p:blipFill>
        <p:spPr>
          <a:xfrm>
            <a:off x="7922174" y="0"/>
            <a:ext cx="3888349" cy="6786880"/>
          </a:xfrm>
          <a:prstGeom prst="rect">
            <a:avLst/>
          </a:prstGeom>
        </p:spPr>
      </p:pic>
    </p:spTree>
    <p:extLst>
      <p:ext uri="{BB962C8B-B14F-4D97-AF65-F5344CB8AC3E}">
        <p14:creationId xmlns:p14="http://schemas.microsoft.com/office/powerpoint/2010/main" val="2306662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verskrift, underoverskrift, 2xoverskrift1, 2xbrødtekst, baggrundsgrafik lys">
    <p:bg>
      <p:bgPr>
        <a:solidFill>
          <a:srgbClr val="F5F0E6"/>
        </a:solidFill>
        <a:effectLst/>
      </p:bgPr>
    </p:bg>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7DC2865-29EB-2B4E-B9A4-A69ECF5A65B5}"/>
              </a:ext>
            </a:extLst>
          </p:cNvPr>
          <p:cNvPicPr>
            <a:picLocks noChangeAspect="1"/>
          </p:cNvPicPr>
          <p:nvPr/>
        </p:nvPicPr>
        <p:blipFill rotWithShape="1">
          <a:blip r:embed="rId2"/>
          <a:srcRect t="4680" b="63263"/>
          <a:stretch/>
        </p:blipFill>
        <p:spPr>
          <a:xfrm>
            <a:off x="7904143" y="0"/>
            <a:ext cx="3911600" cy="2296822"/>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92"/>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57879"/>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7" y="1889049"/>
            <a:ext cx="473752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1" name="Pladsholder til tekst 2">
            <a:extLst>
              <a:ext uri="{FF2B5EF4-FFF2-40B4-BE49-F238E27FC236}">
                <a16:creationId xmlns:a16="http://schemas.microsoft.com/office/drawing/2014/main" id="{DD3A032A-47D6-3F41-AEF7-B8E9EEEC96EA}"/>
              </a:ext>
            </a:extLst>
          </p:cNvPr>
          <p:cNvSpPr>
            <a:spLocks noGrp="1"/>
          </p:cNvSpPr>
          <p:nvPr>
            <p:ph type="body" idx="13" hasCustomPrompt="1"/>
          </p:nvPr>
        </p:nvSpPr>
        <p:spPr>
          <a:xfrm>
            <a:off x="5938102" y="1889049"/>
            <a:ext cx="4737519"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6" name="Pladsholder til tekst 2">
            <a:extLst>
              <a:ext uri="{FF2B5EF4-FFF2-40B4-BE49-F238E27FC236}">
                <a16:creationId xmlns:a16="http://schemas.microsoft.com/office/drawing/2014/main" id="{B9464834-B2BB-45FF-A7F4-652EA5027F91}"/>
              </a:ext>
            </a:extLst>
          </p:cNvPr>
          <p:cNvSpPr>
            <a:spLocks noGrp="1"/>
          </p:cNvSpPr>
          <p:nvPr>
            <p:ph idx="14" hasCustomPrompt="1"/>
          </p:nvPr>
        </p:nvSpPr>
        <p:spPr>
          <a:xfrm>
            <a:off x="867600" y="2252627"/>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
        <p:nvSpPr>
          <p:cNvPr id="17" name="Pladsholder til tekst 2">
            <a:extLst>
              <a:ext uri="{FF2B5EF4-FFF2-40B4-BE49-F238E27FC236}">
                <a16:creationId xmlns:a16="http://schemas.microsoft.com/office/drawing/2014/main" id="{7F2BD3E5-18F8-436D-8018-4C0AB6914B65}"/>
              </a:ext>
            </a:extLst>
          </p:cNvPr>
          <p:cNvSpPr>
            <a:spLocks noGrp="1"/>
          </p:cNvSpPr>
          <p:nvPr>
            <p:ph idx="15" hasCustomPrompt="1"/>
          </p:nvPr>
        </p:nvSpPr>
        <p:spPr>
          <a:xfrm>
            <a:off x="5940000" y="2252627"/>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Tree>
    <p:extLst>
      <p:ext uri="{BB962C8B-B14F-4D97-AF65-F5344CB8AC3E}">
        <p14:creationId xmlns:p14="http://schemas.microsoft.com/office/powerpoint/2010/main" val="332187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verskrift, underoverskrift, 2xoverskrift1, 2xbrødtekst, grafik lys">
    <p:bg>
      <p:bgPr>
        <a:solidFill>
          <a:srgbClr val="F5F0E6"/>
        </a:solidFill>
        <a:effectLst/>
      </p:bgPr>
    </p:bg>
    <p:spTree>
      <p:nvGrpSpPr>
        <p:cNvPr id="1" name=""/>
        <p:cNvGrpSpPr/>
        <p:nvPr/>
      </p:nvGrpSpPr>
      <p:grpSpPr>
        <a:xfrm>
          <a:off x="0" y="0"/>
          <a:ext cx="0" cy="0"/>
          <a:chOff x="0" y="0"/>
          <a:chExt cx="0" cy="0"/>
        </a:xfrm>
      </p:grpSpPr>
      <p:pic>
        <p:nvPicPr>
          <p:cNvPr id="5" name="Billede 4" descr="Et billede, der indeholder tegning&#10;&#10;Automatisk genereret beskrivelse">
            <a:extLst>
              <a:ext uri="{FF2B5EF4-FFF2-40B4-BE49-F238E27FC236}">
                <a16:creationId xmlns:a16="http://schemas.microsoft.com/office/drawing/2014/main" id="{75C6B8D5-E6F2-2F42-A731-6B2CFD75E8D2}"/>
              </a:ext>
            </a:extLst>
          </p:cNvPr>
          <p:cNvPicPr>
            <a:picLocks noChangeAspect="1"/>
          </p:cNvPicPr>
          <p:nvPr/>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89"/>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57876"/>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0" name="Pladsholder til tekst 2">
            <a:extLst>
              <a:ext uri="{FF2B5EF4-FFF2-40B4-BE49-F238E27FC236}">
                <a16:creationId xmlns:a16="http://schemas.microsoft.com/office/drawing/2014/main" id="{007ED936-3B57-2D43-8ADA-4EA50F6CE7D2}"/>
              </a:ext>
            </a:extLst>
          </p:cNvPr>
          <p:cNvSpPr>
            <a:spLocks noGrp="1"/>
          </p:cNvSpPr>
          <p:nvPr>
            <p:ph type="body" idx="11" hasCustomPrompt="1"/>
          </p:nvPr>
        </p:nvSpPr>
        <p:spPr>
          <a:xfrm>
            <a:off x="868017" y="1889046"/>
            <a:ext cx="473752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4" name="Pladsholder til tekst 2">
            <a:extLst>
              <a:ext uri="{FF2B5EF4-FFF2-40B4-BE49-F238E27FC236}">
                <a16:creationId xmlns:a16="http://schemas.microsoft.com/office/drawing/2014/main" id="{D1410D08-D389-D94D-92B4-C4FDEC307D3D}"/>
              </a:ext>
            </a:extLst>
          </p:cNvPr>
          <p:cNvSpPr>
            <a:spLocks noGrp="1"/>
          </p:cNvSpPr>
          <p:nvPr>
            <p:ph type="body" idx="13" hasCustomPrompt="1"/>
          </p:nvPr>
        </p:nvSpPr>
        <p:spPr>
          <a:xfrm>
            <a:off x="5938102" y="1889046"/>
            <a:ext cx="4737519"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6" name="Pladsholder til tekst 2">
            <a:extLst>
              <a:ext uri="{FF2B5EF4-FFF2-40B4-BE49-F238E27FC236}">
                <a16:creationId xmlns:a16="http://schemas.microsoft.com/office/drawing/2014/main" id="{310CED07-C524-4407-ADEE-DB471BBDE0D6}"/>
              </a:ext>
            </a:extLst>
          </p:cNvPr>
          <p:cNvSpPr>
            <a:spLocks noGrp="1"/>
          </p:cNvSpPr>
          <p:nvPr>
            <p:ph idx="14" hasCustomPrompt="1"/>
          </p:nvPr>
        </p:nvSpPr>
        <p:spPr>
          <a:xfrm>
            <a:off x="867600" y="2252624"/>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
        <p:nvSpPr>
          <p:cNvPr id="17" name="Pladsholder til tekst 2">
            <a:extLst>
              <a:ext uri="{FF2B5EF4-FFF2-40B4-BE49-F238E27FC236}">
                <a16:creationId xmlns:a16="http://schemas.microsoft.com/office/drawing/2014/main" id="{4CAF5555-DA3E-47DB-B4DE-3355E8937C47}"/>
              </a:ext>
            </a:extLst>
          </p:cNvPr>
          <p:cNvSpPr>
            <a:spLocks noGrp="1"/>
          </p:cNvSpPr>
          <p:nvPr>
            <p:ph idx="15" hasCustomPrompt="1"/>
          </p:nvPr>
        </p:nvSpPr>
        <p:spPr>
          <a:xfrm>
            <a:off x="5940000" y="2252624"/>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Tree>
    <p:extLst>
      <p:ext uri="{BB962C8B-B14F-4D97-AF65-F5344CB8AC3E}">
        <p14:creationId xmlns:p14="http://schemas.microsoft.com/office/powerpoint/2010/main" val="256076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overskrift, underoverskrift, 2xoverskrift1, 2xbrødtekst, baggrundsgrafik grøn">
    <p:bg>
      <p:bgPr>
        <a:solidFill>
          <a:srgbClr val="354D30"/>
        </a:solidFill>
        <a:effectLst/>
      </p:bgPr>
    </p:bg>
    <p:spTree>
      <p:nvGrpSpPr>
        <p:cNvPr id="1" name=""/>
        <p:cNvGrpSpPr/>
        <p:nvPr/>
      </p:nvGrpSpPr>
      <p:grpSpPr>
        <a:xfrm>
          <a:off x="0" y="0"/>
          <a:ext cx="0" cy="0"/>
          <a:chOff x="0" y="0"/>
          <a:chExt cx="0" cy="0"/>
        </a:xfrm>
      </p:grpSpPr>
      <p:pic>
        <p:nvPicPr>
          <p:cNvPr id="10" name="Billede 9" descr="Et billede, der indeholder ur&#10;&#10;Automatisk genereret beskrivelse">
            <a:extLst>
              <a:ext uri="{FF2B5EF4-FFF2-40B4-BE49-F238E27FC236}">
                <a16:creationId xmlns:a16="http://schemas.microsoft.com/office/drawing/2014/main" id="{AEFD46C7-CD94-8F4F-BD12-E4C3914438A5}"/>
              </a:ext>
            </a:extLst>
          </p:cNvPr>
          <p:cNvPicPr>
            <a:picLocks noChangeAspect="1"/>
          </p:cNvPicPr>
          <p:nvPr/>
        </p:nvPicPr>
        <p:blipFill rotWithShape="1">
          <a:blip r:embed="rId2"/>
          <a:srcRect t="4707" b="57954"/>
          <a:stretch/>
        </p:blipFill>
        <p:spPr>
          <a:xfrm>
            <a:off x="7922174" y="0"/>
            <a:ext cx="3888349" cy="2659363"/>
          </a:xfrm>
          <a:prstGeom prst="rect">
            <a:avLst/>
          </a:prstGeom>
        </p:spPr>
      </p:pic>
      <p:sp>
        <p:nvSpPr>
          <p:cNvPr id="7" name="Titel 1">
            <a:extLst>
              <a:ext uri="{FF2B5EF4-FFF2-40B4-BE49-F238E27FC236}">
                <a16:creationId xmlns:a16="http://schemas.microsoft.com/office/drawing/2014/main" id="{7D6543AA-5ABA-294D-8065-C3BEFF633C80}"/>
              </a:ext>
            </a:extLst>
          </p:cNvPr>
          <p:cNvSpPr>
            <a:spLocks noGrp="1"/>
          </p:cNvSpPr>
          <p:nvPr>
            <p:ph type="title" hasCustomPrompt="1"/>
          </p:nvPr>
        </p:nvSpPr>
        <p:spPr>
          <a:xfrm>
            <a:off x="838200" y="422275"/>
            <a:ext cx="5693230" cy="646331"/>
          </a:xfrm>
          <a:prstGeom prst="rect">
            <a:avLst/>
          </a:prstGeom>
        </p:spPr>
        <p:txBody>
          <a:bodyPr wrap="square">
            <a:spAutoFit/>
          </a:bodyPr>
          <a:lstStyle>
            <a:lvl1pPr>
              <a:defRPr sz="4000" b="1" baseline="0">
                <a:solidFill>
                  <a:srgbClr val="F5F0E6"/>
                </a:solidFill>
              </a:defRPr>
            </a:lvl1pPr>
          </a:lstStyle>
          <a:p>
            <a:r>
              <a:rPr lang="da-DK" dirty="0"/>
              <a:t>Overskrift</a:t>
            </a:r>
          </a:p>
        </p:txBody>
      </p:sp>
      <p:sp>
        <p:nvSpPr>
          <p:cNvPr id="8" name="Pladsholder til tekst 2">
            <a:extLst>
              <a:ext uri="{FF2B5EF4-FFF2-40B4-BE49-F238E27FC236}">
                <a16:creationId xmlns:a16="http://schemas.microsoft.com/office/drawing/2014/main" id="{DCDD97CC-6434-1549-A0BD-7ED6AA1D70E0}"/>
              </a:ext>
            </a:extLst>
          </p:cNvPr>
          <p:cNvSpPr>
            <a:spLocks noGrp="1"/>
          </p:cNvSpPr>
          <p:nvPr>
            <p:ph type="body" idx="1" hasCustomPrompt="1"/>
          </p:nvPr>
        </p:nvSpPr>
        <p:spPr>
          <a:xfrm>
            <a:off x="838200" y="1133162"/>
            <a:ext cx="5693230" cy="337109"/>
          </a:xfrm>
          <a:prstGeom prst="rect">
            <a:avLst/>
          </a:prstGeom>
        </p:spPr>
        <p:txBody>
          <a:bodyPr anchor="b"/>
          <a:lstStyle>
            <a:lvl1pPr marL="0" indent="0">
              <a:buNone/>
              <a:defRPr sz="2200" b="0"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2" name="Pladsholder til tekst 2">
            <a:extLst>
              <a:ext uri="{FF2B5EF4-FFF2-40B4-BE49-F238E27FC236}">
                <a16:creationId xmlns:a16="http://schemas.microsoft.com/office/drawing/2014/main" id="{E50495BB-06D2-A44F-A46E-80572ADAD4A8}"/>
              </a:ext>
            </a:extLst>
          </p:cNvPr>
          <p:cNvSpPr>
            <a:spLocks noGrp="1"/>
          </p:cNvSpPr>
          <p:nvPr>
            <p:ph type="body" idx="11" hasCustomPrompt="1"/>
          </p:nvPr>
        </p:nvSpPr>
        <p:spPr>
          <a:xfrm>
            <a:off x="868017" y="1864332"/>
            <a:ext cx="4737520" cy="337109"/>
          </a:xfrm>
          <a:prstGeom prst="rect">
            <a:avLst/>
          </a:prstGeom>
        </p:spPr>
        <p:txBody>
          <a:bodyPr anchor="b"/>
          <a:lstStyle>
            <a:lvl1pPr marL="0" indent="0">
              <a:buNone/>
              <a:defRPr sz="2000" b="1"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4" name="Pladsholder til tekst 2">
            <a:extLst>
              <a:ext uri="{FF2B5EF4-FFF2-40B4-BE49-F238E27FC236}">
                <a16:creationId xmlns:a16="http://schemas.microsoft.com/office/drawing/2014/main" id="{B97B9457-F981-B147-ADC9-8BDA48426632}"/>
              </a:ext>
            </a:extLst>
          </p:cNvPr>
          <p:cNvSpPr>
            <a:spLocks noGrp="1"/>
          </p:cNvSpPr>
          <p:nvPr>
            <p:ph type="body" idx="13" hasCustomPrompt="1"/>
          </p:nvPr>
        </p:nvSpPr>
        <p:spPr>
          <a:xfrm>
            <a:off x="5938102" y="1864332"/>
            <a:ext cx="4737519" cy="337109"/>
          </a:xfrm>
          <a:prstGeom prst="rect">
            <a:avLst/>
          </a:prstGeom>
        </p:spPr>
        <p:txBody>
          <a:bodyPr anchor="b"/>
          <a:lstStyle>
            <a:lvl1pPr marL="0" indent="0">
              <a:buNone/>
              <a:defRPr sz="2000" b="1"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pic>
        <p:nvPicPr>
          <p:cNvPr id="9" name="Billede 8">
            <a:extLst>
              <a:ext uri="{FF2B5EF4-FFF2-40B4-BE49-F238E27FC236}">
                <a16:creationId xmlns:a16="http://schemas.microsoft.com/office/drawing/2014/main" id="{99E3614B-7B03-46E3-9FE4-F86CEC7E902E}"/>
              </a:ext>
            </a:extLst>
          </p:cNvPr>
          <p:cNvPicPr>
            <a:picLocks noChangeAspect="1"/>
          </p:cNvPicPr>
          <p:nvPr/>
        </p:nvPicPr>
        <p:blipFill rotWithShape="1">
          <a:blip r:embed="rId3"/>
          <a:srcRect b="20532"/>
          <a:stretch/>
        </p:blipFill>
        <p:spPr>
          <a:xfrm>
            <a:off x="868016" y="6078661"/>
            <a:ext cx="1239834" cy="370823"/>
          </a:xfrm>
          <a:prstGeom prst="rect">
            <a:avLst/>
          </a:prstGeom>
        </p:spPr>
      </p:pic>
      <p:sp>
        <p:nvSpPr>
          <p:cNvPr id="17" name="Pladsholder til tekst 2">
            <a:extLst>
              <a:ext uri="{FF2B5EF4-FFF2-40B4-BE49-F238E27FC236}">
                <a16:creationId xmlns:a16="http://schemas.microsoft.com/office/drawing/2014/main" id="{7E6127CB-F45B-40FA-AF83-FE68C5C68E21}"/>
              </a:ext>
            </a:extLst>
          </p:cNvPr>
          <p:cNvSpPr>
            <a:spLocks noGrp="1"/>
          </p:cNvSpPr>
          <p:nvPr>
            <p:ph idx="12" hasCustomPrompt="1"/>
          </p:nvPr>
        </p:nvSpPr>
        <p:spPr>
          <a:xfrm>
            <a:off x="867600" y="2227910"/>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accent4"/>
                </a:solidFill>
              </a:defRPr>
            </a:lvl1pPr>
            <a:lvl2pPr marL="742950" indent="0">
              <a:buFont typeface="Arial" panose="020B0604020202020204" pitchFamily="34" charset="0"/>
              <a:buChar char="•"/>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
        <p:nvSpPr>
          <p:cNvPr id="18" name="Pladsholder til tekst 2">
            <a:extLst>
              <a:ext uri="{FF2B5EF4-FFF2-40B4-BE49-F238E27FC236}">
                <a16:creationId xmlns:a16="http://schemas.microsoft.com/office/drawing/2014/main" id="{83A3AFDF-99C8-4D8E-8313-CE5E39569703}"/>
              </a:ext>
            </a:extLst>
          </p:cNvPr>
          <p:cNvSpPr>
            <a:spLocks noGrp="1"/>
          </p:cNvSpPr>
          <p:nvPr>
            <p:ph idx="14" hasCustomPrompt="1"/>
          </p:nvPr>
        </p:nvSpPr>
        <p:spPr>
          <a:xfrm>
            <a:off x="5940000" y="2227910"/>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accent4"/>
                </a:solidFill>
              </a:defRPr>
            </a:lvl1pPr>
            <a:lvl2pPr marL="742950" indent="0">
              <a:buFont typeface="Arial" panose="020B0604020202020204" pitchFamily="34" charset="0"/>
              <a:buChar char="•"/>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Tree>
    <p:extLst>
      <p:ext uri="{BB962C8B-B14F-4D97-AF65-F5344CB8AC3E}">
        <p14:creationId xmlns:p14="http://schemas.microsoft.com/office/powerpoint/2010/main" val="462493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overskrift, underoverskrift, 2xoverskrift1, 2xpunkter, baggrundsgrafik lys">
    <p:bg>
      <p:bgPr>
        <a:solidFill>
          <a:srgbClr val="F5F0E6"/>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22275"/>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33162"/>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1" name="Pladsholder til tekst 2">
            <a:extLst>
              <a:ext uri="{FF2B5EF4-FFF2-40B4-BE49-F238E27FC236}">
                <a16:creationId xmlns:a16="http://schemas.microsoft.com/office/drawing/2014/main" id="{DD3A032A-47D6-3F41-AEF7-B8E9EEEC96EA}"/>
              </a:ext>
            </a:extLst>
          </p:cNvPr>
          <p:cNvSpPr>
            <a:spLocks noGrp="1"/>
          </p:cNvSpPr>
          <p:nvPr>
            <p:ph type="body" idx="13" hasCustomPrompt="1"/>
          </p:nvPr>
        </p:nvSpPr>
        <p:spPr>
          <a:xfrm>
            <a:off x="5938102" y="1864332"/>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5" name="Pladsholder til tekst 2">
            <a:extLst>
              <a:ext uri="{FF2B5EF4-FFF2-40B4-BE49-F238E27FC236}">
                <a16:creationId xmlns:a16="http://schemas.microsoft.com/office/drawing/2014/main" id="{A8CC71B1-3350-C245-A086-D415794A6155}"/>
              </a:ext>
            </a:extLst>
          </p:cNvPr>
          <p:cNvSpPr>
            <a:spLocks noGrp="1"/>
          </p:cNvSpPr>
          <p:nvPr>
            <p:ph type="body" idx="15" hasCustomPrompt="1"/>
          </p:nvPr>
        </p:nvSpPr>
        <p:spPr>
          <a:xfrm>
            <a:off x="868015" y="1864332"/>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9" name="Pladsholder til tekst 2">
            <a:extLst>
              <a:ext uri="{FF2B5EF4-FFF2-40B4-BE49-F238E27FC236}">
                <a16:creationId xmlns:a16="http://schemas.microsoft.com/office/drawing/2014/main" id="{40330E52-BF90-4D4B-BAC4-D15E48BE5DD3}"/>
              </a:ext>
            </a:extLst>
          </p:cNvPr>
          <p:cNvSpPr>
            <a:spLocks noGrp="1"/>
          </p:cNvSpPr>
          <p:nvPr>
            <p:ph idx="17" hasCustomPrompt="1"/>
          </p:nvPr>
        </p:nvSpPr>
        <p:spPr>
          <a:xfrm>
            <a:off x="5940000" y="2227910"/>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pic>
        <p:nvPicPr>
          <p:cNvPr id="10" name="Billede 9" descr="Et billede, der indeholder ur&#10;&#10;Automatisk genereret beskrivelse">
            <a:extLst>
              <a:ext uri="{FF2B5EF4-FFF2-40B4-BE49-F238E27FC236}">
                <a16:creationId xmlns:a16="http://schemas.microsoft.com/office/drawing/2014/main" id="{3E8E9CC0-6103-1E42-85FC-4A94C7F2C6E0}"/>
              </a:ext>
            </a:extLst>
          </p:cNvPr>
          <p:cNvPicPr>
            <a:picLocks noChangeAspect="1"/>
          </p:cNvPicPr>
          <p:nvPr/>
        </p:nvPicPr>
        <p:blipFill rotWithShape="1">
          <a:blip r:embed="rId2"/>
          <a:srcRect t="4983" b="57608"/>
          <a:stretch/>
        </p:blipFill>
        <p:spPr>
          <a:xfrm>
            <a:off x="7914640" y="0"/>
            <a:ext cx="3881120" cy="2659363"/>
          </a:xfrm>
          <a:prstGeom prst="rect">
            <a:avLst/>
          </a:prstGeom>
        </p:spPr>
      </p:pic>
      <p:sp>
        <p:nvSpPr>
          <p:cNvPr id="14" name="Pladsholder til tekst 2">
            <a:extLst>
              <a:ext uri="{FF2B5EF4-FFF2-40B4-BE49-F238E27FC236}">
                <a16:creationId xmlns:a16="http://schemas.microsoft.com/office/drawing/2014/main" id="{361A683D-9794-5C4B-B512-792AF31049FA}"/>
              </a:ext>
            </a:extLst>
          </p:cNvPr>
          <p:cNvSpPr>
            <a:spLocks noGrp="1"/>
          </p:cNvSpPr>
          <p:nvPr>
            <p:ph idx="18" hasCustomPrompt="1"/>
          </p:nvPr>
        </p:nvSpPr>
        <p:spPr>
          <a:xfrm>
            <a:off x="867033" y="2246445"/>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Tree>
    <p:extLst>
      <p:ext uri="{BB962C8B-B14F-4D97-AF65-F5344CB8AC3E}">
        <p14:creationId xmlns:p14="http://schemas.microsoft.com/office/powerpoint/2010/main" val="2452901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overskrift, underoverskrift, 2xoverskrift1, 2xpunkter, baggrundsgrafik lys stor">
    <p:bg>
      <p:bgPr>
        <a:solidFill>
          <a:srgbClr val="F5F0E6"/>
        </a:solidFill>
        <a:effectLst/>
      </p:bgPr>
    </p:bg>
    <p:spTree>
      <p:nvGrpSpPr>
        <p:cNvPr id="1" name=""/>
        <p:cNvGrpSpPr/>
        <p:nvPr/>
      </p:nvGrpSpPr>
      <p:grpSpPr>
        <a:xfrm>
          <a:off x="0" y="0"/>
          <a:ext cx="0" cy="0"/>
          <a:chOff x="0" y="0"/>
          <a:chExt cx="0" cy="0"/>
        </a:xfrm>
      </p:grpSpPr>
      <p:pic>
        <p:nvPicPr>
          <p:cNvPr id="16" name="Billede 15" descr="Et billede, der indeholder tegning&#10;&#10;Automatisk genereret beskrivelse">
            <a:extLst>
              <a:ext uri="{FF2B5EF4-FFF2-40B4-BE49-F238E27FC236}">
                <a16:creationId xmlns:a16="http://schemas.microsoft.com/office/drawing/2014/main" id="{69F6FED8-FDCD-B347-9D1B-24D3F471A047}"/>
              </a:ext>
            </a:extLst>
          </p:cNvPr>
          <p:cNvPicPr>
            <a:picLocks noChangeAspect="1"/>
          </p:cNvPicPr>
          <p:nvPr/>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1" name="Pladsholder til tekst 2">
            <a:extLst>
              <a:ext uri="{FF2B5EF4-FFF2-40B4-BE49-F238E27FC236}">
                <a16:creationId xmlns:a16="http://schemas.microsoft.com/office/drawing/2014/main" id="{DD3A032A-47D6-3F41-AEF7-B8E9EEEC96EA}"/>
              </a:ext>
            </a:extLst>
          </p:cNvPr>
          <p:cNvSpPr>
            <a:spLocks noGrp="1"/>
          </p:cNvSpPr>
          <p:nvPr>
            <p:ph type="body" idx="13" hasCustomPrompt="1"/>
          </p:nvPr>
        </p:nvSpPr>
        <p:spPr>
          <a:xfrm>
            <a:off x="5938102" y="1876690"/>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5" name="Pladsholder til tekst 2">
            <a:extLst>
              <a:ext uri="{FF2B5EF4-FFF2-40B4-BE49-F238E27FC236}">
                <a16:creationId xmlns:a16="http://schemas.microsoft.com/office/drawing/2014/main" id="{A8CC71B1-3350-C245-A086-D415794A6155}"/>
              </a:ext>
            </a:extLst>
          </p:cNvPr>
          <p:cNvSpPr>
            <a:spLocks noGrp="1"/>
          </p:cNvSpPr>
          <p:nvPr>
            <p:ph type="body" idx="15" hasCustomPrompt="1"/>
          </p:nvPr>
        </p:nvSpPr>
        <p:spPr>
          <a:xfrm>
            <a:off x="868015" y="1876690"/>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0" name="Pladsholder til tekst 2">
            <a:extLst>
              <a:ext uri="{FF2B5EF4-FFF2-40B4-BE49-F238E27FC236}">
                <a16:creationId xmlns:a16="http://schemas.microsoft.com/office/drawing/2014/main" id="{4FF650BD-2F3D-AD44-BE2E-A09417AFAA12}"/>
              </a:ext>
            </a:extLst>
          </p:cNvPr>
          <p:cNvSpPr>
            <a:spLocks noGrp="1"/>
          </p:cNvSpPr>
          <p:nvPr>
            <p:ph idx="18" hasCustomPrompt="1"/>
          </p:nvPr>
        </p:nvSpPr>
        <p:spPr>
          <a:xfrm>
            <a:off x="5938199" y="2263945"/>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
        <p:nvSpPr>
          <p:cNvPr id="14" name="Pladsholder til tekst 2">
            <a:extLst>
              <a:ext uri="{FF2B5EF4-FFF2-40B4-BE49-F238E27FC236}">
                <a16:creationId xmlns:a16="http://schemas.microsoft.com/office/drawing/2014/main" id="{B907F801-4C1F-0141-9B06-4C7E32A00B56}"/>
              </a:ext>
            </a:extLst>
          </p:cNvPr>
          <p:cNvSpPr>
            <a:spLocks noGrp="1"/>
          </p:cNvSpPr>
          <p:nvPr>
            <p:ph idx="17" hasCustomPrompt="1"/>
          </p:nvPr>
        </p:nvSpPr>
        <p:spPr>
          <a:xfrm>
            <a:off x="868112" y="2256518"/>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Tree>
    <p:extLst>
      <p:ext uri="{BB962C8B-B14F-4D97-AF65-F5344CB8AC3E}">
        <p14:creationId xmlns:p14="http://schemas.microsoft.com/office/powerpoint/2010/main" val="4251114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overskrift, underoverskrift, 2xoverskrift1, 3xpunkter, foto i bue">
    <p:bg>
      <p:bgPr>
        <a:solidFill>
          <a:srgbClr val="F3F1EB"/>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89"/>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57876"/>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5" name="Pladsholder til tekst 2">
            <a:extLst>
              <a:ext uri="{FF2B5EF4-FFF2-40B4-BE49-F238E27FC236}">
                <a16:creationId xmlns:a16="http://schemas.microsoft.com/office/drawing/2014/main" id="{A8CC71B1-3350-C245-A086-D415794A6155}"/>
              </a:ext>
            </a:extLst>
          </p:cNvPr>
          <p:cNvSpPr>
            <a:spLocks noGrp="1"/>
          </p:cNvSpPr>
          <p:nvPr>
            <p:ph type="body" idx="15" hasCustomPrompt="1"/>
          </p:nvPr>
        </p:nvSpPr>
        <p:spPr>
          <a:xfrm>
            <a:off x="868015" y="1889046"/>
            <a:ext cx="2739481"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6" name="Pladsholder til billede 18">
            <a:extLst>
              <a:ext uri="{FF2B5EF4-FFF2-40B4-BE49-F238E27FC236}">
                <a16:creationId xmlns:a16="http://schemas.microsoft.com/office/drawing/2014/main" id="{7967D042-2218-A346-9649-02C0B5C2224E}"/>
              </a:ext>
            </a:extLst>
          </p:cNvPr>
          <p:cNvSpPr>
            <a:spLocks noGrp="1"/>
          </p:cNvSpPr>
          <p:nvPr>
            <p:ph type="pic" sz="quarter" idx="16"/>
          </p:nvPr>
        </p:nvSpPr>
        <p:spPr>
          <a:xfrm>
            <a:off x="9383379" y="0"/>
            <a:ext cx="2808621" cy="6858000"/>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621" h="6860718">
                <a:moveTo>
                  <a:pt x="1875264" y="13648"/>
                </a:moveTo>
                <a:lnTo>
                  <a:pt x="2808621" y="0"/>
                </a:lnTo>
                <a:lnTo>
                  <a:pt x="2808621" y="6858000"/>
                </a:lnTo>
                <a:lnTo>
                  <a:pt x="52685" y="6860718"/>
                </a:lnTo>
                <a:cubicBezTo>
                  <a:pt x="46362" y="1839064"/>
                  <a:pt x="-471020" y="708435"/>
                  <a:pt x="1875264" y="13648"/>
                </a:cubicBezTo>
                <a:close/>
              </a:path>
            </a:pathLst>
          </a:custGeom>
          <a:noFill/>
        </p:spPr>
        <p:txBody>
          <a:bodyPr/>
          <a:lstStyle/>
          <a:p>
            <a:r>
              <a:rPr lang="da-DK" dirty="0"/>
              <a:t>Klik på ikonet for at tilføje et billede</a:t>
            </a:r>
          </a:p>
        </p:txBody>
      </p:sp>
      <p:sp>
        <p:nvSpPr>
          <p:cNvPr id="24" name="Pladsholder til tekst 2">
            <a:extLst>
              <a:ext uri="{FF2B5EF4-FFF2-40B4-BE49-F238E27FC236}">
                <a16:creationId xmlns:a16="http://schemas.microsoft.com/office/drawing/2014/main" id="{1797C7E5-C86A-2745-8FAA-11FA64AB4D67}"/>
              </a:ext>
            </a:extLst>
          </p:cNvPr>
          <p:cNvSpPr>
            <a:spLocks noGrp="1"/>
          </p:cNvSpPr>
          <p:nvPr>
            <p:ph type="body" idx="18" hasCustomPrompt="1"/>
          </p:nvPr>
        </p:nvSpPr>
        <p:spPr>
          <a:xfrm>
            <a:off x="3600771" y="1878777"/>
            <a:ext cx="2739481"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26" name="Pladsholder til tekst 2">
            <a:extLst>
              <a:ext uri="{FF2B5EF4-FFF2-40B4-BE49-F238E27FC236}">
                <a16:creationId xmlns:a16="http://schemas.microsoft.com/office/drawing/2014/main" id="{F0D8FC9F-EC91-494B-B382-D54D459D0784}"/>
              </a:ext>
            </a:extLst>
          </p:cNvPr>
          <p:cNvSpPr>
            <a:spLocks noGrp="1"/>
          </p:cNvSpPr>
          <p:nvPr>
            <p:ph type="body" idx="20" hasCustomPrompt="1"/>
          </p:nvPr>
        </p:nvSpPr>
        <p:spPr>
          <a:xfrm>
            <a:off x="6381797" y="1881972"/>
            <a:ext cx="2739481"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3</a:t>
            </a:r>
          </a:p>
        </p:txBody>
      </p:sp>
      <p:sp>
        <p:nvSpPr>
          <p:cNvPr id="14" name="Pladsholder til tekst 2">
            <a:extLst>
              <a:ext uri="{FF2B5EF4-FFF2-40B4-BE49-F238E27FC236}">
                <a16:creationId xmlns:a16="http://schemas.microsoft.com/office/drawing/2014/main" id="{BBD022EB-4788-6645-A506-88275F92FD8D}"/>
              </a:ext>
            </a:extLst>
          </p:cNvPr>
          <p:cNvSpPr>
            <a:spLocks noGrp="1"/>
          </p:cNvSpPr>
          <p:nvPr>
            <p:ph idx="17" hasCustomPrompt="1"/>
          </p:nvPr>
        </p:nvSpPr>
        <p:spPr>
          <a:xfrm>
            <a:off x="868015" y="2264981"/>
            <a:ext cx="2731333"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
        <p:nvSpPr>
          <p:cNvPr id="20" name="Pladsholder til tekst 2">
            <a:extLst>
              <a:ext uri="{FF2B5EF4-FFF2-40B4-BE49-F238E27FC236}">
                <a16:creationId xmlns:a16="http://schemas.microsoft.com/office/drawing/2014/main" id="{5605DD1F-18AF-C44C-9CC7-B28B8299673E}"/>
              </a:ext>
            </a:extLst>
          </p:cNvPr>
          <p:cNvSpPr>
            <a:spLocks noGrp="1"/>
          </p:cNvSpPr>
          <p:nvPr>
            <p:ph idx="23" hasCustomPrompt="1"/>
          </p:nvPr>
        </p:nvSpPr>
        <p:spPr>
          <a:xfrm>
            <a:off x="3608919" y="2272798"/>
            <a:ext cx="2731333"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
        <p:nvSpPr>
          <p:cNvPr id="21" name="Pladsholder til tekst 2">
            <a:extLst>
              <a:ext uri="{FF2B5EF4-FFF2-40B4-BE49-F238E27FC236}">
                <a16:creationId xmlns:a16="http://schemas.microsoft.com/office/drawing/2014/main" id="{ADF937DC-B5DD-EE40-83F5-D693064A8B70}"/>
              </a:ext>
            </a:extLst>
          </p:cNvPr>
          <p:cNvSpPr>
            <a:spLocks noGrp="1"/>
          </p:cNvSpPr>
          <p:nvPr>
            <p:ph idx="24" hasCustomPrompt="1"/>
          </p:nvPr>
        </p:nvSpPr>
        <p:spPr>
          <a:xfrm>
            <a:off x="6381797" y="2272798"/>
            <a:ext cx="2731333"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Tree>
    <p:extLst>
      <p:ext uri="{BB962C8B-B14F-4D97-AF65-F5344CB8AC3E}">
        <p14:creationId xmlns:p14="http://schemas.microsoft.com/office/powerpoint/2010/main" val="37483563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Pauseslide - pointer">
    <p:bg>
      <p:bgPr>
        <a:solidFill>
          <a:srgbClr val="354D30"/>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6FD85538-3F5A-4C2C-A149-C98C451E371D}"/>
              </a:ext>
            </a:extLst>
          </p:cNvPr>
          <p:cNvPicPr>
            <a:picLocks noChangeAspect="1"/>
          </p:cNvPicPr>
          <p:nvPr/>
        </p:nvPicPr>
        <p:blipFill rotWithShape="1">
          <a:blip r:embed="rId2"/>
          <a:srcRect b="20532"/>
          <a:stretch/>
        </p:blipFill>
        <p:spPr>
          <a:xfrm>
            <a:off x="868016" y="6078661"/>
            <a:ext cx="1239834" cy="370823"/>
          </a:xfrm>
          <a:prstGeom prst="rect">
            <a:avLst/>
          </a:prstGeom>
        </p:spPr>
      </p:pic>
      <p:pic>
        <p:nvPicPr>
          <p:cNvPr id="7" name="Billede 6" descr="Et billede, der indeholder ur&#10;&#10;Automatisk genereret beskrivelse">
            <a:extLst>
              <a:ext uri="{FF2B5EF4-FFF2-40B4-BE49-F238E27FC236}">
                <a16:creationId xmlns:a16="http://schemas.microsoft.com/office/drawing/2014/main" id="{CE3DA522-6F72-BC46-9473-D59A9B7B3D33}"/>
              </a:ext>
            </a:extLst>
          </p:cNvPr>
          <p:cNvPicPr>
            <a:picLocks noChangeAspect="1"/>
          </p:cNvPicPr>
          <p:nvPr/>
        </p:nvPicPr>
        <p:blipFill rotWithShape="1">
          <a:blip r:embed="rId3"/>
          <a:srcRect t="4707"/>
          <a:stretch/>
        </p:blipFill>
        <p:spPr>
          <a:xfrm>
            <a:off x="7922174" y="0"/>
            <a:ext cx="3888349" cy="6786880"/>
          </a:xfrm>
          <a:prstGeom prst="rect">
            <a:avLst/>
          </a:prstGeom>
        </p:spPr>
      </p:pic>
      <p:sp>
        <p:nvSpPr>
          <p:cNvPr id="8" name="Titel 1">
            <a:extLst>
              <a:ext uri="{FF2B5EF4-FFF2-40B4-BE49-F238E27FC236}">
                <a16:creationId xmlns:a16="http://schemas.microsoft.com/office/drawing/2014/main" id="{4644728E-450D-CA42-892D-FEFDBE6462CA}"/>
              </a:ext>
            </a:extLst>
          </p:cNvPr>
          <p:cNvSpPr>
            <a:spLocks noGrp="1"/>
          </p:cNvSpPr>
          <p:nvPr>
            <p:ph type="title" hasCustomPrompt="1"/>
          </p:nvPr>
        </p:nvSpPr>
        <p:spPr>
          <a:xfrm>
            <a:off x="868016" y="2310765"/>
            <a:ext cx="7453512" cy="1671227"/>
          </a:xfrm>
          <a:prstGeom prst="rect">
            <a:avLst/>
          </a:prstGeom>
        </p:spPr>
        <p:txBody>
          <a:bodyPr wrap="square">
            <a:spAutoFit/>
          </a:bodyPr>
          <a:lstStyle>
            <a:lvl1pPr>
              <a:defRPr sz="5700" b="1" baseline="0">
                <a:solidFill>
                  <a:srgbClr val="F5F0E6"/>
                </a:solidFill>
              </a:defRPr>
            </a:lvl1pPr>
          </a:lstStyle>
          <a:p>
            <a:r>
              <a:rPr lang="da-DK" dirty="0"/>
              <a:t>Stor tekst til vigtige pointer og pauser</a:t>
            </a:r>
          </a:p>
        </p:txBody>
      </p:sp>
    </p:spTree>
    <p:extLst>
      <p:ext uri="{BB962C8B-B14F-4D97-AF65-F5344CB8AC3E}">
        <p14:creationId xmlns:p14="http://schemas.microsoft.com/office/powerpoint/2010/main" val="2683272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itatslide">
    <p:bg>
      <p:bgPr>
        <a:solidFill>
          <a:srgbClr val="F5F0E6"/>
        </a:solidFill>
        <a:effectLst/>
      </p:bgPr>
    </p:bg>
    <p:spTree>
      <p:nvGrpSpPr>
        <p:cNvPr id="1" name=""/>
        <p:cNvGrpSpPr/>
        <p:nvPr/>
      </p:nvGrpSpPr>
      <p:grpSpPr>
        <a:xfrm>
          <a:off x="0" y="0"/>
          <a:ext cx="0" cy="0"/>
          <a:chOff x="0" y="0"/>
          <a:chExt cx="0" cy="0"/>
        </a:xfrm>
      </p:grpSpPr>
      <p:pic>
        <p:nvPicPr>
          <p:cNvPr id="4" name="Billede 3" descr="Et billede, der indeholder tegning&#10;&#10;Automatisk genereret beskrivelse">
            <a:extLst>
              <a:ext uri="{FF2B5EF4-FFF2-40B4-BE49-F238E27FC236}">
                <a16:creationId xmlns:a16="http://schemas.microsoft.com/office/drawing/2014/main" id="{237BB2F8-0714-2C4B-AC5B-57378F6B8B5B}"/>
              </a:ext>
            </a:extLst>
          </p:cNvPr>
          <p:cNvPicPr>
            <a:picLocks noChangeAspect="1"/>
          </p:cNvPicPr>
          <p:nvPr/>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89"/>
            <a:ext cx="5693230" cy="646331"/>
          </a:xfrm>
          <a:prstGeom prst="rect">
            <a:avLst/>
          </a:prstGeom>
        </p:spPr>
        <p:txBody>
          <a:bodyPr wrap="square">
            <a:spAutoFit/>
          </a:bodyPr>
          <a:lstStyle>
            <a:lvl1pPr>
              <a:defRPr sz="4000" b="1" baseline="0">
                <a:solidFill>
                  <a:srgbClr val="426243"/>
                </a:solidFill>
              </a:defRPr>
            </a:lvl1pPr>
          </a:lstStyle>
          <a:p>
            <a:r>
              <a:rPr lang="da-DK" dirty="0"/>
              <a:t>Citat</a:t>
            </a:r>
          </a:p>
        </p:txBody>
      </p:sp>
      <p:sp>
        <p:nvSpPr>
          <p:cNvPr id="6" name="Pladsholder til tekst 2">
            <a:extLst>
              <a:ext uri="{FF2B5EF4-FFF2-40B4-BE49-F238E27FC236}">
                <a16:creationId xmlns:a16="http://schemas.microsoft.com/office/drawing/2014/main" id="{8B32D77B-4C93-4254-A8B5-A37BE190D480}"/>
              </a:ext>
            </a:extLst>
          </p:cNvPr>
          <p:cNvSpPr>
            <a:spLocks noGrp="1"/>
          </p:cNvSpPr>
          <p:nvPr>
            <p:ph idx="11" hasCustomPrompt="1"/>
          </p:nvPr>
        </p:nvSpPr>
        <p:spPr>
          <a:xfrm>
            <a:off x="834606" y="1136624"/>
            <a:ext cx="8064000" cy="3600000"/>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3300" b="0">
                <a:solidFill>
                  <a:schemeClr val="tx1"/>
                </a:solidFill>
              </a:defRPr>
            </a:lvl1pPr>
            <a:lvl2pPr marL="742950" indent="0">
              <a:buFont typeface="Arial" panose="020B0604020202020204" pitchFamily="34" charset="0"/>
              <a:buChar char="•"/>
              <a:defRPr sz="4000">
                <a:solidFill>
                  <a:schemeClr val="tx1"/>
                </a:solidFill>
              </a:defRPr>
            </a:lvl2pPr>
            <a:lvl3pPr marL="1200150" indent="-285750">
              <a:buFont typeface="Arial" panose="020B0604020202020204" pitchFamily="34" charset="0"/>
              <a:buChar char="•"/>
              <a:defRPr sz="4000">
                <a:solidFill>
                  <a:schemeClr val="tx1"/>
                </a:solidFill>
              </a:defRPr>
            </a:lvl3pPr>
            <a:lvl4pPr marL="1657350" indent="-285750">
              <a:buFont typeface="Arial" panose="020B0604020202020204" pitchFamily="34" charset="0"/>
              <a:buChar char="•"/>
              <a:defRPr sz="4000">
                <a:solidFill>
                  <a:schemeClr val="tx1"/>
                </a:solidFill>
              </a:defRPr>
            </a:lvl4pPr>
            <a:lvl5pPr marL="2114550" indent="-285750">
              <a:buFont typeface="Arial" panose="020B0604020202020204" pitchFamily="34" charset="0"/>
              <a:buChar char="•"/>
              <a:defRPr sz="4000">
                <a:solidFill>
                  <a:schemeClr val="tx1"/>
                </a:solidFill>
              </a:defRPr>
            </a:lvl5pPr>
            <a:lvl6pPr>
              <a:defRPr sz="4000"/>
            </a:lvl6pPr>
          </a:lstStyle>
          <a:p>
            <a:pPr lvl="0"/>
            <a:r>
              <a:rPr lang="da-DK" dirty="0"/>
              <a:t>”Citat citat citat citat citat citat citat citat citat citat citat citat citat citat citat citat citat citat citat citat citat citat citat citat citat citat citat citat citat.”</a:t>
            </a:r>
          </a:p>
        </p:txBody>
      </p:sp>
    </p:spTree>
    <p:extLst>
      <p:ext uri="{BB962C8B-B14F-4D97-AF65-F5344CB8AC3E}">
        <p14:creationId xmlns:p14="http://schemas.microsoft.com/office/powerpoint/2010/main" val="1165322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Logoslide grøn">
    <p:bg>
      <p:bgPr>
        <a:solidFill>
          <a:srgbClr val="354D30"/>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pic>
        <p:nvPicPr>
          <p:cNvPr id="4" name="Billede 3">
            <a:extLst>
              <a:ext uri="{FF2B5EF4-FFF2-40B4-BE49-F238E27FC236}">
                <a16:creationId xmlns:a16="http://schemas.microsoft.com/office/drawing/2014/main" id="{74E335D7-4A84-484B-A396-005C195B81A6}"/>
              </a:ext>
            </a:extLst>
          </p:cNvPr>
          <p:cNvPicPr>
            <a:picLocks noChangeAspect="1"/>
          </p:cNvPicPr>
          <p:nvPr/>
        </p:nvPicPr>
        <p:blipFill>
          <a:blip r:embed="rId2"/>
          <a:stretch>
            <a:fillRect/>
          </a:stretch>
        </p:blipFill>
        <p:spPr>
          <a:xfrm>
            <a:off x="2998138" y="2263064"/>
            <a:ext cx="6195724" cy="2331868"/>
          </a:xfrm>
          <a:prstGeom prst="rect">
            <a:avLst/>
          </a:prstGeom>
        </p:spPr>
      </p:pic>
      <p:pic>
        <p:nvPicPr>
          <p:cNvPr id="5" name="Billede 4">
            <a:extLst>
              <a:ext uri="{FF2B5EF4-FFF2-40B4-BE49-F238E27FC236}">
                <a16:creationId xmlns:a16="http://schemas.microsoft.com/office/drawing/2014/main" id="{B280F6AC-AC53-4E2A-9F51-5608B9DEA374}"/>
              </a:ext>
            </a:extLst>
          </p:cNvPr>
          <p:cNvPicPr>
            <a:picLocks noChangeAspect="1"/>
          </p:cNvPicPr>
          <p:nvPr/>
        </p:nvPicPr>
        <p:blipFill rotWithShape="1">
          <a:blip r:embed="rId2"/>
          <a:srcRect b="20532"/>
          <a:stretch/>
        </p:blipFill>
        <p:spPr>
          <a:xfrm>
            <a:off x="868016" y="6078661"/>
            <a:ext cx="1239834" cy="370823"/>
          </a:xfrm>
          <a:prstGeom prst="rect">
            <a:avLst/>
          </a:prstGeom>
        </p:spPr>
      </p:pic>
    </p:spTree>
    <p:extLst>
      <p:ext uri="{BB962C8B-B14F-4D97-AF65-F5344CB8AC3E}">
        <p14:creationId xmlns:p14="http://schemas.microsoft.com/office/powerpoint/2010/main" val="42799927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slide lys">
    <p:bg>
      <p:bgPr>
        <a:solidFill>
          <a:schemeClr val="bg1"/>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pic>
        <p:nvPicPr>
          <p:cNvPr id="17" name="Billede 16" descr="Et billede, der indeholder mad&#10;&#10;Automatisk genereret beskrivelse">
            <a:extLst>
              <a:ext uri="{FF2B5EF4-FFF2-40B4-BE49-F238E27FC236}">
                <a16:creationId xmlns:a16="http://schemas.microsoft.com/office/drawing/2014/main" id="{19E60422-8B88-F540-9B9F-A89153C3809D}"/>
              </a:ext>
            </a:extLst>
          </p:cNvPr>
          <p:cNvPicPr>
            <a:picLocks noChangeAspect="1"/>
          </p:cNvPicPr>
          <p:nvPr userDrawn="1"/>
        </p:nvPicPr>
        <p:blipFill>
          <a:blip r:embed="rId2"/>
          <a:stretch>
            <a:fillRect/>
          </a:stretch>
        </p:blipFill>
        <p:spPr>
          <a:xfrm>
            <a:off x="2998138" y="2263064"/>
            <a:ext cx="6195724" cy="2331872"/>
          </a:xfrm>
          <a:prstGeom prst="rect">
            <a:avLst/>
          </a:prstGeom>
        </p:spPr>
      </p:pic>
    </p:spTree>
    <p:extLst>
      <p:ext uri="{BB962C8B-B14F-4D97-AF65-F5344CB8AC3E}">
        <p14:creationId xmlns:p14="http://schemas.microsoft.com/office/powerpoint/2010/main" val="19378714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egivenhed, titel, navn, baggrundsfoto, lys teks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4" name="Pladsholder til tekst 2">
            <a:extLst>
              <a:ext uri="{FF2B5EF4-FFF2-40B4-BE49-F238E27FC236}">
                <a16:creationId xmlns:a16="http://schemas.microsoft.com/office/drawing/2014/main" id="{6E3B6CB4-DFD4-F440-9A1F-C17F1FA096CD}"/>
              </a:ext>
            </a:extLst>
          </p:cNvPr>
          <p:cNvSpPr>
            <a:spLocks noGrp="1"/>
          </p:cNvSpPr>
          <p:nvPr>
            <p:ph type="body" idx="1" hasCustomPrompt="1"/>
          </p:nvPr>
        </p:nvSpPr>
        <p:spPr>
          <a:xfrm>
            <a:off x="834606" y="2681090"/>
            <a:ext cx="5227983" cy="337109"/>
          </a:xfrm>
          <a:prstGeom prst="rect">
            <a:avLst/>
          </a:prstGeom>
        </p:spPr>
        <p:txBody>
          <a:bodyPr anchor="b"/>
          <a:lstStyle>
            <a:lvl1pPr marL="0" indent="0">
              <a:buNone/>
              <a:defRPr sz="2000" b="1" baseline="0">
                <a:solidFill>
                  <a:schemeClr val="accent4"/>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5" name="Pladsholder til indhold 3">
            <a:extLst>
              <a:ext uri="{FF2B5EF4-FFF2-40B4-BE49-F238E27FC236}">
                <a16:creationId xmlns:a16="http://schemas.microsoft.com/office/drawing/2014/main" id="{97E55DF4-F5FD-6D45-9BD9-79DE6C53580A}"/>
              </a:ext>
            </a:extLst>
          </p:cNvPr>
          <p:cNvSpPr>
            <a:spLocks noGrp="1"/>
          </p:cNvSpPr>
          <p:nvPr>
            <p:ph sz="half" idx="2" hasCustomPrompt="1"/>
          </p:nvPr>
        </p:nvSpPr>
        <p:spPr>
          <a:xfrm>
            <a:off x="838199" y="434633"/>
            <a:ext cx="5257799" cy="362070"/>
          </a:xfrm>
          <a:prstGeom prst="rect">
            <a:avLst/>
          </a:prstGeom>
        </p:spPr>
        <p:txBody>
          <a:bodyPr>
            <a:noAutofit/>
          </a:bodyPr>
          <a:lstStyle>
            <a:lvl1pPr marL="0" indent="0">
              <a:buNone/>
              <a:defRPr sz="2000" baseline="0">
                <a:solidFill>
                  <a:schemeClr val="accent4"/>
                </a:solidFill>
                <a:latin typeface="Corbel" panose="020B0503020204020204" pitchFamily="34" charset="0"/>
              </a:defRPr>
            </a:lvl1pPr>
          </a:lstStyle>
          <a:p>
            <a:pPr lvl="0"/>
            <a:r>
              <a:rPr lang="da-DK" dirty="0"/>
              <a:t>Begivenhed, dato</a:t>
            </a:r>
          </a:p>
        </p:txBody>
      </p:sp>
      <p:sp>
        <p:nvSpPr>
          <p:cNvPr id="6" name="Pladsholder til tekst 2">
            <a:extLst>
              <a:ext uri="{FF2B5EF4-FFF2-40B4-BE49-F238E27FC236}">
                <a16:creationId xmlns:a16="http://schemas.microsoft.com/office/drawing/2014/main" id="{425C39CB-5F05-4A40-8FF6-6F7D214AD998}"/>
              </a:ext>
            </a:extLst>
          </p:cNvPr>
          <p:cNvSpPr>
            <a:spLocks noGrp="1"/>
          </p:cNvSpPr>
          <p:nvPr>
            <p:ph idx="10" hasCustomPrompt="1"/>
          </p:nvPr>
        </p:nvSpPr>
        <p:spPr>
          <a:xfrm>
            <a:off x="834606" y="833200"/>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chemeClr val="accent4"/>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pic>
        <p:nvPicPr>
          <p:cNvPr id="7" name="Billede 6">
            <a:extLst>
              <a:ext uri="{FF2B5EF4-FFF2-40B4-BE49-F238E27FC236}">
                <a16:creationId xmlns:a16="http://schemas.microsoft.com/office/drawing/2014/main" id="{031D3F2A-5E06-4CD1-8175-0C5CAF616C57}"/>
              </a:ext>
            </a:extLst>
          </p:cNvPr>
          <p:cNvPicPr>
            <a:picLocks noChangeAspect="1"/>
          </p:cNvPicPr>
          <p:nvPr userDrawn="1"/>
        </p:nvPicPr>
        <p:blipFill rotWithShape="1">
          <a:blip r:embed="rId3"/>
          <a:srcRect b="20532"/>
          <a:stretch/>
        </p:blipFill>
        <p:spPr>
          <a:xfrm>
            <a:off x="868016" y="6078661"/>
            <a:ext cx="1239834" cy="370823"/>
          </a:xfrm>
          <a:prstGeom prst="rect">
            <a:avLst/>
          </a:prstGeom>
        </p:spPr>
      </p:pic>
    </p:spTree>
    <p:extLst>
      <p:ext uri="{BB962C8B-B14F-4D97-AF65-F5344CB8AC3E}">
        <p14:creationId xmlns:p14="http://schemas.microsoft.com/office/powerpoint/2010/main" val="3665520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egivenhed, titel, navn, baggrundsfoto, mørk teks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4AAC379E-6DCB-4208-9D3D-358058C4A98B}"/>
              </a:ext>
            </a:extLst>
          </p:cNvPr>
          <p:cNvPicPr>
            <a:picLocks noChangeAspect="1"/>
          </p:cNvPicPr>
          <p:nvPr userDrawn="1"/>
        </p:nvPicPr>
        <p:blipFill rotWithShape="1">
          <a:blip r:embed="rId3"/>
          <a:srcRect b="20532"/>
          <a:stretch/>
        </p:blipFill>
        <p:spPr>
          <a:xfrm>
            <a:off x="868016" y="6078661"/>
            <a:ext cx="1239834" cy="370823"/>
          </a:xfrm>
          <a:prstGeom prst="rect">
            <a:avLst/>
          </a:prstGeom>
        </p:spPr>
      </p:pic>
      <p:sp>
        <p:nvSpPr>
          <p:cNvPr id="9" name="Pladsholder til tekst 2">
            <a:extLst>
              <a:ext uri="{FF2B5EF4-FFF2-40B4-BE49-F238E27FC236}">
                <a16:creationId xmlns:a16="http://schemas.microsoft.com/office/drawing/2014/main" id="{9B8F2FA8-FF81-894D-96FA-8FC3EE630D11}"/>
              </a:ext>
            </a:extLst>
          </p:cNvPr>
          <p:cNvSpPr>
            <a:spLocks noGrp="1"/>
          </p:cNvSpPr>
          <p:nvPr>
            <p:ph type="body" idx="1" hasCustomPrompt="1"/>
          </p:nvPr>
        </p:nvSpPr>
        <p:spPr>
          <a:xfrm>
            <a:off x="834606" y="2693448"/>
            <a:ext cx="5227983" cy="337109"/>
          </a:xfrm>
          <a:prstGeom prst="rect">
            <a:avLst/>
          </a:prstGeom>
        </p:spPr>
        <p:txBody>
          <a:bodyPr anchor="b"/>
          <a:lstStyle>
            <a:lvl1pPr marL="0" indent="0">
              <a:buNone/>
              <a:defRPr sz="2000" b="1" baseline="0">
                <a:solidFill>
                  <a:srgbClr val="426243"/>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1" name="Pladsholder til indhold 3">
            <a:extLst>
              <a:ext uri="{FF2B5EF4-FFF2-40B4-BE49-F238E27FC236}">
                <a16:creationId xmlns:a16="http://schemas.microsoft.com/office/drawing/2014/main" id="{64B36295-9296-E944-AB68-0D0A37F026D3}"/>
              </a:ext>
            </a:extLst>
          </p:cNvPr>
          <p:cNvSpPr>
            <a:spLocks noGrp="1"/>
          </p:cNvSpPr>
          <p:nvPr>
            <p:ph sz="half" idx="2" hasCustomPrompt="1"/>
          </p:nvPr>
        </p:nvSpPr>
        <p:spPr>
          <a:xfrm>
            <a:off x="838199" y="446991"/>
            <a:ext cx="5257799" cy="362070"/>
          </a:xfrm>
          <a:prstGeom prst="rect">
            <a:avLst/>
          </a:prstGeom>
        </p:spPr>
        <p:txBody>
          <a:bodyPr>
            <a:noAutofit/>
          </a:bodyPr>
          <a:lstStyle>
            <a:lvl1pPr marL="0" indent="0">
              <a:buNone/>
              <a:defRPr sz="2000" baseline="0">
                <a:solidFill>
                  <a:srgbClr val="426243"/>
                </a:solidFill>
                <a:latin typeface="Corbel" panose="020B0503020204020204" pitchFamily="34" charset="0"/>
              </a:defRPr>
            </a:lvl1pPr>
          </a:lstStyle>
          <a:p>
            <a:pPr lvl="0"/>
            <a:r>
              <a:rPr lang="da-DK" dirty="0"/>
              <a:t>Begivenhed, dato</a:t>
            </a:r>
          </a:p>
        </p:txBody>
      </p:sp>
      <p:sp>
        <p:nvSpPr>
          <p:cNvPr id="12" name="Pladsholder til tekst 2">
            <a:extLst>
              <a:ext uri="{FF2B5EF4-FFF2-40B4-BE49-F238E27FC236}">
                <a16:creationId xmlns:a16="http://schemas.microsoft.com/office/drawing/2014/main" id="{17A78F1A-D3DA-6744-99FB-6B299605478E}"/>
              </a:ext>
            </a:extLst>
          </p:cNvPr>
          <p:cNvSpPr>
            <a:spLocks noGrp="1"/>
          </p:cNvSpPr>
          <p:nvPr>
            <p:ph idx="10" hasCustomPrompt="1"/>
          </p:nvPr>
        </p:nvSpPr>
        <p:spPr>
          <a:xfrm>
            <a:off x="834606" y="845558"/>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rgbClr val="426243"/>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19646171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egivenhed, titel, navn, billede i bue">
    <p:bg>
      <p:bgPr>
        <a:solidFill>
          <a:srgbClr val="F3F1EB"/>
        </a:solidFill>
        <a:effectLst/>
      </p:bgPr>
    </p:bg>
    <p:spTree>
      <p:nvGrpSpPr>
        <p:cNvPr id="1" name=""/>
        <p:cNvGrpSpPr/>
        <p:nvPr/>
      </p:nvGrpSpPr>
      <p:grpSpPr>
        <a:xfrm>
          <a:off x="0" y="0"/>
          <a:ext cx="0" cy="0"/>
          <a:chOff x="0" y="0"/>
          <a:chExt cx="0" cy="0"/>
        </a:xfrm>
      </p:grpSpPr>
      <p:sp>
        <p:nvSpPr>
          <p:cNvPr id="12" name="Pladsholder til billede 18">
            <a:extLst>
              <a:ext uri="{FF2B5EF4-FFF2-40B4-BE49-F238E27FC236}">
                <a16:creationId xmlns:a16="http://schemas.microsoft.com/office/drawing/2014/main" id="{94C662C5-2337-2C4C-8322-909AF52BDF7A}"/>
              </a:ext>
            </a:extLst>
          </p:cNvPr>
          <p:cNvSpPr>
            <a:spLocks noGrp="1"/>
          </p:cNvSpPr>
          <p:nvPr>
            <p:ph type="pic" sz="quarter" idx="10"/>
          </p:nvPr>
        </p:nvSpPr>
        <p:spPr>
          <a:xfrm>
            <a:off x="7658059" y="-22578"/>
            <a:ext cx="4546467" cy="6894781"/>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235236"/>
              <a:gd name="connsiteY0" fmla="*/ 9859 h 6866043"/>
              <a:gd name="connsiteX1" fmla="*/ 5235236 w 5235236"/>
              <a:gd name="connsiteY1" fmla="*/ 8043 h 6866043"/>
              <a:gd name="connsiteX2" fmla="*/ 5235236 w 5235236"/>
              <a:gd name="connsiteY2" fmla="*/ 6866043 h 6866043"/>
              <a:gd name="connsiteX3" fmla="*/ 2298996 w 5235236"/>
              <a:gd name="connsiteY3" fmla="*/ 6855883 h 6866043"/>
              <a:gd name="connsiteX4" fmla="*/ 0 w 5235236"/>
              <a:gd name="connsiteY4" fmla="*/ 9859 h 6866043"/>
              <a:gd name="connsiteX0" fmla="*/ 0 w 5235236"/>
              <a:gd name="connsiteY0" fmla="*/ 1816 h 6858000"/>
              <a:gd name="connsiteX1" fmla="*/ 5235236 w 5235236"/>
              <a:gd name="connsiteY1" fmla="*/ 0 h 6858000"/>
              <a:gd name="connsiteX2" fmla="*/ 5235236 w 5235236"/>
              <a:gd name="connsiteY2" fmla="*/ 6858000 h 6858000"/>
              <a:gd name="connsiteX3" fmla="*/ 2298996 w 5235236"/>
              <a:gd name="connsiteY3" fmla="*/ 6847840 h 6858000"/>
              <a:gd name="connsiteX4" fmla="*/ 0 w 5235236"/>
              <a:gd name="connsiteY4" fmla="*/ 1816 h 6858000"/>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68015"/>
              <a:gd name="connsiteX1" fmla="*/ 4902727 w 4902727"/>
              <a:gd name="connsiteY1" fmla="*/ 10015 h 6868015"/>
              <a:gd name="connsiteX2" fmla="*/ 4902727 w 4902727"/>
              <a:gd name="connsiteY2" fmla="*/ 6868015 h 6868015"/>
              <a:gd name="connsiteX3" fmla="*/ 1966487 w 4902727"/>
              <a:gd name="connsiteY3" fmla="*/ 6857855 h 6868015"/>
              <a:gd name="connsiteX4" fmla="*/ 0 w 4902727"/>
              <a:gd name="connsiteY4" fmla="*/ 0 h 6868015"/>
              <a:gd name="connsiteX0" fmla="*/ 0 w 4902727"/>
              <a:gd name="connsiteY0" fmla="*/ 0 h 6881519"/>
              <a:gd name="connsiteX1" fmla="*/ 4902727 w 4902727"/>
              <a:gd name="connsiteY1" fmla="*/ 10015 h 6881519"/>
              <a:gd name="connsiteX2" fmla="*/ 4902727 w 4902727"/>
              <a:gd name="connsiteY2" fmla="*/ 6868015 h 6881519"/>
              <a:gd name="connsiteX3" fmla="*/ 2025864 w 4902727"/>
              <a:gd name="connsiteY3" fmla="*/ 6881519 h 6881519"/>
              <a:gd name="connsiteX4" fmla="*/ 0 w 4902727"/>
              <a:gd name="connsiteY4" fmla="*/ 0 h 6881519"/>
              <a:gd name="connsiteX0" fmla="*/ 0 w 4546467"/>
              <a:gd name="connsiteY0" fmla="*/ 0 h 6881519"/>
              <a:gd name="connsiteX1" fmla="*/ 4546467 w 4546467"/>
              <a:gd name="connsiteY1" fmla="*/ 10015 h 6881519"/>
              <a:gd name="connsiteX2" fmla="*/ 4546467 w 4546467"/>
              <a:gd name="connsiteY2" fmla="*/ 6868015 h 6881519"/>
              <a:gd name="connsiteX3" fmla="*/ 1669604 w 4546467"/>
              <a:gd name="connsiteY3" fmla="*/ 6881519 h 6881519"/>
              <a:gd name="connsiteX4" fmla="*/ 0 w 4546467"/>
              <a:gd name="connsiteY4" fmla="*/ 0 h 6881519"/>
              <a:gd name="connsiteX0" fmla="*/ 0 w 4546467"/>
              <a:gd name="connsiteY0" fmla="*/ 0 h 6881519"/>
              <a:gd name="connsiteX1" fmla="*/ 4546467 w 4546467"/>
              <a:gd name="connsiteY1" fmla="*/ 10015 h 6881519"/>
              <a:gd name="connsiteX2" fmla="*/ 4546467 w 4546467"/>
              <a:gd name="connsiteY2" fmla="*/ 6868015 h 6881519"/>
              <a:gd name="connsiteX3" fmla="*/ 1669604 w 4546467"/>
              <a:gd name="connsiteY3" fmla="*/ 6881519 h 6881519"/>
              <a:gd name="connsiteX4" fmla="*/ 0 w 4546467"/>
              <a:gd name="connsiteY4" fmla="*/ 0 h 6881519"/>
              <a:gd name="connsiteX0" fmla="*/ 0 w 4546467"/>
              <a:gd name="connsiteY0" fmla="*/ 0 h 6869686"/>
              <a:gd name="connsiteX1" fmla="*/ 4546467 w 4546467"/>
              <a:gd name="connsiteY1" fmla="*/ 10015 h 6869686"/>
              <a:gd name="connsiteX2" fmla="*/ 4546467 w 4546467"/>
              <a:gd name="connsiteY2" fmla="*/ 6868015 h 6869686"/>
              <a:gd name="connsiteX3" fmla="*/ 1740856 w 4546467"/>
              <a:gd name="connsiteY3" fmla="*/ 6869686 h 6869686"/>
              <a:gd name="connsiteX4" fmla="*/ 0 w 4546467"/>
              <a:gd name="connsiteY4" fmla="*/ 0 h 686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6467" h="6869686">
                <a:moveTo>
                  <a:pt x="0" y="0"/>
                </a:moveTo>
                <a:lnTo>
                  <a:pt x="4546467" y="10015"/>
                </a:lnTo>
                <a:lnTo>
                  <a:pt x="4546467" y="6868015"/>
                </a:lnTo>
                <a:lnTo>
                  <a:pt x="1740856" y="6869686"/>
                </a:lnTo>
                <a:cubicBezTo>
                  <a:pt x="1765674" y="1843419"/>
                  <a:pt x="2147703" y="422749"/>
                  <a:pt x="0" y="0"/>
                </a:cubicBezTo>
                <a:close/>
              </a:path>
            </a:pathLst>
          </a:custGeom>
        </p:spPr>
        <p:txBody>
          <a:bodyPr/>
          <a:lstStyle/>
          <a:p>
            <a:r>
              <a:rPr lang="da-DK" dirty="0"/>
              <a:t>Klik på ikonet for at tilføje et billede</a:t>
            </a:r>
          </a:p>
        </p:txBody>
      </p:sp>
      <p:sp>
        <p:nvSpPr>
          <p:cNvPr id="6" name="Pladsholder til tekst 2">
            <a:extLst>
              <a:ext uri="{FF2B5EF4-FFF2-40B4-BE49-F238E27FC236}">
                <a16:creationId xmlns:a16="http://schemas.microsoft.com/office/drawing/2014/main" id="{5AB24684-23C0-CC49-B8B3-B71C719863F4}"/>
              </a:ext>
            </a:extLst>
          </p:cNvPr>
          <p:cNvSpPr>
            <a:spLocks noGrp="1"/>
          </p:cNvSpPr>
          <p:nvPr>
            <p:ph type="body" idx="1" hasCustomPrompt="1"/>
          </p:nvPr>
        </p:nvSpPr>
        <p:spPr>
          <a:xfrm>
            <a:off x="834606" y="2681090"/>
            <a:ext cx="5227983" cy="337109"/>
          </a:xfrm>
          <a:prstGeom prst="rect">
            <a:avLst/>
          </a:prstGeom>
        </p:spPr>
        <p:txBody>
          <a:bodyPr anchor="b"/>
          <a:lstStyle>
            <a:lvl1pPr marL="0" indent="0">
              <a:buNone/>
              <a:defRPr sz="2000" b="1" baseline="0">
                <a:solidFill>
                  <a:srgbClr val="426243"/>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8" name="Pladsholder til indhold 3">
            <a:extLst>
              <a:ext uri="{FF2B5EF4-FFF2-40B4-BE49-F238E27FC236}">
                <a16:creationId xmlns:a16="http://schemas.microsoft.com/office/drawing/2014/main" id="{5D6D79D7-7D03-2F49-84A1-54931C277168}"/>
              </a:ext>
            </a:extLst>
          </p:cNvPr>
          <p:cNvSpPr>
            <a:spLocks noGrp="1"/>
          </p:cNvSpPr>
          <p:nvPr>
            <p:ph sz="half" idx="2" hasCustomPrompt="1"/>
          </p:nvPr>
        </p:nvSpPr>
        <p:spPr>
          <a:xfrm>
            <a:off x="838199" y="434633"/>
            <a:ext cx="5257799" cy="362070"/>
          </a:xfrm>
          <a:prstGeom prst="rect">
            <a:avLst/>
          </a:prstGeom>
        </p:spPr>
        <p:txBody>
          <a:bodyPr>
            <a:noAutofit/>
          </a:bodyPr>
          <a:lstStyle>
            <a:lvl1pPr marL="0" indent="0">
              <a:buNone/>
              <a:defRPr sz="2000" baseline="0">
                <a:solidFill>
                  <a:srgbClr val="426243"/>
                </a:solidFill>
                <a:latin typeface="Corbel" panose="020B0503020204020204" pitchFamily="34" charset="0"/>
              </a:defRPr>
            </a:lvl1pPr>
          </a:lstStyle>
          <a:p>
            <a:pPr lvl="0"/>
            <a:r>
              <a:rPr lang="da-DK" dirty="0"/>
              <a:t>Begivenhed, dato</a:t>
            </a:r>
          </a:p>
        </p:txBody>
      </p:sp>
      <p:sp>
        <p:nvSpPr>
          <p:cNvPr id="9" name="Pladsholder til tekst 2">
            <a:extLst>
              <a:ext uri="{FF2B5EF4-FFF2-40B4-BE49-F238E27FC236}">
                <a16:creationId xmlns:a16="http://schemas.microsoft.com/office/drawing/2014/main" id="{811B4C2E-7CE3-6943-9362-4044E9DFD460}"/>
              </a:ext>
            </a:extLst>
          </p:cNvPr>
          <p:cNvSpPr>
            <a:spLocks noGrp="1"/>
          </p:cNvSpPr>
          <p:nvPr>
            <p:ph idx="11" hasCustomPrompt="1"/>
          </p:nvPr>
        </p:nvSpPr>
        <p:spPr>
          <a:xfrm>
            <a:off x="834606" y="833200"/>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rgbClr val="426243"/>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1259828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egivenhed, titel, navn, grafik - grøn">
    <p:bg>
      <p:bgPr>
        <a:solidFill>
          <a:srgbClr val="354D30"/>
        </a:solidFill>
        <a:effectLst/>
      </p:bgPr>
    </p:bg>
    <p:spTree>
      <p:nvGrpSpPr>
        <p:cNvPr id="1" name=""/>
        <p:cNvGrpSpPr/>
        <p:nvPr/>
      </p:nvGrpSpPr>
      <p:grpSpPr>
        <a:xfrm>
          <a:off x="0" y="0"/>
          <a:ext cx="0" cy="0"/>
          <a:chOff x="0" y="0"/>
          <a:chExt cx="0" cy="0"/>
        </a:xfrm>
      </p:grpSpPr>
      <p:pic>
        <p:nvPicPr>
          <p:cNvPr id="3" name="Billede 2" descr="Et billede, der indeholder ur&#10;&#10;Automatisk genereret beskrivelse">
            <a:extLst>
              <a:ext uri="{FF2B5EF4-FFF2-40B4-BE49-F238E27FC236}">
                <a16:creationId xmlns:a16="http://schemas.microsoft.com/office/drawing/2014/main" id="{2604A121-53A1-C146-8FD8-FDB713DF5123}"/>
              </a:ext>
            </a:extLst>
          </p:cNvPr>
          <p:cNvPicPr>
            <a:picLocks noChangeAspect="1"/>
          </p:cNvPicPr>
          <p:nvPr userDrawn="1"/>
        </p:nvPicPr>
        <p:blipFill rotWithShape="1">
          <a:blip r:embed="rId2"/>
          <a:srcRect t="4707"/>
          <a:stretch/>
        </p:blipFill>
        <p:spPr>
          <a:xfrm>
            <a:off x="7922174" y="0"/>
            <a:ext cx="3888349" cy="6786880"/>
          </a:xfrm>
          <a:prstGeom prst="rect">
            <a:avLst/>
          </a:prstGeom>
        </p:spPr>
      </p:pic>
      <p:pic>
        <p:nvPicPr>
          <p:cNvPr id="6" name="Billede 5">
            <a:extLst>
              <a:ext uri="{FF2B5EF4-FFF2-40B4-BE49-F238E27FC236}">
                <a16:creationId xmlns:a16="http://schemas.microsoft.com/office/drawing/2014/main" id="{4A9665E1-E1A1-42B1-8B79-58CE14721D03}"/>
              </a:ext>
            </a:extLst>
          </p:cNvPr>
          <p:cNvPicPr>
            <a:picLocks noChangeAspect="1"/>
          </p:cNvPicPr>
          <p:nvPr userDrawn="1"/>
        </p:nvPicPr>
        <p:blipFill rotWithShape="1">
          <a:blip r:embed="rId3"/>
          <a:srcRect b="20532"/>
          <a:stretch/>
        </p:blipFill>
        <p:spPr>
          <a:xfrm>
            <a:off x="868016" y="6078661"/>
            <a:ext cx="1239834" cy="370823"/>
          </a:xfrm>
          <a:prstGeom prst="rect">
            <a:avLst/>
          </a:prstGeom>
        </p:spPr>
      </p:pic>
      <p:sp>
        <p:nvSpPr>
          <p:cNvPr id="10" name="Pladsholder til tekst 2">
            <a:extLst>
              <a:ext uri="{FF2B5EF4-FFF2-40B4-BE49-F238E27FC236}">
                <a16:creationId xmlns:a16="http://schemas.microsoft.com/office/drawing/2014/main" id="{EC281783-5E2D-B247-B96F-249D8BB7ACED}"/>
              </a:ext>
            </a:extLst>
          </p:cNvPr>
          <p:cNvSpPr>
            <a:spLocks noGrp="1"/>
          </p:cNvSpPr>
          <p:nvPr>
            <p:ph type="body" idx="1" hasCustomPrompt="1"/>
          </p:nvPr>
        </p:nvSpPr>
        <p:spPr>
          <a:xfrm>
            <a:off x="834606" y="2693446"/>
            <a:ext cx="5227983" cy="337109"/>
          </a:xfrm>
          <a:prstGeom prst="rect">
            <a:avLst/>
          </a:prstGeom>
        </p:spPr>
        <p:txBody>
          <a:bodyPr anchor="b"/>
          <a:lstStyle>
            <a:lvl1pPr marL="0" indent="0">
              <a:buNone/>
              <a:defRPr sz="2000" b="1" baseline="0">
                <a:solidFill>
                  <a:schemeClr val="accent4"/>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2" name="Pladsholder til indhold 3">
            <a:extLst>
              <a:ext uri="{FF2B5EF4-FFF2-40B4-BE49-F238E27FC236}">
                <a16:creationId xmlns:a16="http://schemas.microsoft.com/office/drawing/2014/main" id="{58B26A10-364E-A349-B3B3-8D78D5830892}"/>
              </a:ext>
            </a:extLst>
          </p:cNvPr>
          <p:cNvSpPr>
            <a:spLocks noGrp="1"/>
          </p:cNvSpPr>
          <p:nvPr>
            <p:ph sz="half" idx="2" hasCustomPrompt="1"/>
          </p:nvPr>
        </p:nvSpPr>
        <p:spPr>
          <a:xfrm>
            <a:off x="838199" y="446989"/>
            <a:ext cx="5257799" cy="362070"/>
          </a:xfrm>
          <a:prstGeom prst="rect">
            <a:avLst/>
          </a:prstGeom>
        </p:spPr>
        <p:txBody>
          <a:bodyPr>
            <a:noAutofit/>
          </a:bodyPr>
          <a:lstStyle>
            <a:lvl1pPr marL="0" indent="0">
              <a:buNone/>
              <a:defRPr sz="2000" baseline="0">
                <a:solidFill>
                  <a:schemeClr val="accent4"/>
                </a:solidFill>
                <a:latin typeface="Corbel" panose="020B0503020204020204" pitchFamily="34" charset="0"/>
              </a:defRPr>
            </a:lvl1pPr>
          </a:lstStyle>
          <a:p>
            <a:pPr lvl="0"/>
            <a:r>
              <a:rPr lang="da-DK" dirty="0"/>
              <a:t>Begivenhed, dato</a:t>
            </a:r>
          </a:p>
        </p:txBody>
      </p:sp>
      <p:sp>
        <p:nvSpPr>
          <p:cNvPr id="13" name="Pladsholder til tekst 2">
            <a:extLst>
              <a:ext uri="{FF2B5EF4-FFF2-40B4-BE49-F238E27FC236}">
                <a16:creationId xmlns:a16="http://schemas.microsoft.com/office/drawing/2014/main" id="{498ADE2C-17CD-8848-A5F1-0785AA806F8D}"/>
              </a:ext>
            </a:extLst>
          </p:cNvPr>
          <p:cNvSpPr>
            <a:spLocks noGrp="1"/>
          </p:cNvSpPr>
          <p:nvPr>
            <p:ph idx="11" hasCustomPrompt="1"/>
          </p:nvPr>
        </p:nvSpPr>
        <p:spPr>
          <a:xfrm>
            <a:off x="834606" y="845556"/>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chemeClr val="accent4"/>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742571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egivenhed, titel, navn, grafik - lys">
    <p:bg>
      <p:bgPr>
        <a:solidFill>
          <a:srgbClr val="F5F0E6"/>
        </a:solidFill>
        <a:effectLst/>
      </p:bgPr>
    </p:bg>
    <p:spTree>
      <p:nvGrpSpPr>
        <p:cNvPr id="1" name=""/>
        <p:cNvGrpSpPr/>
        <p:nvPr/>
      </p:nvGrpSpPr>
      <p:grpSpPr>
        <a:xfrm>
          <a:off x="0" y="0"/>
          <a:ext cx="0" cy="0"/>
          <a:chOff x="0" y="0"/>
          <a:chExt cx="0" cy="0"/>
        </a:xfrm>
      </p:grpSpPr>
      <p:pic>
        <p:nvPicPr>
          <p:cNvPr id="6" name="Billede 5" descr="Et billede, der indeholder ur&#10;&#10;Automatisk genereret beskrivelse">
            <a:extLst>
              <a:ext uri="{FF2B5EF4-FFF2-40B4-BE49-F238E27FC236}">
                <a16:creationId xmlns:a16="http://schemas.microsoft.com/office/drawing/2014/main" id="{E6ECFCC4-C427-7B4B-AF28-828544ADFD73}"/>
              </a:ext>
            </a:extLst>
          </p:cNvPr>
          <p:cNvPicPr>
            <a:picLocks noChangeAspect="1"/>
          </p:cNvPicPr>
          <p:nvPr userDrawn="1"/>
        </p:nvPicPr>
        <p:blipFill rotWithShape="1">
          <a:blip r:embed="rId2"/>
          <a:srcRect t="4983"/>
          <a:stretch/>
        </p:blipFill>
        <p:spPr>
          <a:xfrm>
            <a:off x="7914640" y="0"/>
            <a:ext cx="3881120" cy="6754640"/>
          </a:xfrm>
          <a:prstGeom prst="rect">
            <a:avLst/>
          </a:prstGeom>
        </p:spPr>
      </p:pic>
      <p:sp>
        <p:nvSpPr>
          <p:cNvPr id="10" name="Pladsholder til tekst 2">
            <a:extLst>
              <a:ext uri="{FF2B5EF4-FFF2-40B4-BE49-F238E27FC236}">
                <a16:creationId xmlns:a16="http://schemas.microsoft.com/office/drawing/2014/main" id="{8E6A5D06-CF5B-4E42-9B69-91A52D6CF32B}"/>
              </a:ext>
            </a:extLst>
          </p:cNvPr>
          <p:cNvSpPr>
            <a:spLocks noGrp="1"/>
          </p:cNvSpPr>
          <p:nvPr>
            <p:ph type="body" idx="1" hasCustomPrompt="1"/>
          </p:nvPr>
        </p:nvSpPr>
        <p:spPr>
          <a:xfrm>
            <a:off x="834606" y="2681090"/>
            <a:ext cx="5227983" cy="337109"/>
          </a:xfrm>
          <a:prstGeom prst="rect">
            <a:avLst/>
          </a:prstGeom>
        </p:spPr>
        <p:txBody>
          <a:bodyPr anchor="b"/>
          <a:lstStyle>
            <a:lvl1pPr marL="0" indent="0">
              <a:buNone/>
              <a:defRPr sz="2000" b="1" baseline="0">
                <a:solidFill>
                  <a:srgbClr val="426243"/>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Navn på oplægsholder</a:t>
            </a:r>
          </a:p>
        </p:txBody>
      </p:sp>
      <p:sp>
        <p:nvSpPr>
          <p:cNvPr id="11" name="Pladsholder til indhold 3">
            <a:extLst>
              <a:ext uri="{FF2B5EF4-FFF2-40B4-BE49-F238E27FC236}">
                <a16:creationId xmlns:a16="http://schemas.microsoft.com/office/drawing/2014/main" id="{C729410A-E7FD-4F4F-BABD-99872784BF76}"/>
              </a:ext>
            </a:extLst>
          </p:cNvPr>
          <p:cNvSpPr>
            <a:spLocks noGrp="1"/>
          </p:cNvSpPr>
          <p:nvPr>
            <p:ph sz="half" idx="2" hasCustomPrompt="1"/>
          </p:nvPr>
        </p:nvSpPr>
        <p:spPr>
          <a:xfrm>
            <a:off x="838199" y="434633"/>
            <a:ext cx="5257799" cy="362070"/>
          </a:xfrm>
          <a:prstGeom prst="rect">
            <a:avLst/>
          </a:prstGeom>
        </p:spPr>
        <p:txBody>
          <a:bodyPr>
            <a:noAutofit/>
          </a:bodyPr>
          <a:lstStyle>
            <a:lvl1pPr marL="0" indent="0">
              <a:buNone/>
              <a:defRPr sz="2000" baseline="0">
                <a:solidFill>
                  <a:srgbClr val="426243"/>
                </a:solidFill>
                <a:latin typeface="Corbel" panose="020B0503020204020204" pitchFamily="34" charset="0"/>
              </a:defRPr>
            </a:lvl1pPr>
          </a:lstStyle>
          <a:p>
            <a:pPr lvl="0"/>
            <a:r>
              <a:rPr lang="da-DK" dirty="0"/>
              <a:t>Begivenhed, dato</a:t>
            </a:r>
          </a:p>
        </p:txBody>
      </p:sp>
      <p:sp>
        <p:nvSpPr>
          <p:cNvPr id="12" name="Pladsholder til tekst 2">
            <a:extLst>
              <a:ext uri="{FF2B5EF4-FFF2-40B4-BE49-F238E27FC236}">
                <a16:creationId xmlns:a16="http://schemas.microsoft.com/office/drawing/2014/main" id="{D6FE7B8F-5202-6745-B674-09A7A74F4355}"/>
              </a:ext>
            </a:extLst>
          </p:cNvPr>
          <p:cNvSpPr>
            <a:spLocks noGrp="1"/>
          </p:cNvSpPr>
          <p:nvPr>
            <p:ph idx="10" hasCustomPrompt="1"/>
          </p:nvPr>
        </p:nvSpPr>
        <p:spPr>
          <a:xfrm>
            <a:off x="834606" y="833200"/>
            <a:ext cx="5261392" cy="1818000"/>
          </a:xfrm>
          <a:prstGeom prst="rect">
            <a:avLst/>
          </a:prstGeom>
        </p:spPr>
        <p:txBody>
          <a:bodyPr vert="horz" lIns="91440" tIns="45720" rIns="91440" bIns="45720" rtlCol="0">
            <a:normAutofit/>
          </a:bodyPr>
          <a:lstStyle>
            <a:lvl1pPr marL="0" indent="0">
              <a:buFont typeface="Arial" panose="020B0604020202020204" pitchFamily="34" charset="0"/>
              <a:buNone/>
              <a:defRPr sz="4000" b="1">
                <a:solidFill>
                  <a:srgbClr val="426243"/>
                </a:solidFill>
                <a:latin typeface="Corbel" panose="020B0503020204020204" pitchFamily="34" charset="0"/>
              </a:defRPr>
            </a:lvl1pPr>
            <a:lvl2pPr marL="457200" indent="0">
              <a:buFont typeface="Arial" panose="020B0604020202020204" pitchFamily="34" charset="0"/>
              <a:buNone/>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lvl="0"/>
            <a:r>
              <a:rPr lang="da-DK" dirty="0"/>
              <a:t>Biogassens rolle i fremtidens energisystem</a:t>
            </a:r>
          </a:p>
        </p:txBody>
      </p:sp>
    </p:spTree>
    <p:extLst>
      <p:ext uri="{BB962C8B-B14F-4D97-AF65-F5344CB8AC3E}">
        <p14:creationId xmlns:p14="http://schemas.microsoft.com/office/powerpoint/2010/main" val="3022971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verskrift, underoverskrift, overskrift1, brødtekst, foto i bue">
    <p:bg>
      <p:bgPr>
        <a:solidFill>
          <a:srgbClr val="F3F1EB"/>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14115"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14115"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8" name="Pladsholder til indhold 3">
            <a:extLst>
              <a:ext uri="{FF2B5EF4-FFF2-40B4-BE49-F238E27FC236}">
                <a16:creationId xmlns:a16="http://schemas.microsoft.com/office/drawing/2014/main" id="{4C47C540-4CA9-C14C-BE0F-626606AE490F}"/>
              </a:ext>
            </a:extLst>
          </p:cNvPr>
          <p:cNvSpPr>
            <a:spLocks noGrp="1"/>
          </p:cNvSpPr>
          <p:nvPr>
            <p:ph sz="half" idx="2" hasCustomPrompt="1"/>
          </p:nvPr>
        </p:nvSpPr>
        <p:spPr>
          <a:xfrm>
            <a:off x="868017" y="2239231"/>
            <a:ext cx="5614114"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6" y="1876690"/>
            <a:ext cx="5614115"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5" name="Pladsholder til billede 18">
            <a:extLst>
              <a:ext uri="{FF2B5EF4-FFF2-40B4-BE49-F238E27FC236}">
                <a16:creationId xmlns:a16="http://schemas.microsoft.com/office/drawing/2014/main" id="{EEFA05AC-1C83-1945-9AEC-AF32F29AEF3C}"/>
              </a:ext>
            </a:extLst>
          </p:cNvPr>
          <p:cNvSpPr>
            <a:spLocks noGrp="1"/>
          </p:cNvSpPr>
          <p:nvPr>
            <p:ph type="pic" sz="quarter" idx="12"/>
          </p:nvPr>
        </p:nvSpPr>
        <p:spPr>
          <a:xfrm>
            <a:off x="6775605" y="0"/>
            <a:ext cx="5453826" cy="6905847"/>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 name="connsiteX0" fmla="*/ 1875264 w 5461669"/>
              <a:gd name="connsiteY0" fmla="*/ 13648 h 6860718"/>
              <a:gd name="connsiteX1" fmla="*/ 5461669 w 5461669"/>
              <a:gd name="connsiteY1" fmla="*/ 0 h 6860718"/>
              <a:gd name="connsiteX2" fmla="*/ 2808621 w 5461669"/>
              <a:gd name="connsiteY2" fmla="*/ 6858000 h 6860718"/>
              <a:gd name="connsiteX3" fmla="*/ 52685 w 5461669"/>
              <a:gd name="connsiteY3" fmla="*/ 6860718 h 6860718"/>
              <a:gd name="connsiteX4" fmla="*/ 1875264 w 5461669"/>
              <a:gd name="connsiteY4" fmla="*/ 13648 h 6860718"/>
              <a:gd name="connsiteX0" fmla="*/ 1875264 w 5474548"/>
              <a:gd name="connsiteY0" fmla="*/ 13648 h 6860718"/>
              <a:gd name="connsiteX1" fmla="*/ 5461669 w 5474548"/>
              <a:gd name="connsiteY1" fmla="*/ 0 h 6860718"/>
              <a:gd name="connsiteX2" fmla="*/ 5474548 w 5474548"/>
              <a:gd name="connsiteY2" fmla="*/ 6845121 h 6860718"/>
              <a:gd name="connsiteX3" fmla="*/ 52685 w 5474548"/>
              <a:gd name="connsiteY3" fmla="*/ 6860718 h 6860718"/>
              <a:gd name="connsiteX4" fmla="*/ 1875264 w 5474548"/>
              <a:gd name="connsiteY4" fmla="*/ 13648 h 6860718"/>
              <a:gd name="connsiteX0" fmla="*/ 1875264 w 5474548"/>
              <a:gd name="connsiteY0" fmla="*/ 52285 h 6899355"/>
              <a:gd name="connsiteX1" fmla="*/ 5461669 w 5474548"/>
              <a:gd name="connsiteY1" fmla="*/ 0 h 6899355"/>
              <a:gd name="connsiteX2" fmla="*/ 5474548 w 5474548"/>
              <a:gd name="connsiteY2" fmla="*/ 6883758 h 6899355"/>
              <a:gd name="connsiteX3" fmla="*/ 52685 w 5474548"/>
              <a:gd name="connsiteY3" fmla="*/ 6899355 h 6899355"/>
              <a:gd name="connsiteX4" fmla="*/ 1875264 w 5474548"/>
              <a:gd name="connsiteY4" fmla="*/ 52285 h 6899355"/>
              <a:gd name="connsiteX0" fmla="*/ 1875264 w 5474548"/>
              <a:gd name="connsiteY0" fmla="*/ 52285 h 6899355"/>
              <a:gd name="connsiteX1" fmla="*/ 5461669 w 5474548"/>
              <a:gd name="connsiteY1" fmla="*/ 0 h 6899355"/>
              <a:gd name="connsiteX2" fmla="*/ 5474548 w 5474548"/>
              <a:gd name="connsiteY2" fmla="*/ 6883758 h 6899355"/>
              <a:gd name="connsiteX3" fmla="*/ 52685 w 5474548"/>
              <a:gd name="connsiteY3" fmla="*/ 6899355 h 6899355"/>
              <a:gd name="connsiteX4" fmla="*/ 1875264 w 5474548"/>
              <a:gd name="connsiteY4" fmla="*/ 52285 h 6899355"/>
              <a:gd name="connsiteX0" fmla="*/ 1875264 w 5474548"/>
              <a:gd name="connsiteY0" fmla="*/ 0 h 6911465"/>
              <a:gd name="connsiteX1" fmla="*/ 5461669 w 5474548"/>
              <a:gd name="connsiteY1" fmla="*/ 12110 h 6911465"/>
              <a:gd name="connsiteX2" fmla="*/ 5474548 w 5474548"/>
              <a:gd name="connsiteY2" fmla="*/ 6895868 h 6911465"/>
              <a:gd name="connsiteX3" fmla="*/ 52685 w 5474548"/>
              <a:gd name="connsiteY3" fmla="*/ 6911465 h 6911465"/>
              <a:gd name="connsiteX4" fmla="*/ 1875264 w 5474548"/>
              <a:gd name="connsiteY4" fmla="*/ 0 h 6911465"/>
              <a:gd name="connsiteX0" fmla="*/ 1854542 w 5453826"/>
              <a:gd name="connsiteY0" fmla="*/ 0 h 6911465"/>
              <a:gd name="connsiteX1" fmla="*/ 5440947 w 5453826"/>
              <a:gd name="connsiteY1" fmla="*/ 12110 h 6911465"/>
              <a:gd name="connsiteX2" fmla="*/ 5453826 w 5453826"/>
              <a:gd name="connsiteY2" fmla="*/ 6895868 h 6911465"/>
              <a:gd name="connsiteX3" fmla="*/ 31963 w 5453826"/>
              <a:gd name="connsiteY3" fmla="*/ 6911465 h 6911465"/>
              <a:gd name="connsiteX4" fmla="*/ 1854542 w 5453826"/>
              <a:gd name="connsiteY4" fmla="*/ 0 h 691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826" h="6911465">
                <a:moveTo>
                  <a:pt x="1854542" y="0"/>
                </a:moveTo>
                <a:lnTo>
                  <a:pt x="5440947" y="12110"/>
                </a:lnTo>
                <a:lnTo>
                  <a:pt x="5453826" y="6895868"/>
                </a:lnTo>
                <a:lnTo>
                  <a:pt x="31963" y="6911465"/>
                </a:lnTo>
                <a:cubicBezTo>
                  <a:pt x="25640" y="1889811"/>
                  <a:pt x="-375832" y="630393"/>
                  <a:pt x="1854542" y="0"/>
                </a:cubicBezTo>
                <a:close/>
              </a:path>
            </a:pathLst>
          </a:custGeom>
          <a:noFill/>
        </p:spPr>
        <p:txBody>
          <a:bodyPr/>
          <a:lstStyle/>
          <a:p>
            <a:r>
              <a:rPr lang="da-DK"/>
              <a:t>Klik på ikonet for at tilføje et billede</a:t>
            </a:r>
            <a:endParaRPr lang="da-DK" dirty="0"/>
          </a:p>
        </p:txBody>
      </p:sp>
      <p:pic>
        <p:nvPicPr>
          <p:cNvPr id="10" name="Billede 9" descr="Et billede, der indeholder mad&#10;&#10;Automatisk genereret beskrivelse">
            <a:extLst>
              <a:ext uri="{FF2B5EF4-FFF2-40B4-BE49-F238E27FC236}">
                <a16:creationId xmlns:a16="http://schemas.microsoft.com/office/drawing/2014/main" id="{9680E5EA-23EE-4445-8502-B214912EBE0A}"/>
              </a:ext>
            </a:extLst>
          </p:cNvPr>
          <p:cNvPicPr>
            <a:picLocks noChangeAspect="1"/>
          </p:cNvPicPr>
          <p:nvPr userDrawn="1"/>
        </p:nvPicPr>
        <p:blipFill rotWithShape="1">
          <a:blip r:embed="rId2"/>
          <a:srcRect b="20533"/>
          <a:stretch/>
        </p:blipFill>
        <p:spPr>
          <a:xfrm>
            <a:off x="868017" y="6081491"/>
            <a:ext cx="1239834" cy="370823"/>
          </a:xfrm>
          <a:prstGeom prst="rect">
            <a:avLst/>
          </a:prstGeom>
        </p:spPr>
      </p:pic>
    </p:spTree>
    <p:extLst>
      <p:ext uri="{BB962C8B-B14F-4D97-AF65-F5344CB8AC3E}">
        <p14:creationId xmlns:p14="http://schemas.microsoft.com/office/powerpoint/2010/main" val="1415420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verskrift, underoverskrift, overskrift1, brødtekst, foto i lille bue">
    <p:bg>
      <p:bgPr>
        <a:solidFill>
          <a:srgbClr val="F3F1EB"/>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22" name="Titel 1">
            <a:extLst>
              <a:ext uri="{FF2B5EF4-FFF2-40B4-BE49-F238E27FC236}">
                <a16:creationId xmlns:a16="http://schemas.microsoft.com/office/drawing/2014/main" id="{5EE4C719-6B76-4D42-97AC-3C2F1A33705B}"/>
              </a:ext>
            </a:extLst>
          </p:cNvPr>
          <p:cNvSpPr>
            <a:spLocks noGrp="1"/>
          </p:cNvSpPr>
          <p:nvPr>
            <p:ph type="title" hasCustomPrompt="1"/>
          </p:nvPr>
        </p:nvSpPr>
        <p:spPr>
          <a:xfrm>
            <a:off x="838200" y="422275"/>
            <a:ext cx="5614115"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23" name="Pladsholder til tekst 2">
            <a:extLst>
              <a:ext uri="{FF2B5EF4-FFF2-40B4-BE49-F238E27FC236}">
                <a16:creationId xmlns:a16="http://schemas.microsoft.com/office/drawing/2014/main" id="{E9AEB14C-782C-7244-B539-E90FE5F8FD47}"/>
              </a:ext>
            </a:extLst>
          </p:cNvPr>
          <p:cNvSpPr>
            <a:spLocks noGrp="1"/>
          </p:cNvSpPr>
          <p:nvPr>
            <p:ph type="body" idx="1" hasCustomPrompt="1"/>
          </p:nvPr>
        </p:nvSpPr>
        <p:spPr>
          <a:xfrm>
            <a:off x="838200" y="1133162"/>
            <a:ext cx="5614115"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24" name="Pladsholder til indhold 3">
            <a:extLst>
              <a:ext uri="{FF2B5EF4-FFF2-40B4-BE49-F238E27FC236}">
                <a16:creationId xmlns:a16="http://schemas.microsoft.com/office/drawing/2014/main" id="{058FABA1-52FA-A447-ACBC-C80997096BD6}"/>
              </a:ext>
            </a:extLst>
          </p:cNvPr>
          <p:cNvSpPr>
            <a:spLocks noGrp="1"/>
          </p:cNvSpPr>
          <p:nvPr>
            <p:ph sz="half" idx="2" hasCustomPrompt="1"/>
          </p:nvPr>
        </p:nvSpPr>
        <p:spPr>
          <a:xfrm>
            <a:off x="868017" y="2226873"/>
            <a:ext cx="5614114"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25" name="Pladsholder til tekst 2">
            <a:extLst>
              <a:ext uri="{FF2B5EF4-FFF2-40B4-BE49-F238E27FC236}">
                <a16:creationId xmlns:a16="http://schemas.microsoft.com/office/drawing/2014/main" id="{596B0737-4FCA-1144-8ECC-D2C7401A87DF}"/>
              </a:ext>
            </a:extLst>
          </p:cNvPr>
          <p:cNvSpPr>
            <a:spLocks noGrp="1"/>
          </p:cNvSpPr>
          <p:nvPr>
            <p:ph type="body" idx="11" hasCustomPrompt="1"/>
          </p:nvPr>
        </p:nvSpPr>
        <p:spPr>
          <a:xfrm>
            <a:off x="868016" y="1864332"/>
            <a:ext cx="5614115"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26" name="Pladsholder til billede 18">
            <a:extLst>
              <a:ext uri="{FF2B5EF4-FFF2-40B4-BE49-F238E27FC236}">
                <a16:creationId xmlns:a16="http://schemas.microsoft.com/office/drawing/2014/main" id="{857F4F96-2F80-EE48-B179-14524770B76F}"/>
              </a:ext>
            </a:extLst>
          </p:cNvPr>
          <p:cNvSpPr>
            <a:spLocks noGrp="1"/>
          </p:cNvSpPr>
          <p:nvPr>
            <p:ph type="pic" sz="quarter" idx="12"/>
          </p:nvPr>
        </p:nvSpPr>
        <p:spPr>
          <a:xfrm>
            <a:off x="9383379" y="0"/>
            <a:ext cx="2808621" cy="6858000"/>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621" h="6860718">
                <a:moveTo>
                  <a:pt x="1875264" y="13648"/>
                </a:moveTo>
                <a:lnTo>
                  <a:pt x="2808621" y="0"/>
                </a:lnTo>
                <a:lnTo>
                  <a:pt x="2808621" y="6858000"/>
                </a:lnTo>
                <a:lnTo>
                  <a:pt x="52685" y="6860718"/>
                </a:lnTo>
                <a:cubicBezTo>
                  <a:pt x="46362" y="1839064"/>
                  <a:pt x="-471020" y="708435"/>
                  <a:pt x="1875264" y="13648"/>
                </a:cubicBezTo>
                <a:close/>
              </a:path>
            </a:pathLst>
          </a:custGeom>
          <a:noFill/>
        </p:spPr>
        <p:txBody>
          <a:bodyPr/>
          <a:lstStyle/>
          <a:p>
            <a:r>
              <a:rPr lang="da-DK"/>
              <a:t>Klik på ikonet for at tilføje et billede</a:t>
            </a:r>
            <a:endParaRPr lang="da-DK" dirty="0"/>
          </a:p>
        </p:txBody>
      </p:sp>
      <p:pic>
        <p:nvPicPr>
          <p:cNvPr id="10" name="Billede 9" descr="Et billede, der indeholder mad&#10;&#10;Automatisk genereret beskrivelse">
            <a:extLst>
              <a:ext uri="{FF2B5EF4-FFF2-40B4-BE49-F238E27FC236}">
                <a16:creationId xmlns:a16="http://schemas.microsoft.com/office/drawing/2014/main" id="{298F7D83-1B7F-FD4D-89C8-D72011BCAF69}"/>
              </a:ext>
            </a:extLst>
          </p:cNvPr>
          <p:cNvPicPr>
            <a:picLocks noChangeAspect="1"/>
          </p:cNvPicPr>
          <p:nvPr userDrawn="1"/>
        </p:nvPicPr>
        <p:blipFill rotWithShape="1">
          <a:blip r:embed="rId2"/>
          <a:srcRect b="20533"/>
          <a:stretch/>
        </p:blipFill>
        <p:spPr>
          <a:xfrm>
            <a:off x="868017" y="6081491"/>
            <a:ext cx="1239834" cy="370823"/>
          </a:xfrm>
          <a:prstGeom prst="rect">
            <a:avLst/>
          </a:prstGeom>
        </p:spPr>
      </p:pic>
    </p:spTree>
    <p:extLst>
      <p:ext uri="{BB962C8B-B14F-4D97-AF65-F5344CB8AC3E}">
        <p14:creationId xmlns:p14="http://schemas.microsoft.com/office/powerpoint/2010/main" val="2549292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verskrift, underoverskrift, overskrift1, brødtekst, baggrundsgrafik">
    <p:bg>
      <p:bgPr>
        <a:solidFill>
          <a:srgbClr val="F5F0E6"/>
        </a:solidFill>
        <a:effectLst/>
      </p:bgPr>
    </p:bg>
    <p:spTree>
      <p:nvGrpSpPr>
        <p:cNvPr id="1" name=""/>
        <p:cNvGrpSpPr/>
        <p:nvPr/>
      </p:nvGrpSpPr>
      <p:grpSpPr>
        <a:xfrm>
          <a:off x="0" y="0"/>
          <a:ext cx="0" cy="0"/>
          <a:chOff x="0" y="0"/>
          <a:chExt cx="0" cy="0"/>
        </a:xfrm>
      </p:grpSpPr>
      <p:pic>
        <p:nvPicPr>
          <p:cNvPr id="4" name="Billede 3" descr="Et billede, der indeholder tegning&#10;&#10;Automatisk genereret beskrivelse">
            <a:extLst>
              <a:ext uri="{FF2B5EF4-FFF2-40B4-BE49-F238E27FC236}">
                <a16:creationId xmlns:a16="http://schemas.microsoft.com/office/drawing/2014/main" id="{237BB2F8-0714-2C4B-AC5B-57378F6B8B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8" name="Pladsholder til indhold 3">
            <a:extLst>
              <a:ext uri="{FF2B5EF4-FFF2-40B4-BE49-F238E27FC236}">
                <a16:creationId xmlns:a16="http://schemas.microsoft.com/office/drawing/2014/main" id="{4C47C540-4CA9-C14C-BE0F-626606AE490F}"/>
              </a:ext>
            </a:extLst>
          </p:cNvPr>
          <p:cNvSpPr>
            <a:spLocks noGrp="1"/>
          </p:cNvSpPr>
          <p:nvPr>
            <p:ph sz="half" idx="2" hasCustomPrompt="1"/>
          </p:nvPr>
        </p:nvSpPr>
        <p:spPr>
          <a:xfrm>
            <a:off x="868016" y="2239231"/>
            <a:ext cx="5693229"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6" y="1876690"/>
            <a:ext cx="569323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pic>
        <p:nvPicPr>
          <p:cNvPr id="10" name="Billede 9" descr="Et billede, der indeholder mad&#10;&#10;Automatisk genereret beskrivelse">
            <a:extLst>
              <a:ext uri="{FF2B5EF4-FFF2-40B4-BE49-F238E27FC236}">
                <a16:creationId xmlns:a16="http://schemas.microsoft.com/office/drawing/2014/main" id="{F686C74C-DC41-354F-9A06-BAA499A0A8F9}"/>
              </a:ext>
            </a:extLst>
          </p:cNvPr>
          <p:cNvPicPr>
            <a:picLocks noChangeAspect="1"/>
          </p:cNvPicPr>
          <p:nvPr userDrawn="1"/>
        </p:nvPicPr>
        <p:blipFill rotWithShape="1">
          <a:blip r:embed="rId3"/>
          <a:srcRect b="20533"/>
          <a:stretch/>
        </p:blipFill>
        <p:spPr>
          <a:xfrm>
            <a:off x="868017" y="6081491"/>
            <a:ext cx="1239834" cy="370823"/>
          </a:xfrm>
          <a:prstGeom prst="rect">
            <a:avLst/>
          </a:prstGeom>
        </p:spPr>
      </p:pic>
    </p:spTree>
    <p:extLst>
      <p:ext uri="{BB962C8B-B14F-4D97-AF65-F5344CB8AC3E}">
        <p14:creationId xmlns:p14="http://schemas.microsoft.com/office/powerpoint/2010/main" val="901012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verskrift, underoverskrift, overskrift1, brødtekst, baggrundsgrafik lys">
    <p:bg>
      <p:bgPr>
        <a:solidFill>
          <a:srgbClr val="F5F0E6"/>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8" name="Pladsholder til indhold 3">
            <a:extLst>
              <a:ext uri="{FF2B5EF4-FFF2-40B4-BE49-F238E27FC236}">
                <a16:creationId xmlns:a16="http://schemas.microsoft.com/office/drawing/2014/main" id="{4C47C540-4CA9-C14C-BE0F-626606AE490F}"/>
              </a:ext>
            </a:extLst>
          </p:cNvPr>
          <p:cNvSpPr>
            <a:spLocks noGrp="1"/>
          </p:cNvSpPr>
          <p:nvPr>
            <p:ph sz="half" idx="2" hasCustomPrompt="1"/>
          </p:nvPr>
        </p:nvSpPr>
        <p:spPr>
          <a:xfrm>
            <a:off x="868016" y="2239231"/>
            <a:ext cx="5693229" cy="2500465"/>
          </a:xfrm>
          <a:prstGeom prst="rect">
            <a:avLst/>
          </a:prstGeom>
        </p:spPr>
        <p:txBody>
          <a:bodyPr>
            <a:normAutofit/>
          </a:bodyPr>
          <a:lstStyle>
            <a:lvl1pPr marL="0" indent="0">
              <a:buNone/>
              <a:defRPr sz="2000" baseline="0">
                <a:solidFill>
                  <a:schemeClr val="tx1"/>
                </a:solidFill>
              </a:defRPr>
            </a:lvl1pPr>
          </a:lstStyle>
          <a:p>
            <a:pPr lvl="0"/>
            <a:r>
              <a:rPr lang="da-DK" dirty="0"/>
              <a:t>Brødtekst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6" y="1876690"/>
            <a:ext cx="569323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pic>
        <p:nvPicPr>
          <p:cNvPr id="8" name="Billede 7" descr="Et billede, der indeholder ur&#10;&#10;Automatisk genereret beskrivelse">
            <a:extLst>
              <a:ext uri="{FF2B5EF4-FFF2-40B4-BE49-F238E27FC236}">
                <a16:creationId xmlns:a16="http://schemas.microsoft.com/office/drawing/2014/main" id="{66932F7F-D029-794C-B1AD-043F406CEEF2}"/>
              </a:ext>
            </a:extLst>
          </p:cNvPr>
          <p:cNvPicPr>
            <a:picLocks noChangeAspect="1"/>
          </p:cNvPicPr>
          <p:nvPr userDrawn="1"/>
        </p:nvPicPr>
        <p:blipFill rotWithShape="1">
          <a:blip r:embed="rId2"/>
          <a:srcRect t="4983"/>
          <a:stretch/>
        </p:blipFill>
        <p:spPr>
          <a:xfrm>
            <a:off x="7914640" y="0"/>
            <a:ext cx="3881120" cy="6754640"/>
          </a:xfrm>
          <a:prstGeom prst="rect">
            <a:avLst/>
          </a:prstGeom>
        </p:spPr>
      </p:pic>
    </p:spTree>
    <p:extLst>
      <p:ext uri="{BB962C8B-B14F-4D97-AF65-F5344CB8AC3E}">
        <p14:creationId xmlns:p14="http://schemas.microsoft.com/office/powerpoint/2010/main" val="1642675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overskrift, underoverskrift, overskrift1, brødtekst, baggrundsgrafik grøn">
    <p:bg>
      <p:bgPr>
        <a:solidFill>
          <a:srgbClr val="354D30"/>
        </a:solid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7D6543AA-5ABA-294D-8065-C3BEFF633C80}"/>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rgbClr val="F5F0E6"/>
                </a:solidFill>
              </a:defRPr>
            </a:lvl1pPr>
          </a:lstStyle>
          <a:p>
            <a:r>
              <a:rPr lang="da-DK" dirty="0"/>
              <a:t>Overskrift</a:t>
            </a:r>
          </a:p>
        </p:txBody>
      </p:sp>
      <p:sp>
        <p:nvSpPr>
          <p:cNvPr id="8" name="Pladsholder til tekst 2">
            <a:extLst>
              <a:ext uri="{FF2B5EF4-FFF2-40B4-BE49-F238E27FC236}">
                <a16:creationId xmlns:a16="http://schemas.microsoft.com/office/drawing/2014/main" id="{DCDD97CC-6434-1549-A0BD-7ED6AA1D70E0}"/>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1" name="Pladsholder til tekst 2">
            <a:extLst>
              <a:ext uri="{FF2B5EF4-FFF2-40B4-BE49-F238E27FC236}">
                <a16:creationId xmlns:a16="http://schemas.microsoft.com/office/drawing/2014/main" id="{1537A009-E0AC-3F44-AC1A-592E1C4DC4B5}"/>
              </a:ext>
            </a:extLst>
          </p:cNvPr>
          <p:cNvSpPr>
            <a:spLocks noGrp="1"/>
          </p:cNvSpPr>
          <p:nvPr>
            <p:ph type="body" idx="11" hasCustomPrompt="1"/>
          </p:nvPr>
        </p:nvSpPr>
        <p:spPr>
          <a:xfrm>
            <a:off x="868016" y="1876690"/>
            <a:ext cx="5693230" cy="337109"/>
          </a:xfrm>
          <a:prstGeom prst="rect">
            <a:avLst/>
          </a:prstGeom>
        </p:spPr>
        <p:txBody>
          <a:bodyPr anchor="b"/>
          <a:lstStyle>
            <a:lvl1pPr marL="0" indent="0">
              <a:buNone/>
              <a:defRPr sz="2000" b="1"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pic>
        <p:nvPicPr>
          <p:cNvPr id="10" name="Billede 9">
            <a:extLst>
              <a:ext uri="{FF2B5EF4-FFF2-40B4-BE49-F238E27FC236}">
                <a16:creationId xmlns:a16="http://schemas.microsoft.com/office/drawing/2014/main" id="{277A5EC1-6373-4014-90DA-2E8FE55AD016}"/>
              </a:ext>
            </a:extLst>
          </p:cNvPr>
          <p:cNvPicPr>
            <a:picLocks noChangeAspect="1"/>
          </p:cNvPicPr>
          <p:nvPr userDrawn="1"/>
        </p:nvPicPr>
        <p:blipFill rotWithShape="1">
          <a:blip r:embed="rId2"/>
          <a:srcRect b="20532"/>
          <a:stretch/>
        </p:blipFill>
        <p:spPr>
          <a:xfrm>
            <a:off x="868016" y="6078661"/>
            <a:ext cx="1239834" cy="370823"/>
          </a:xfrm>
          <a:prstGeom prst="rect">
            <a:avLst/>
          </a:prstGeom>
        </p:spPr>
      </p:pic>
      <p:sp>
        <p:nvSpPr>
          <p:cNvPr id="12" name="Pladsholder til tekst 2">
            <a:extLst>
              <a:ext uri="{FF2B5EF4-FFF2-40B4-BE49-F238E27FC236}">
                <a16:creationId xmlns:a16="http://schemas.microsoft.com/office/drawing/2014/main" id="{4EA1DD5A-3DF1-41B4-9B43-6FC2C659752A}"/>
              </a:ext>
            </a:extLst>
          </p:cNvPr>
          <p:cNvSpPr>
            <a:spLocks noGrp="1"/>
          </p:cNvSpPr>
          <p:nvPr>
            <p:ph idx="12" hasCustomPrompt="1"/>
          </p:nvPr>
        </p:nvSpPr>
        <p:spPr>
          <a:xfrm>
            <a:off x="867600" y="2240268"/>
            <a:ext cx="56952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accent4"/>
                </a:solidFill>
              </a:defRPr>
            </a:lvl1pPr>
            <a:lvl2pPr marL="742950" indent="0">
              <a:buFont typeface="Arial" panose="020B0604020202020204" pitchFamily="34" charset="0"/>
              <a:buChar char="•"/>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pic>
        <p:nvPicPr>
          <p:cNvPr id="9" name="Billede 8" descr="Et billede, der indeholder ur&#10;&#10;Automatisk genereret beskrivelse">
            <a:extLst>
              <a:ext uri="{FF2B5EF4-FFF2-40B4-BE49-F238E27FC236}">
                <a16:creationId xmlns:a16="http://schemas.microsoft.com/office/drawing/2014/main" id="{C1B177AF-C727-C044-9C15-47902273E2CD}"/>
              </a:ext>
            </a:extLst>
          </p:cNvPr>
          <p:cNvPicPr>
            <a:picLocks noChangeAspect="1"/>
          </p:cNvPicPr>
          <p:nvPr userDrawn="1"/>
        </p:nvPicPr>
        <p:blipFill rotWithShape="1">
          <a:blip r:embed="rId3"/>
          <a:srcRect t="4707"/>
          <a:stretch/>
        </p:blipFill>
        <p:spPr>
          <a:xfrm>
            <a:off x="7922174" y="0"/>
            <a:ext cx="3888349" cy="6786880"/>
          </a:xfrm>
          <a:prstGeom prst="rect">
            <a:avLst/>
          </a:prstGeom>
        </p:spPr>
      </p:pic>
    </p:spTree>
    <p:extLst>
      <p:ext uri="{BB962C8B-B14F-4D97-AF65-F5344CB8AC3E}">
        <p14:creationId xmlns:p14="http://schemas.microsoft.com/office/powerpoint/2010/main" val="3798774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verskrift, underoverskrift, 2xoverskrift1, 2xbrødtekst, baggrundsgrafik lys">
    <p:bg>
      <p:bgPr>
        <a:solidFill>
          <a:srgbClr val="F5F0E6"/>
        </a:solidFill>
        <a:effectLst/>
      </p:bgPr>
    </p:bg>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7DC2865-29EB-2B4E-B9A4-A69ECF5A65B5}"/>
              </a:ext>
            </a:extLst>
          </p:cNvPr>
          <p:cNvPicPr>
            <a:picLocks noChangeAspect="1"/>
          </p:cNvPicPr>
          <p:nvPr userDrawn="1"/>
        </p:nvPicPr>
        <p:blipFill rotWithShape="1">
          <a:blip r:embed="rId2"/>
          <a:srcRect t="4680" b="63263"/>
          <a:stretch/>
        </p:blipFill>
        <p:spPr>
          <a:xfrm>
            <a:off x="7904143" y="0"/>
            <a:ext cx="3911600" cy="2296822"/>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92"/>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57879"/>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9" name="Pladsholder til tekst 2">
            <a:extLst>
              <a:ext uri="{FF2B5EF4-FFF2-40B4-BE49-F238E27FC236}">
                <a16:creationId xmlns:a16="http://schemas.microsoft.com/office/drawing/2014/main" id="{4493EC52-B240-F044-8BE0-58AD42909733}"/>
              </a:ext>
            </a:extLst>
          </p:cNvPr>
          <p:cNvSpPr>
            <a:spLocks noGrp="1"/>
          </p:cNvSpPr>
          <p:nvPr>
            <p:ph type="body" idx="11" hasCustomPrompt="1"/>
          </p:nvPr>
        </p:nvSpPr>
        <p:spPr>
          <a:xfrm>
            <a:off x="868017" y="1889049"/>
            <a:ext cx="473752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1" name="Pladsholder til tekst 2">
            <a:extLst>
              <a:ext uri="{FF2B5EF4-FFF2-40B4-BE49-F238E27FC236}">
                <a16:creationId xmlns:a16="http://schemas.microsoft.com/office/drawing/2014/main" id="{DD3A032A-47D6-3F41-AEF7-B8E9EEEC96EA}"/>
              </a:ext>
            </a:extLst>
          </p:cNvPr>
          <p:cNvSpPr>
            <a:spLocks noGrp="1"/>
          </p:cNvSpPr>
          <p:nvPr>
            <p:ph type="body" idx="13" hasCustomPrompt="1"/>
          </p:nvPr>
        </p:nvSpPr>
        <p:spPr>
          <a:xfrm>
            <a:off x="5938102" y="1889049"/>
            <a:ext cx="4737519"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6" name="Pladsholder til tekst 2">
            <a:extLst>
              <a:ext uri="{FF2B5EF4-FFF2-40B4-BE49-F238E27FC236}">
                <a16:creationId xmlns:a16="http://schemas.microsoft.com/office/drawing/2014/main" id="{B9464834-B2BB-45FF-A7F4-652EA5027F91}"/>
              </a:ext>
            </a:extLst>
          </p:cNvPr>
          <p:cNvSpPr>
            <a:spLocks noGrp="1"/>
          </p:cNvSpPr>
          <p:nvPr>
            <p:ph idx="14" hasCustomPrompt="1"/>
          </p:nvPr>
        </p:nvSpPr>
        <p:spPr>
          <a:xfrm>
            <a:off x="867600" y="2252627"/>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
        <p:nvSpPr>
          <p:cNvPr id="17" name="Pladsholder til tekst 2">
            <a:extLst>
              <a:ext uri="{FF2B5EF4-FFF2-40B4-BE49-F238E27FC236}">
                <a16:creationId xmlns:a16="http://schemas.microsoft.com/office/drawing/2014/main" id="{7F2BD3E5-18F8-436D-8018-4C0AB6914B65}"/>
              </a:ext>
            </a:extLst>
          </p:cNvPr>
          <p:cNvSpPr>
            <a:spLocks noGrp="1"/>
          </p:cNvSpPr>
          <p:nvPr>
            <p:ph idx="15" hasCustomPrompt="1"/>
          </p:nvPr>
        </p:nvSpPr>
        <p:spPr>
          <a:xfrm>
            <a:off x="5940000" y="2252627"/>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Tree>
    <p:extLst>
      <p:ext uri="{BB962C8B-B14F-4D97-AF65-F5344CB8AC3E}">
        <p14:creationId xmlns:p14="http://schemas.microsoft.com/office/powerpoint/2010/main" val="1775163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verskrift, underoverskrift, 2xoverskrift1, 2xbrødtekst, grafik lys">
    <p:bg>
      <p:bgPr>
        <a:solidFill>
          <a:srgbClr val="F5F0E6"/>
        </a:solidFill>
        <a:effectLst/>
      </p:bgPr>
    </p:bg>
    <p:spTree>
      <p:nvGrpSpPr>
        <p:cNvPr id="1" name=""/>
        <p:cNvGrpSpPr/>
        <p:nvPr/>
      </p:nvGrpSpPr>
      <p:grpSpPr>
        <a:xfrm>
          <a:off x="0" y="0"/>
          <a:ext cx="0" cy="0"/>
          <a:chOff x="0" y="0"/>
          <a:chExt cx="0" cy="0"/>
        </a:xfrm>
      </p:grpSpPr>
      <p:pic>
        <p:nvPicPr>
          <p:cNvPr id="5" name="Billede 4" descr="Et billede, der indeholder tegning&#10;&#10;Automatisk genereret beskrivelse">
            <a:extLst>
              <a:ext uri="{FF2B5EF4-FFF2-40B4-BE49-F238E27FC236}">
                <a16:creationId xmlns:a16="http://schemas.microsoft.com/office/drawing/2014/main" id="{75C6B8D5-E6F2-2F42-A731-6B2CFD75E8D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89"/>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57876"/>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0" name="Pladsholder til tekst 2">
            <a:extLst>
              <a:ext uri="{FF2B5EF4-FFF2-40B4-BE49-F238E27FC236}">
                <a16:creationId xmlns:a16="http://schemas.microsoft.com/office/drawing/2014/main" id="{007ED936-3B57-2D43-8ADA-4EA50F6CE7D2}"/>
              </a:ext>
            </a:extLst>
          </p:cNvPr>
          <p:cNvSpPr>
            <a:spLocks noGrp="1"/>
          </p:cNvSpPr>
          <p:nvPr>
            <p:ph type="body" idx="11" hasCustomPrompt="1"/>
          </p:nvPr>
        </p:nvSpPr>
        <p:spPr>
          <a:xfrm>
            <a:off x="868017" y="1889046"/>
            <a:ext cx="4737520"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4" name="Pladsholder til tekst 2">
            <a:extLst>
              <a:ext uri="{FF2B5EF4-FFF2-40B4-BE49-F238E27FC236}">
                <a16:creationId xmlns:a16="http://schemas.microsoft.com/office/drawing/2014/main" id="{D1410D08-D389-D94D-92B4-C4FDEC307D3D}"/>
              </a:ext>
            </a:extLst>
          </p:cNvPr>
          <p:cNvSpPr>
            <a:spLocks noGrp="1"/>
          </p:cNvSpPr>
          <p:nvPr>
            <p:ph type="body" idx="13" hasCustomPrompt="1"/>
          </p:nvPr>
        </p:nvSpPr>
        <p:spPr>
          <a:xfrm>
            <a:off x="5938102" y="1889046"/>
            <a:ext cx="4737519" cy="337109"/>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6" name="Pladsholder til tekst 2">
            <a:extLst>
              <a:ext uri="{FF2B5EF4-FFF2-40B4-BE49-F238E27FC236}">
                <a16:creationId xmlns:a16="http://schemas.microsoft.com/office/drawing/2014/main" id="{310CED07-C524-4407-ADEE-DB471BBDE0D6}"/>
              </a:ext>
            </a:extLst>
          </p:cNvPr>
          <p:cNvSpPr>
            <a:spLocks noGrp="1"/>
          </p:cNvSpPr>
          <p:nvPr>
            <p:ph idx="14" hasCustomPrompt="1"/>
          </p:nvPr>
        </p:nvSpPr>
        <p:spPr>
          <a:xfrm>
            <a:off x="867600" y="2252624"/>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
        <p:nvSpPr>
          <p:cNvPr id="17" name="Pladsholder til tekst 2">
            <a:extLst>
              <a:ext uri="{FF2B5EF4-FFF2-40B4-BE49-F238E27FC236}">
                <a16:creationId xmlns:a16="http://schemas.microsoft.com/office/drawing/2014/main" id="{4CAF5555-DA3E-47DB-B4DE-3355E8937C47}"/>
              </a:ext>
            </a:extLst>
          </p:cNvPr>
          <p:cNvSpPr>
            <a:spLocks noGrp="1"/>
          </p:cNvSpPr>
          <p:nvPr>
            <p:ph idx="15" hasCustomPrompt="1"/>
          </p:nvPr>
        </p:nvSpPr>
        <p:spPr>
          <a:xfrm>
            <a:off x="5940000" y="2252624"/>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tx1"/>
                </a:solidFill>
              </a:defRPr>
            </a:lvl1pPr>
            <a:lvl2pPr marL="742950" indent="0">
              <a:buFont typeface="Arial" panose="020B0604020202020204" pitchFamily="34" charset="0"/>
              <a:buNone/>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Tree>
    <p:extLst>
      <p:ext uri="{BB962C8B-B14F-4D97-AF65-F5344CB8AC3E}">
        <p14:creationId xmlns:p14="http://schemas.microsoft.com/office/powerpoint/2010/main" val="1610310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overskrift, underoverskrift, 2xoverskrift1, 2xbrødtekst, baggrundsgrafik grøn">
    <p:bg>
      <p:bgPr>
        <a:solidFill>
          <a:srgbClr val="354D30"/>
        </a:solidFill>
        <a:effectLst/>
      </p:bgPr>
    </p:bg>
    <p:spTree>
      <p:nvGrpSpPr>
        <p:cNvPr id="1" name=""/>
        <p:cNvGrpSpPr/>
        <p:nvPr/>
      </p:nvGrpSpPr>
      <p:grpSpPr>
        <a:xfrm>
          <a:off x="0" y="0"/>
          <a:ext cx="0" cy="0"/>
          <a:chOff x="0" y="0"/>
          <a:chExt cx="0" cy="0"/>
        </a:xfrm>
      </p:grpSpPr>
      <p:pic>
        <p:nvPicPr>
          <p:cNvPr id="10" name="Billede 9" descr="Et billede, der indeholder ur&#10;&#10;Automatisk genereret beskrivelse">
            <a:extLst>
              <a:ext uri="{FF2B5EF4-FFF2-40B4-BE49-F238E27FC236}">
                <a16:creationId xmlns:a16="http://schemas.microsoft.com/office/drawing/2014/main" id="{AEFD46C7-CD94-8F4F-BD12-E4C3914438A5}"/>
              </a:ext>
            </a:extLst>
          </p:cNvPr>
          <p:cNvPicPr>
            <a:picLocks noChangeAspect="1"/>
          </p:cNvPicPr>
          <p:nvPr userDrawn="1"/>
        </p:nvPicPr>
        <p:blipFill rotWithShape="1">
          <a:blip r:embed="rId2"/>
          <a:srcRect t="4707" b="57954"/>
          <a:stretch/>
        </p:blipFill>
        <p:spPr>
          <a:xfrm>
            <a:off x="7922174" y="0"/>
            <a:ext cx="3888349" cy="2659363"/>
          </a:xfrm>
          <a:prstGeom prst="rect">
            <a:avLst/>
          </a:prstGeom>
        </p:spPr>
      </p:pic>
      <p:sp>
        <p:nvSpPr>
          <p:cNvPr id="7" name="Titel 1">
            <a:extLst>
              <a:ext uri="{FF2B5EF4-FFF2-40B4-BE49-F238E27FC236}">
                <a16:creationId xmlns:a16="http://schemas.microsoft.com/office/drawing/2014/main" id="{7D6543AA-5ABA-294D-8065-C3BEFF633C80}"/>
              </a:ext>
            </a:extLst>
          </p:cNvPr>
          <p:cNvSpPr>
            <a:spLocks noGrp="1"/>
          </p:cNvSpPr>
          <p:nvPr>
            <p:ph type="title" hasCustomPrompt="1"/>
          </p:nvPr>
        </p:nvSpPr>
        <p:spPr>
          <a:xfrm>
            <a:off x="838200" y="422275"/>
            <a:ext cx="5693230" cy="646331"/>
          </a:xfrm>
          <a:prstGeom prst="rect">
            <a:avLst/>
          </a:prstGeom>
        </p:spPr>
        <p:txBody>
          <a:bodyPr wrap="square">
            <a:spAutoFit/>
          </a:bodyPr>
          <a:lstStyle>
            <a:lvl1pPr>
              <a:defRPr sz="4000" b="1" baseline="0">
                <a:solidFill>
                  <a:srgbClr val="F5F0E6"/>
                </a:solidFill>
              </a:defRPr>
            </a:lvl1pPr>
          </a:lstStyle>
          <a:p>
            <a:r>
              <a:rPr lang="da-DK" dirty="0"/>
              <a:t>Overskrift</a:t>
            </a:r>
          </a:p>
        </p:txBody>
      </p:sp>
      <p:sp>
        <p:nvSpPr>
          <p:cNvPr id="8" name="Pladsholder til tekst 2">
            <a:extLst>
              <a:ext uri="{FF2B5EF4-FFF2-40B4-BE49-F238E27FC236}">
                <a16:creationId xmlns:a16="http://schemas.microsoft.com/office/drawing/2014/main" id="{DCDD97CC-6434-1549-A0BD-7ED6AA1D70E0}"/>
              </a:ext>
            </a:extLst>
          </p:cNvPr>
          <p:cNvSpPr>
            <a:spLocks noGrp="1"/>
          </p:cNvSpPr>
          <p:nvPr>
            <p:ph type="body" idx="1" hasCustomPrompt="1"/>
          </p:nvPr>
        </p:nvSpPr>
        <p:spPr>
          <a:xfrm>
            <a:off x="838200" y="1133162"/>
            <a:ext cx="5693230" cy="337109"/>
          </a:xfrm>
          <a:prstGeom prst="rect">
            <a:avLst/>
          </a:prstGeom>
        </p:spPr>
        <p:txBody>
          <a:bodyPr anchor="b"/>
          <a:lstStyle>
            <a:lvl1pPr marL="0" indent="0">
              <a:buNone/>
              <a:defRPr sz="2200" b="0"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2" name="Pladsholder til tekst 2">
            <a:extLst>
              <a:ext uri="{FF2B5EF4-FFF2-40B4-BE49-F238E27FC236}">
                <a16:creationId xmlns:a16="http://schemas.microsoft.com/office/drawing/2014/main" id="{E50495BB-06D2-A44F-A46E-80572ADAD4A8}"/>
              </a:ext>
            </a:extLst>
          </p:cNvPr>
          <p:cNvSpPr>
            <a:spLocks noGrp="1"/>
          </p:cNvSpPr>
          <p:nvPr>
            <p:ph type="body" idx="11" hasCustomPrompt="1"/>
          </p:nvPr>
        </p:nvSpPr>
        <p:spPr>
          <a:xfrm>
            <a:off x="868017" y="1864332"/>
            <a:ext cx="4737520" cy="337109"/>
          </a:xfrm>
          <a:prstGeom prst="rect">
            <a:avLst/>
          </a:prstGeom>
        </p:spPr>
        <p:txBody>
          <a:bodyPr anchor="b"/>
          <a:lstStyle>
            <a:lvl1pPr marL="0" indent="0">
              <a:buNone/>
              <a:defRPr sz="2000" b="1"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4" name="Pladsholder til tekst 2">
            <a:extLst>
              <a:ext uri="{FF2B5EF4-FFF2-40B4-BE49-F238E27FC236}">
                <a16:creationId xmlns:a16="http://schemas.microsoft.com/office/drawing/2014/main" id="{B97B9457-F981-B147-ADC9-8BDA48426632}"/>
              </a:ext>
            </a:extLst>
          </p:cNvPr>
          <p:cNvSpPr>
            <a:spLocks noGrp="1"/>
          </p:cNvSpPr>
          <p:nvPr>
            <p:ph type="body" idx="13" hasCustomPrompt="1"/>
          </p:nvPr>
        </p:nvSpPr>
        <p:spPr>
          <a:xfrm>
            <a:off x="5938102" y="1864332"/>
            <a:ext cx="4737519" cy="337109"/>
          </a:xfrm>
          <a:prstGeom prst="rect">
            <a:avLst/>
          </a:prstGeom>
        </p:spPr>
        <p:txBody>
          <a:bodyPr anchor="b"/>
          <a:lstStyle>
            <a:lvl1pPr marL="0" indent="0">
              <a:buNone/>
              <a:defRPr sz="2000" b="1" baseline="0">
                <a:solidFill>
                  <a:srgbClr val="F5F0E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pic>
        <p:nvPicPr>
          <p:cNvPr id="9" name="Billede 8">
            <a:extLst>
              <a:ext uri="{FF2B5EF4-FFF2-40B4-BE49-F238E27FC236}">
                <a16:creationId xmlns:a16="http://schemas.microsoft.com/office/drawing/2014/main" id="{99E3614B-7B03-46E3-9FE4-F86CEC7E902E}"/>
              </a:ext>
            </a:extLst>
          </p:cNvPr>
          <p:cNvPicPr>
            <a:picLocks noChangeAspect="1"/>
          </p:cNvPicPr>
          <p:nvPr userDrawn="1"/>
        </p:nvPicPr>
        <p:blipFill rotWithShape="1">
          <a:blip r:embed="rId3"/>
          <a:srcRect b="20532"/>
          <a:stretch/>
        </p:blipFill>
        <p:spPr>
          <a:xfrm>
            <a:off x="868016" y="6078661"/>
            <a:ext cx="1239834" cy="370823"/>
          </a:xfrm>
          <a:prstGeom prst="rect">
            <a:avLst/>
          </a:prstGeom>
        </p:spPr>
      </p:pic>
      <p:sp>
        <p:nvSpPr>
          <p:cNvPr id="17" name="Pladsholder til tekst 2">
            <a:extLst>
              <a:ext uri="{FF2B5EF4-FFF2-40B4-BE49-F238E27FC236}">
                <a16:creationId xmlns:a16="http://schemas.microsoft.com/office/drawing/2014/main" id="{7E6127CB-F45B-40FA-AF83-FE68C5C68E21}"/>
              </a:ext>
            </a:extLst>
          </p:cNvPr>
          <p:cNvSpPr>
            <a:spLocks noGrp="1"/>
          </p:cNvSpPr>
          <p:nvPr>
            <p:ph idx="12" hasCustomPrompt="1"/>
          </p:nvPr>
        </p:nvSpPr>
        <p:spPr>
          <a:xfrm>
            <a:off x="867600" y="2227910"/>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accent4"/>
                </a:solidFill>
              </a:defRPr>
            </a:lvl1pPr>
            <a:lvl2pPr marL="742950" indent="0">
              <a:buFont typeface="Arial" panose="020B0604020202020204" pitchFamily="34" charset="0"/>
              <a:buChar char="•"/>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
        <p:nvSpPr>
          <p:cNvPr id="18" name="Pladsholder til tekst 2">
            <a:extLst>
              <a:ext uri="{FF2B5EF4-FFF2-40B4-BE49-F238E27FC236}">
                <a16:creationId xmlns:a16="http://schemas.microsoft.com/office/drawing/2014/main" id="{83A3AFDF-99C8-4D8E-8313-CE5E39569703}"/>
              </a:ext>
            </a:extLst>
          </p:cNvPr>
          <p:cNvSpPr>
            <a:spLocks noGrp="1"/>
          </p:cNvSpPr>
          <p:nvPr>
            <p:ph idx="14" hasCustomPrompt="1"/>
          </p:nvPr>
        </p:nvSpPr>
        <p:spPr>
          <a:xfrm>
            <a:off x="5940000" y="2227910"/>
            <a:ext cx="4737600" cy="25020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a:solidFill>
                  <a:schemeClr val="accent4"/>
                </a:solidFill>
              </a:defRPr>
            </a:lvl1pPr>
            <a:lvl2pPr marL="742950" indent="0">
              <a:buFont typeface="Arial" panose="020B0604020202020204" pitchFamily="34" charset="0"/>
              <a:buChar char="•"/>
              <a:defRPr sz="2000">
                <a:solidFill>
                  <a:schemeClr val="accent4"/>
                </a:solidFill>
              </a:defRPr>
            </a:lvl2pPr>
            <a:lvl3pPr marL="1200150" indent="-285750">
              <a:buFont typeface="Arial" panose="020B0604020202020204" pitchFamily="34" charset="0"/>
              <a:buChar char="•"/>
              <a:defRPr sz="2000">
                <a:solidFill>
                  <a:schemeClr val="accent4"/>
                </a:solidFill>
              </a:defRPr>
            </a:lvl3pPr>
            <a:lvl4pPr marL="1657350" indent="-285750">
              <a:buFont typeface="Arial" panose="020B0604020202020204" pitchFamily="34" charset="0"/>
              <a:buChar char="•"/>
              <a:defRPr sz="2000">
                <a:solidFill>
                  <a:schemeClr val="accent4"/>
                </a:solidFill>
              </a:defRPr>
            </a:lvl4pPr>
            <a:lvl5pPr marL="2114550" indent="-285750">
              <a:buFont typeface="Arial" panose="020B0604020202020204" pitchFamily="34" charset="0"/>
              <a:buChar char="•"/>
              <a:defRPr sz="2000">
                <a:solidFill>
                  <a:schemeClr val="accent4"/>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Brødtekst</a:t>
            </a:r>
          </a:p>
        </p:txBody>
      </p:sp>
    </p:spTree>
    <p:extLst>
      <p:ext uri="{BB962C8B-B14F-4D97-AF65-F5344CB8AC3E}">
        <p14:creationId xmlns:p14="http://schemas.microsoft.com/office/powerpoint/2010/main" val="2777336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verskrift, underoverskrift, 2xoverskrift1, 2xpunkter, baggrundsgrafik lys">
    <p:bg>
      <p:bgPr>
        <a:solidFill>
          <a:srgbClr val="F5F0E6"/>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22275"/>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33162"/>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1" name="Pladsholder til tekst 2">
            <a:extLst>
              <a:ext uri="{FF2B5EF4-FFF2-40B4-BE49-F238E27FC236}">
                <a16:creationId xmlns:a16="http://schemas.microsoft.com/office/drawing/2014/main" id="{DD3A032A-47D6-3F41-AEF7-B8E9EEEC96EA}"/>
              </a:ext>
            </a:extLst>
          </p:cNvPr>
          <p:cNvSpPr>
            <a:spLocks noGrp="1"/>
          </p:cNvSpPr>
          <p:nvPr>
            <p:ph type="body" idx="13" hasCustomPrompt="1"/>
          </p:nvPr>
        </p:nvSpPr>
        <p:spPr>
          <a:xfrm>
            <a:off x="5938102" y="1864332"/>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5" name="Pladsholder til tekst 2">
            <a:extLst>
              <a:ext uri="{FF2B5EF4-FFF2-40B4-BE49-F238E27FC236}">
                <a16:creationId xmlns:a16="http://schemas.microsoft.com/office/drawing/2014/main" id="{A8CC71B1-3350-C245-A086-D415794A6155}"/>
              </a:ext>
            </a:extLst>
          </p:cNvPr>
          <p:cNvSpPr>
            <a:spLocks noGrp="1"/>
          </p:cNvSpPr>
          <p:nvPr>
            <p:ph type="body" idx="15" hasCustomPrompt="1"/>
          </p:nvPr>
        </p:nvSpPr>
        <p:spPr>
          <a:xfrm>
            <a:off x="868015" y="1864332"/>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9" name="Pladsholder til tekst 2">
            <a:extLst>
              <a:ext uri="{FF2B5EF4-FFF2-40B4-BE49-F238E27FC236}">
                <a16:creationId xmlns:a16="http://schemas.microsoft.com/office/drawing/2014/main" id="{40330E52-BF90-4D4B-BAC4-D15E48BE5DD3}"/>
              </a:ext>
            </a:extLst>
          </p:cNvPr>
          <p:cNvSpPr>
            <a:spLocks noGrp="1"/>
          </p:cNvSpPr>
          <p:nvPr>
            <p:ph idx="17" hasCustomPrompt="1"/>
          </p:nvPr>
        </p:nvSpPr>
        <p:spPr>
          <a:xfrm>
            <a:off x="5940000" y="2227910"/>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pic>
        <p:nvPicPr>
          <p:cNvPr id="10" name="Billede 9" descr="Et billede, der indeholder ur&#10;&#10;Automatisk genereret beskrivelse">
            <a:extLst>
              <a:ext uri="{FF2B5EF4-FFF2-40B4-BE49-F238E27FC236}">
                <a16:creationId xmlns:a16="http://schemas.microsoft.com/office/drawing/2014/main" id="{3E8E9CC0-6103-1E42-85FC-4A94C7F2C6E0}"/>
              </a:ext>
            </a:extLst>
          </p:cNvPr>
          <p:cNvPicPr>
            <a:picLocks noChangeAspect="1"/>
          </p:cNvPicPr>
          <p:nvPr userDrawn="1"/>
        </p:nvPicPr>
        <p:blipFill rotWithShape="1">
          <a:blip r:embed="rId2"/>
          <a:srcRect t="4983" b="57608"/>
          <a:stretch/>
        </p:blipFill>
        <p:spPr>
          <a:xfrm>
            <a:off x="7914640" y="0"/>
            <a:ext cx="3881120" cy="2659363"/>
          </a:xfrm>
          <a:prstGeom prst="rect">
            <a:avLst/>
          </a:prstGeom>
        </p:spPr>
      </p:pic>
      <p:sp>
        <p:nvSpPr>
          <p:cNvPr id="14" name="Pladsholder til tekst 2">
            <a:extLst>
              <a:ext uri="{FF2B5EF4-FFF2-40B4-BE49-F238E27FC236}">
                <a16:creationId xmlns:a16="http://schemas.microsoft.com/office/drawing/2014/main" id="{361A683D-9794-5C4B-B512-792AF31049FA}"/>
              </a:ext>
            </a:extLst>
          </p:cNvPr>
          <p:cNvSpPr>
            <a:spLocks noGrp="1"/>
          </p:cNvSpPr>
          <p:nvPr>
            <p:ph idx="18" hasCustomPrompt="1"/>
          </p:nvPr>
        </p:nvSpPr>
        <p:spPr>
          <a:xfrm>
            <a:off x="867033" y="2246445"/>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Tree>
    <p:extLst>
      <p:ext uri="{BB962C8B-B14F-4D97-AF65-F5344CB8AC3E}">
        <p14:creationId xmlns:p14="http://schemas.microsoft.com/office/powerpoint/2010/main" val="4085054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verskrift, underoverskrift, 2xoverskrift1, 2xpunkter, baggrundsgrafik lys stor">
    <p:bg>
      <p:bgPr>
        <a:solidFill>
          <a:srgbClr val="F5F0E6"/>
        </a:solidFill>
        <a:effectLst/>
      </p:bgPr>
    </p:bg>
    <p:spTree>
      <p:nvGrpSpPr>
        <p:cNvPr id="1" name=""/>
        <p:cNvGrpSpPr/>
        <p:nvPr/>
      </p:nvGrpSpPr>
      <p:grpSpPr>
        <a:xfrm>
          <a:off x="0" y="0"/>
          <a:ext cx="0" cy="0"/>
          <a:chOff x="0" y="0"/>
          <a:chExt cx="0" cy="0"/>
        </a:xfrm>
      </p:grpSpPr>
      <p:pic>
        <p:nvPicPr>
          <p:cNvPr id="16" name="Billede 15" descr="Et billede, der indeholder tegning&#10;&#10;Automatisk genereret beskrivelse">
            <a:extLst>
              <a:ext uri="{FF2B5EF4-FFF2-40B4-BE49-F238E27FC236}">
                <a16:creationId xmlns:a16="http://schemas.microsoft.com/office/drawing/2014/main" id="{69F6FED8-FDCD-B347-9D1B-24D3F471A04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34633"/>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45520"/>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1" name="Pladsholder til tekst 2">
            <a:extLst>
              <a:ext uri="{FF2B5EF4-FFF2-40B4-BE49-F238E27FC236}">
                <a16:creationId xmlns:a16="http://schemas.microsoft.com/office/drawing/2014/main" id="{DD3A032A-47D6-3F41-AEF7-B8E9EEEC96EA}"/>
              </a:ext>
            </a:extLst>
          </p:cNvPr>
          <p:cNvSpPr>
            <a:spLocks noGrp="1"/>
          </p:cNvSpPr>
          <p:nvPr>
            <p:ph type="body" idx="13" hasCustomPrompt="1"/>
          </p:nvPr>
        </p:nvSpPr>
        <p:spPr>
          <a:xfrm>
            <a:off x="5938102" y="1876690"/>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15" name="Pladsholder til tekst 2">
            <a:extLst>
              <a:ext uri="{FF2B5EF4-FFF2-40B4-BE49-F238E27FC236}">
                <a16:creationId xmlns:a16="http://schemas.microsoft.com/office/drawing/2014/main" id="{A8CC71B1-3350-C245-A086-D415794A6155}"/>
              </a:ext>
            </a:extLst>
          </p:cNvPr>
          <p:cNvSpPr>
            <a:spLocks noGrp="1"/>
          </p:cNvSpPr>
          <p:nvPr>
            <p:ph type="body" idx="15" hasCustomPrompt="1"/>
          </p:nvPr>
        </p:nvSpPr>
        <p:spPr>
          <a:xfrm>
            <a:off x="868015" y="1876690"/>
            <a:ext cx="3891697"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0" name="Pladsholder til tekst 2">
            <a:extLst>
              <a:ext uri="{FF2B5EF4-FFF2-40B4-BE49-F238E27FC236}">
                <a16:creationId xmlns:a16="http://schemas.microsoft.com/office/drawing/2014/main" id="{4FF650BD-2F3D-AD44-BE2E-A09417AFAA12}"/>
              </a:ext>
            </a:extLst>
          </p:cNvPr>
          <p:cNvSpPr>
            <a:spLocks noGrp="1"/>
          </p:cNvSpPr>
          <p:nvPr>
            <p:ph idx="18" hasCustomPrompt="1"/>
          </p:nvPr>
        </p:nvSpPr>
        <p:spPr>
          <a:xfrm>
            <a:off x="5938199" y="2263945"/>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
        <p:nvSpPr>
          <p:cNvPr id="14" name="Pladsholder til tekst 2">
            <a:extLst>
              <a:ext uri="{FF2B5EF4-FFF2-40B4-BE49-F238E27FC236}">
                <a16:creationId xmlns:a16="http://schemas.microsoft.com/office/drawing/2014/main" id="{B907F801-4C1F-0141-9B06-4C7E32A00B56}"/>
              </a:ext>
            </a:extLst>
          </p:cNvPr>
          <p:cNvSpPr>
            <a:spLocks noGrp="1"/>
          </p:cNvSpPr>
          <p:nvPr>
            <p:ph idx="17" hasCustomPrompt="1"/>
          </p:nvPr>
        </p:nvSpPr>
        <p:spPr>
          <a:xfrm>
            <a:off x="868112" y="2256518"/>
            <a:ext cx="3891600"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Tree>
    <p:extLst>
      <p:ext uri="{BB962C8B-B14F-4D97-AF65-F5344CB8AC3E}">
        <p14:creationId xmlns:p14="http://schemas.microsoft.com/office/powerpoint/2010/main" val="953491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skrift, underoverskrift, 2xoverskrift1, 3xpunkter, foto i bue">
    <p:bg>
      <p:bgPr>
        <a:solidFill>
          <a:srgbClr val="F3F1EB"/>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89"/>
            <a:ext cx="5693230" cy="646331"/>
          </a:xfrm>
          <a:prstGeom prst="rect">
            <a:avLst/>
          </a:prstGeom>
        </p:spPr>
        <p:txBody>
          <a:bodyPr wrap="square">
            <a:spAutoFit/>
          </a:bodyPr>
          <a:lstStyle>
            <a:lvl1pPr>
              <a:defRPr sz="4000" b="1" baseline="0">
                <a:solidFill>
                  <a:schemeClr val="tx1"/>
                </a:solidFill>
              </a:defRPr>
            </a:lvl1pPr>
          </a:lstStyle>
          <a:p>
            <a:r>
              <a:rPr lang="da-DK" dirty="0"/>
              <a:t>Overskrift</a:t>
            </a:r>
          </a:p>
        </p:txBody>
      </p:sp>
      <p:sp>
        <p:nvSpPr>
          <p:cNvPr id="13" name="Pladsholder til tekst 2">
            <a:extLst>
              <a:ext uri="{FF2B5EF4-FFF2-40B4-BE49-F238E27FC236}">
                <a16:creationId xmlns:a16="http://schemas.microsoft.com/office/drawing/2014/main" id="{EF3BACD4-84A2-6346-B5FE-2A4D588F6A4A}"/>
              </a:ext>
            </a:extLst>
          </p:cNvPr>
          <p:cNvSpPr>
            <a:spLocks noGrp="1"/>
          </p:cNvSpPr>
          <p:nvPr>
            <p:ph type="body" idx="1" hasCustomPrompt="1"/>
          </p:nvPr>
        </p:nvSpPr>
        <p:spPr>
          <a:xfrm>
            <a:off x="838200" y="1157876"/>
            <a:ext cx="5693230" cy="337109"/>
          </a:xfrm>
          <a:prstGeom prst="rect">
            <a:avLst/>
          </a:prstGeom>
        </p:spPr>
        <p:txBody>
          <a:bodyPr anchor="b"/>
          <a:lstStyle>
            <a:lvl1pPr marL="0" indent="0">
              <a:buNone/>
              <a:defRPr sz="22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Underoverskrift</a:t>
            </a:r>
          </a:p>
        </p:txBody>
      </p:sp>
      <p:sp>
        <p:nvSpPr>
          <p:cNvPr id="15" name="Pladsholder til tekst 2">
            <a:extLst>
              <a:ext uri="{FF2B5EF4-FFF2-40B4-BE49-F238E27FC236}">
                <a16:creationId xmlns:a16="http://schemas.microsoft.com/office/drawing/2014/main" id="{A8CC71B1-3350-C245-A086-D415794A6155}"/>
              </a:ext>
            </a:extLst>
          </p:cNvPr>
          <p:cNvSpPr>
            <a:spLocks noGrp="1"/>
          </p:cNvSpPr>
          <p:nvPr>
            <p:ph type="body" idx="15" hasCustomPrompt="1"/>
          </p:nvPr>
        </p:nvSpPr>
        <p:spPr>
          <a:xfrm>
            <a:off x="868015" y="1889046"/>
            <a:ext cx="2739481"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1</a:t>
            </a:r>
          </a:p>
        </p:txBody>
      </p:sp>
      <p:sp>
        <p:nvSpPr>
          <p:cNvPr id="16" name="Pladsholder til billede 18">
            <a:extLst>
              <a:ext uri="{FF2B5EF4-FFF2-40B4-BE49-F238E27FC236}">
                <a16:creationId xmlns:a16="http://schemas.microsoft.com/office/drawing/2014/main" id="{7967D042-2218-A346-9649-02C0B5C2224E}"/>
              </a:ext>
            </a:extLst>
          </p:cNvPr>
          <p:cNvSpPr>
            <a:spLocks noGrp="1"/>
          </p:cNvSpPr>
          <p:nvPr>
            <p:ph type="pic" sz="quarter" idx="16"/>
          </p:nvPr>
        </p:nvSpPr>
        <p:spPr>
          <a:xfrm>
            <a:off x="9383379" y="0"/>
            <a:ext cx="2808621" cy="6858000"/>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621" h="6860718">
                <a:moveTo>
                  <a:pt x="1875264" y="13648"/>
                </a:moveTo>
                <a:lnTo>
                  <a:pt x="2808621" y="0"/>
                </a:lnTo>
                <a:lnTo>
                  <a:pt x="2808621" y="6858000"/>
                </a:lnTo>
                <a:lnTo>
                  <a:pt x="52685" y="6860718"/>
                </a:lnTo>
                <a:cubicBezTo>
                  <a:pt x="46362" y="1839064"/>
                  <a:pt x="-471020" y="708435"/>
                  <a:pt x="1875264" y="13648"/>
                </a:cubicBezTo>
                <a:close/>
              </a:path>
            </a:pathLst>
          </a:custGeom>
          <a:noFill/>
        </p:spPr>
        <p:txBody>
          <a:bodyPr/>
          <a:lstStyle/>
          <a:p>
            <a:r>
              <a:rPr lang="da-DK"/>
              <a:t>Klik på ikonet for at tilføje et billede</a:t>
            </a:r>
            <a:endParaRPr lang="da-DK" dirty="0"/>
          </a:p>
        </p:txBody>
      </p:sp>
      <p:sp>
        <p:nvSpPr>
          <p:cNvPr id="24" name="Pladsholder til tekst 2">
            <a:extLst>
              <a:ext uri="{FF2B5EF4-FFF2-40B4-BE49-F238E27FC236}">
                <a16:creationId xmlns:a16="http://schemas.microsoft.com/office/drawing/2014/main" id="{1797C7E5-C86A-2745-8FAA-11FA64AB4D67}"/>
              </a:ext>
            </a:extLst>
          </p:cNvPr>
          <p:cNvSpPr>
            <a:spLocks noGrp="1"/>
          </p:cNvSpPr>
          <p:nvPr>
            <p:ph type="body" idx="18" hasCustomPrompt="1"/>
          </p:nvPr>
        </p:nvSpPr>
        <p:spPr>
          <a:xfrm>
            <a:off x="3600771" y="1878777"/>
            <a:ext cx="2739481"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2</a:t>
            </a:r>
          </a:p>
        </p:txBody>
      </p:sp>
      <p:sp>
        <p:nvSpPr>
          <p:cNvPr id="26" name="Pladsholder til tekst 2">
            <a:extLst>
              <a:ext uri="{FF2B5EF4-FFF2-40B4-BE49-F238E27FC236}">
                <a16:creationId xmlns:a16="http://schemas.microsoft.com/office/drawing/2014/main" id="{F0D8FC9F-EC91-494B-B382-D54D459D0784}"/>
              </a:ext>
            </a:extLst>
          </p:cNvPr>
          <p:cNvSpPr>
            <a:spLocks noGrp="1"/>
          </p:cNvSpPr>
          <p:nvPr>
            <p:ph type="body" idx="20" hasCustomPrompt="1"/>
          </p:nvPr>
        </p:nvSpPr>
        <p:spPr>
          <a:xfrm>
            <a:off x="6381797" y="1881972"/>
            <a:ext cx="2739481" cy="362541"/>
          </a:xfrm>
          <a:prstGeom prst="rect">
            <a:avLst/>
          </a:prstGeom>
        </p:spPr>
        <p:txBody>
          <a:bodyPr anchor="b"/>
          <a:lstStyle>
            <a:lvl1pPr marL="0" indent="0">
              <a:buNone/>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a:t>Overskrift 3</a:t>
            </a:r>
          </a:p>
        </p:txBody>
      </p:sp>
      <p:sp>
        <p:nvSpPr>
          <p:cNvPr id="14" name="Pladsholder til tekst 2">
            <a:extLst>
              <a:ext uri="{FF2B5EF4-FFF2-40B4-BE49-F238E27FC236}">
                <a16:creationId xmlns:a16="http://schemas.microsoft.com/office/drawing/2014/main" id="{BBD022EB-4788-6645-A506-88275F92FD8D}"/>
              </a:ext>
            </a:extLst>
          </p:cNvPr>
          <p:cNvSpPr>
            <a:spLocks noGrp="1"/>
          </p:cNvSpPr>
          <p:nvPr>
            <p:ph idx="17" hasCustomPrompt="1"/>
          </p:nvPr>
        </p:nvSpPr>
        <p:spPr>
          <a:xfrm>
            <a:off x="868015" y="2264981"/>
            <a:ext cx="2731333"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
        <p:nvSpPr>
          <p:cNvPr id="20" name="Pladsholder til tekst 2">
            <a:extLst>
              <a:ext uri="{FF2B5EF4-FFF2-40B4-BE49-F238E27FC236}">
                <a16:creationId xmlns:a16="http://schemas.microsoft.com/office/drawing/2014/main" id="{5605DD1F-18AF-C44C-9CC7-B28B8299673E}"/>
              </a:ext>
            </a:extLst>
          </p:cNvPr>
          <p:cNvSpPr>
            <a:spLocks noGrp="1"/>
          </p:cNvSpPr>
          <p:nvPr>
            <p:ph idx="23" hasCustomPrompt="1"/>
          </p:nvPr>
        </p:nvSpPr>
        <p:spPr>
          <a:xfrm>
            <a:off x="3608919" y="2272798"/>
            <a:ext cx="2731333"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
        <p:nvSpPr>
          <p:cNvPr id="21" name="Pladsholder til tekst 2">
            <a:extLst>
              <a:ext uri="{FF2B5EF4-FFF2-40B4-BE49-F238E27FC236}">
                <a16:creationId xmlns:a16="http://schemas.microsoft.com/office/drawing/2014/main" id="{ADF937DC-B5DD-EE40-83F5-D693064A8B70}"/>
              </a:ext>
            </a:extLst>
          </p:cNvPr>
          <p:cNvSpPr>
            <a:spLocks noGrp="1"/>
          </p:cNvSpPr>
          <p:nvPr>
            <p:ph idx="24" hasCustomPrompt="1"/>
          </p:nvPr>
        </p:nvSpPr>
        <p:spPr>
          <a:xfrm>
            <a:off x="6381797" y="2272798"/>
            <a:ext cx="2731333" cy="2502000"/>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1pPr>
            <a:lvl2pPr marL="108585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chemeClr val="tx1"/>
                </a:solidFill>
              </a:defRPr>
            </a:lvl2pPr>
            <a:lvl3pPr marL="1200150" indent="-285750">
              <a:buFont typeface="Arial" panose="020B0604020202020204" pitchFamily="34" charset="0"/>
              <a:buChar char="•"/>
              <a:defRPr sz="2000">
                <a:solidFill>
                  <a:schemeClr val="tx1"/>
                </a:solidFill>
              </a:defRPr>
            </a:lvl3pPr>
            <a:lvl4pPr marL="1657350" indent="-285750">
              <a:buFont typeface="Arial" panose="020B0604020202020204" pitchFamily="34" charset="0"/>
              <a:buChar char="•"/>
              <a:defRPr sz="2000">
                <a:solidFill>
                  <a:schemeClr val="tx1"/>
                </a:solidFill>
              </a:defRPr>
            </a:lvl4pPr>
            <a:lvl5pPr marL="2114550" indent="-285750">
              <a:buFont typeface="Arial" panose="020B0604020202020204" pitchFamily="34" charset="0"/>
              <a:buChar char="•"/>
              <a:defRPr sz="2000">
                <a:solidFill>
                  <a:schemeClr val="tx1"/>
                </a:solidFill>
              </a:defRPr>
            </a:lvl5pPr>
          </a:lstStyle>
          <a:p>
            <a:pPr marL="342900" marR="0" lvl="0" indent="-342900" algn="l" defTabSz="914400" rtl="0" eaLnBrk="1" fontAlgn="auto" latinLnBrk="0" hangingPunct="1">
              <a:lnSpc>
                <a:spcPct val="100000"/>
              </a:lnSpc>
              <a:spcBef>
                <a:spcPts val="0"/>
              </a:spcBef>
              <a:spcAft>
                <a:spcPts val="0"/>
              </a:spcAft>
              <a:buClrTx/>
              <a:buSzTx/>
              <a:tabLst/>
              <a:defRPr/>
            </a:pPr>
            <a:r>
              <a:rPr lang="da-DK" dirty="0"/>
              <a:t>Punkt</a:t>
            </a:r>
          </a:p>
          <a:p>
            <a:pPr marL="1085850" marR="0" lvl="1" indent="-342900" algn="l" defTabSz="914400" rtl="0" eaLnBrk="1" fontAlgn="auto" latinLnBrk="0" hangingPunct="1">
              <a:lnSpc>
                <a:spcPct val="100000"/>
              </a:lnSpc>
              <a:spcBef>
                <a:spcPts val="0"/>
              </a:spcBef>
              <a:spcAft>
                <a:spcPts val="0"/>
              </a:spcAft>
              <a:buClrTx/>
              <a:buSzTx/>
              <a:tabLst/>
              <a:defRPr/>
            </a:pPr>
            <a:r>
              <a:rPr lang="da-DK" dirty="0"/>
              <a:t>Indskudt punkt</a:t>
            </a:r>
          </a:p>
        </p:txBody>
      </p:sp>
    </p:spTree>
    <p:extLst>
      <p:ext uri="{BB962C8B-B14F-4D97-AF65-F5344CB8AC3E}">
        <p14:creationId xmlns:p14="http://schemas.microsoft.com/office/powerpoint/2010/main" val="33728192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auseslide - pointer">
    <p:bg>
      <p:bgPr>
        <a:solidFill>
          <a:srgbClr val="354D30"/>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6FD85538-3F5A-4C2C-A149-C98C451E371D}"/>
              </a:ext>
            </a:extLst>
          </p:cNvPr>
          <p:cNvPicPr>
            <a:picLocks noChangeAspect="1"/>
          </p:cNvPicPr>
          <p:nvPr userDrawn="1"/>
        </p:nvPicPr>
        <p:blipFill rotWithShape="1">
          <a:blip r:embed="rId2"/>
          <a:srcRect b="20532"/>
          <a:stretch/>
        </p:blipFill>
        <p:spPr>
          <a:xfrm>
            <a:off x="868016" y="6078661"/>
            <a:ext cx="1239834" cy="370823"/>
          </a:xfrm>
          <a:prstGeom prst="rect">
            <a:avLst/>
          </a:prstGeom>
        </p:spPr>
      </p:pic>
      <p:pic>
        <p:nvPicPr>
          <p:cNvPr id="7" name="Billede 6" descr="Et billede, der indeholder ur&#10;&#10;Automatisk genereret beskrivelse">
            <a:extLst>
              <a:ext uri="{FF2B5EF4-FFF2-40B4-BE49-F238E27FC236}">
                <a16:creationId xmlns:a16="http://schemas.microsoft.com/office/drawing/2014/main" id="{CE3DA522-6F72-BC46-9473-D59A9B7B3D33}"/>
              </a:ext>
            </a:extLst>
          </p:cNvPr>
          <p:cNvPicPr>
            <a:picLocks noChangeAspect="1"/>
          </p:cNvPicPr>
          <p:nvPr userDrawn="1"/>
        </p:nvPicPr>
        <p:blipFill rotWithShape="1">
          <a:blip r:embed="rId3"/>
          <a:srcRect t="4707"/>
          <a:stretch/>
        </p:blipFill>
        <p:spPr>
          <a:xfrm>
            <a:off x="7922174" y="0"/>
            <a:ext cx="3888349" cy="6786880"/>
          </a:xfrm>
          <a:prstGeom prst="rect">
            <a:avLst/>
          </a:prstGeom>
        </p:spPr>
      </p:pic>
      <p:sp>
        <p:nvSpPr>
          <p:cNvPr id="8" name="Titel 1">
            <a:extLst>
              <a:ext uri="{FF2B5EF4-FFF2-40B4-BE49-F238E27FC236}">
                <a16:creationId xmlns:a16="http://schemas.microsoft.com/office/drawing/2014/main" id="{4644728E-450D-CA42-892D-FEFDBE6462CA}"/>
              </a:ext>
            </a:extLst>
          </p:cNvPr>
          <p:cNvSpPr>
            <a:spLocks noGrp="1"/>
          </p:cNvSpPr>
          <p:nvPr>
            <p:ph type="title" hasCustomPrompt="1"/>
          </p:nvPr>
        </p:nvSpPr>
        <p:spPr>
          <a:xfrm>
            <a:off x="868016" y="2310765"/>
            <a:ext cx="7453512" cy="1671227"/>
          </a:xfrm>
          <a:prstGeom prst="rect">
            <a:avLst/>
          </a:prstGeom>
        </p:spPr>
        <p:txBody>
          <a:bodyPr wrap="square">
            <a:spAutoFit/>
          </a:bodyPr>
          <a:lstStyle>
            <a:lvl1pPr>
              <a:defRPr sz="5700" b="1" baseline="0">
                <a:solidFill>
                  <a:srgbClr val="F5F0E6"/>
                </a:solidFill>
              </a:defRPr>
            </a:lvl1pPr>
          </a:lstStyle>
          <a:p>
            <a:r>
              <a:rPr lang="da-DK" dirty="0"/>
              <a:t>Stor tekst til vigtige pointer og pauser</a:t>
            </a:r>
          </a:p>
        </p:txBody>
      </p:sp>
    </p:spTree>
    <p:extLst>
      <p:ext uri="{BB962C8B-B14F-4D97-AF65-F5344CB8AC3E}">
        <p14:creationId xmlns:p14="http://schemas.microsoft.com/office/powerpoint/2010/main" val="1041718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itatslide">
    <p:bg>
      <p:bgPr>
        <a:solidFill>
          <a:srgbClr val="F5F0E6"/>
        </a:solidFill>
        <a:effectLst/>
      </p:bgPr>
    </p:bg>
    <p:spTree>
      <p:nvGrpSpPr>
        <p:cNvPr id="1" name=""/>
        <p:cNvGrpSpPr/>
        <p:nvPr/>
      </p:nvGrpSpPr>
      <p:grpSpPr>
        <a:xfrm>
          <a:off x="0" y="0"/>
          <a:ext cx="0" cy="0"/>
          <a:chOff x="0" y="0"/>
          <a:chExt cx="0" cy="0"/>
        </a:xfrm>
      </p:grpSpPr>
      <p:pic>
        <p:nvPicPr>
          <p:cNvPr id="4" name="Billede 3" descr="Et billede, der indeholder tegning&#10;&#10;Automatisk genereret beskrivelse">
            <a:extLst>
              <a:ext uri="{FF2B5EF4-FFF2-40B4-BE49-F238E27FC236}">
                <a16:creationId xmlns:a16="http://schemas.microsoft.com/office/drawing/2014/main" id="{237BB2F8-0714-2C4B-AC5B-57378F6B8B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sp>
        <p:nvSpPr>
          <p:cNvPr id="12" name="Titel 1">
            <a:extLst>
              <a:ext uri="{FF2B5EF4-FFF2-40B4-BE49-F238E27FC236}">
                <a16:creationId xmlns:a16="http://schemas.microsoft.com/office/drawing/2014/main" id="{79066428-4142-5E4F-92CB-EE8F3AA6B6D7}"/>
              </a:ext>
            </a:extLst>
          </p:cNvPr>
          <p:cNvSpPr>
            <a:spLocks noGrp="1"/>
          </p:cNvSpPr>
          <p:nvPr>
            <p:ph type="title" hasCustomPrompt="1"/>
          </p:nvPr>
        </p:nvSpPr>
        <p:spPr>
          <a:xfrm>
            <a:off x="838200" y="446989"/>
            <a:ext cx="5693230" cy="646331"/>
          </a:xfrm>
          <a:prstGeom prst="rect">
            <a:avLst/>
          </a:prstGeom>
        </p:spPr>
        <p:txBody>
          <a:bodyPr wrap="square">
            <a:spAutoFit/>
          </a:bodyPr>
          <a:lstStyle>
            <a:lvl1pPr>
              <a:defRPr sz="4000" b="1" baseline="0">
                <a:solidFill>
                  <a:srgbClr val="426243"/>
                </a:solidFill>
              </a:defRPr>
            </a:lvl1pPr>
          </a:lstStyle>
          <a:p>
            <a:r>
              <a:rPr lang="da-DK" dirty="0"/>
              <a:t>Citat</a:t>
            </a:r>
          </a:p>
        </p:txBody>
      </p:sp>
      <p:sp>
        <p:nvSpPr>
          <p:cNvPr id="6" name="Pladsholder til tekst 2">
            <a:extLst>
              <a:ext uri="{FF2B5EF4-FFF2-40B4-BE49-F238E27FC236}">
                <a16:creationId xmlns:a16="http://schemas.microsoft.com/office/drawing/2014/main" id="{8B32D77B-4C93-4254-A8B5-A37BE190D480}"/>
              </a:ext>
            </a:extLst>
          </p:cNvPr>
          <p:cNvSpPr>
            <a:spLocks noGrp="1"/>
          </p:cNvSpPr>
          <p:nvPr>
            <p:ph idx="11" hasCustomPrompt="1"/>
          </p:nvPr>
        </p:nvSpPr>
        <p:spPr>
          <a:xfrm>
            <a:off x="834606" y="1136624"/>
            <a:ext cx="8064000" cy="3600000"/>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3300" b="0">
                <a:solidFill>
                  <a:schemeClr val="tx1"/>
                </a:solidFill>
              </a:defRPr>
            </a:lvl1pPr>
            <a:lvl2pPr marL="742950" indent="0">
              <a:buFont typeface="Arial" panose="020B0604020202020204" pitchFamily="34" charset="0"/>
              <a:buChar char="•"/>
              <a:defRPr sz="4000">
                <a:solidFill>
                  <a:schemeClr val="tx1"/>
                </a:solidFill>
              </a:defRPr>
            </a:lvl2pPr>
            <a:lvl3pPr marL="1200150" indent="-285750">
              <a:buFont typeface="Arial" panose="020B0604020202020204" pitchFamily="34" charset="0"/>
              <a:buChar char="•"/>
              <a:defRPr sz="4000">
                <a:solidFill>
                  <a:schemeClr val="tx1"/>
                </a:solidFill>
              </a:defRPr>
            </a:lvl3pPr>
            <a:lvl4pPr marL="1657350" indent="-285750">
              <a:buFont typeface="Arial" panose="020B0604020202020204" pitchFamily="34" charset="0"/>
              <a:buChar char="•"/>
              <a:defRPr sz="4000">
                <a:solidFill>
                  <a:schemeClr val="tx1"/>
                </a:solidFill>
              </a:defRPr>
            </a:lvl4pPr>
            <a:lvl5pPr marL="2114550" indent="-285750">
              <a:buFont typeface="Arial" panose="020B0604020202020204" pitchFamily="34" charset="0"/>
              <a:buChar char="•"/>
              <a:defRPr sz="4000">
                <a:solidFill>
                  <a:schemeClr val="tx1"/>
                </a:solidFill>
              </a:defRPr>
            </a:lvl5pPr>
            <a:lvl6pPr>
              <a:defRPr sz="4000"/>
            </a:lvl6pPr>
          </a:lstStyle>
          <a:p>
            <a:pPr lvl="0"/>
            <a:r>
              <a:rPr lang="da-DK" dirty="0"/>
              <a:t>”Citat citat citat citat citat citat citat citat citat citat citat citat citat citat citat citat citat citat citat citat citat citat citat citat citat citat citat citat citat.”</a:t>
            </a:r>
          </a:p>
        </p:txBody>
      </p:sp>
    </p:spTree>
    <p:extLst>
      <p:ext uri="{BB962C8B-B14F-4D97-AF65-F5344CB8AC3E}">
        <p14:creationId xmlns:p14="http://schemas.microsoft.com/office/powerpoint/2010/main" val="3894549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Logoslide grøn">
    <p:bg>
      <p:bgPr>
        <a:solidFill>
          <a:srgbClr val="354D30"/>
        </a:solidFill>
        <a:effectLst/>
      </p:bgPr>
    </p:bg>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F5F94B8-FBF7-B044-8788-C0898C0DA253}"/>
              </a:ext>
            </a:extLst>
          </p:cNvPr>
          <p:cNvSpPr txBox="1"/>
          <p:nvPr userDrawn="1"/>
        </p:nvSpPr>
        <p:spPr>
          <a:xfrm>
            <a:off x="11547566" y="2873829"/>
            <a:ext cx="0" cy="0"/>
          </a:xfrm>
          <a:prstGeom prst="rect">
            <a:avLst/>
          </a:prstGeom>
        </p:spPr>
        <p:txBody>
          <a:bodyPr vert="horz" wrap="none" lIns="91440" tIns="45720" rIns="91440" bIns="45720" rtlCol="0" anchor="ctr">
            <a:normAutofit fontScale="25000" lnSpcReduction="20000"/>
          </a:bodyPr>
          <a:lstStyle/>
          <a:p>
            <a:pPr algn="l"/>
            <a:endParaRPr lang="da-DK" baseline="0" dirty="0">
              <a:solidFill>
                <a:schemeClr val="accent4"/>
              </a:solidFill>
            </a:endParaRPr>
          </a:p>
        </p:txBody>
      </p:sp>
      <p:pic>
        <p:nvPicPr>
          <p:cNvPr id="4" name="Billede 3">
            <a:extLst>
              <a:ext uri="{FF2B5EF4-FFF2-40B4-BE49-F238E27FC236}">
                <a16:creationId xmlns:a16="http://schemas.microsoft.com/office/drawing/2014/main" id="{74E335D7-4A84-484B-A396-005C195B81A6}"/>
              </a:ext>
            </a:extLst>
          </p:cNvPr>
          <p:cNvPicPr>
            <a:picLocks noChangeAspect="1"/>
          </p:cNvPicPr>
          <p:nvPr userDrawn="1"/>
        </p:nvPicPr>
        <p:blipFill>
          <a:blip r:embed="rId2"/>
          <a:stretch>
            <a:fillRect/>
          </a:stretch>
        </p:blipFill>
        <p:spPr>
          <a:xfrm>
            <a:off x="2998138" y="2263064"/>
            <a:ext cx="6195724" cy="2331868"/>
          </a:xfrm>
          <a:prstGeom prst="rect">
            <a:avLst/>
          </a:prstGeom>
        </p:spPr>
      </p:pic>
      <p:pic>
        <p:nvPicPr>
          <p:cNvPr id="5" name="Billede 4">
            <a:extLst>
              <a:ext uri="{FF2B5EF4-FFF2-40B4-BE49-F238E27FC236}">
                <a16:creationId xmlns:a16="http://schemas.microsoft.com/office/drawing/2014/main" id="{B280F6AC-AC53-4E2A-9F51-5608B9DEA374}"/>
              </a:ext>
            </a:extLst>
          </p:cNvPr>
          <p:cNvPicPr>
            <a:picLocks noChangeAspect="1"/>
          </p:cNvPicPr>
          <p:nvPr userDrawn="1"/>
        </p:nvPicPr>
        <p:blipFill rotWithShape="1">
          <a:blip r:embed="rId2"/>
          <a:srcRect b="20532"/>
          <a:stretch/>
        </p:blipFill>
        <p:spPr>
          <a:xfrm>
            <a:off x="868016" y="6078661"/>
            <a:ext cx="1239834" cy="370823"/>
          </a:xfrm>
          <a:prstGeom prst="rect">
            <a:avLst/>
          </a:prstGeom>
        </p:spPr>
      </p:pic>
    </p:spTree>
    <p:extLst>
      <p:ext uri="{BB962C8B-B14F-4D97-AF65-F5344CB8AC3E}">
        <p14:creationId xmlns:p14="http://schemas.microsoft.com/office/powerpoint/2010/main" val="1294818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lede 6" descr="Et billede, der indeholder mad&#10;&#10;Automatisk genereret beskrivelse">
            <a:extLst>
              <a:ext uri="{FF2B5EF4-FFF2-40B4-BE49-F238E27FC236}">
                <a16:creationId xmlns:a16="http://schemas.microsoft.com/office/drawing/2014/main" id="{4C31E44C-7F7E-4BBF-A911-AE1DD7061C01}"/>
              </a:ext>
            </a:extLst>
          </p:cNvPr>
          <p:cNvPicPr>
            <a:picLocks noChangeAspect="1"/>
          </p:cNvPicPr>
          <p:nvPr/>
        </p:nvPicPr>
        <p:blipFill rotWithShape="1">
          <a:blip r:embed="rId22"/>
          <a:srcRect b="20533"/>
          <a:stretch/>
        </p:blipFill>
        <p:spPr>
          <a:xfrm>
            <a:off x="868017" y="6081491"/>
            <a:ext cx="1239834" cy="370823"/>
          </a:xfrm>
          <a:prstGeom prst="rect">
            <a:avLst/>
          </a:prstGeom>
        </p:spPr>
      </p:pic>
    </p:spTree>
    <p:extLst>
      <p:ext uri="{BB962C8B-B14F-4D97-AF65-F5344CB8AC3E}">
        <p14:creationId xmlns:p14="http://schemas.microsoft.com/office/powerpoint/2010/main" val="12781258"/>
      </p:ext>
    </p:extLst>
  </p:cSld>
  <p:clrMap bg1="lt1" tx1="dk1" bg2="lt2" tx2="dk2" accent1="accent1" accent2="accent2" accent3="accent3" accent4="accent4" accent5="accent5" accent6="accent6" hlink="hlink" folHlink="folHlink"/>
  <p:sldLayoutIdLst>
    <p:sldLayoutId id="2147483730" r:id="rId1"/>
    <p:sldLayoutId id="2147483734" r:id="rId2"/>
    <p:sldLayoutId id="2147483707" r:id="rId3"/>
    <p:sldLayoutId id="2147483711" r:id="rId4"/>
    <p:sldLayoutId id="2147483708" r:id="rId5"/>
    <p:sldLayoutId id="2147483713" r:id="rId6"/>
    <p:sldLayoutId id="2147483714" r:id="rId7"/>
    <p:sldLayoutId id="2147483715" r:id="rId8"/>
    <p:sldLayoutId id="2147483716"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8" r:id="rId18"/>
    <p:sldLayoutId id="2147483729" r:id="rId19"/>
    <p:sldLayoutId id="2147483731"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lede 6" descr="Et billede, der indeholder mad&#10;&#10;Automatisk genereret beskrivelse">
            <a:extLst>
              <a:ext uri="{FF2B5EF4-FFF2-40B4-BE49-F238E27FC236}">
                <a16:creationId xmlns:a16="http://schemas.microsoft.com/office/drawing/2014/main" id="{4C31E44C-7F7E-4BBF-A911-AE1DD7061C01}"/>
              </a:ext>
            </a:extLst>
          </p:cNvPr>
          <p:cNvPicPr>
            <a:picLocks noChangeAspect="1"/>
          </p:cNvPicPr>
          <p:nvPr userDrawn="1"/>
        </p:nvPicPr>
        <p:blipFill rotWithShape="1">
          <a:blip r:embed="rId22"/>
          <a:srcRect b="20533"/>
          <a:stretch/>
        </p:blipFill>
        <p:spPr>
          <a:xfrm>
            <a:off x="868017" y="6081491"/>
            <a:ext cx="1239834" cy="370823"/>
          </a:xfrm>
          <a:prstGeom prst="rect">
            <a:avLst/>
          </a:prstGeom>
        </p:spPr>
      </p:pic>
    </p:spTree>
    <p:extLst>
      <p:ext uri="{BB962C8B-B14F-4D97-AF65-F5344CB8AC3E}">
        <p14:creationId xmlns:p14="http://schemas.microsoft.com/office/powerpoint/2010/main" val="418078560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eur01.safelinks.protection.outlook.com/?url=http%3A%2F%2Fwww.biogas.dk%2F&amp;data=05%7C02%7Cpop%40biogas.dk%7Cb65efb19a23846d45ca508dc476dce18%7C52c453133bb143ef81248c8afc9e779c%7C1%7C0%7C638463784131305593%7CUnknown%7CTWFpbGZsb3d8eyJWIjoiMC4wLjAwMDAiLCJQIjoiV2luMzIiLCJBTiI6Ik1haWwiLCJXVCI6Mn0%3D%7C0%7C%7C%7C&amp;sdata=uxgFTrQA3JKnqNK0HfdarGpcJHHXpo2Obns8zvjO8L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chart" Target="../charts/chart17.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chart" Target="../charts/chart26.xml"/></Relationships>
</file>

<file path=ppt/slides/_rels/slide31.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chart" Target="../charts/chart30.xml"/></Relationships>
</file>

<file path=ppt/slides/_rels/slide34.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chart" Target="../charts/chart33.xml"/></Relationships>
</file>

<file path=ppt/slides/_rels/slide36.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35.xml"/><Relationship Id="rId1" Type="http://schemas.openxmlformats.org/officeDocument/2006/relationships/slideLayout" Target="../slideLayouts/slideLayout9.xml"/><Relationship Id="rId5" Type="http://schemas.openxmlformats.org/officeDocument/2006/relationships/chart" Target="../charts/chart36.xml"/><Relationship Id="rId4" Type="http://schemas.openxmlformats.org/officeDocument/2006/relationships/chart" Target="../charts/chart35.xml"/></Relationships>
</file>

<file path=ppt/slides/_rels/slide3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31.emf"/></Relationships>
</file>

<file path=ppt/slides/_rels/slide39.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chart" Target="../charts/chart44.xml"/></Relationships>
</file>

<file path=ppt/slides/_rels/slide45.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3.xml"/><Relationship Id="rId1" Type="http://schemas.openxmlformats.org/officeDocument/2006/relationships/slideLayout" Target="../slideLayouts/slideLayout9.xml"/><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openxmlformats.org/officeDocument/2006/relationships/chart" Target="../charts/chart52.xml"/></Relationships>
</file>

<file path=ppt/slides/_rels/slide60.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chart" Target="../charts/chart54.xml"/></Relationships>
</file>

<file path=ppt/slides/_rels/slide61.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49.emf"/></Relationships>
</file>

<file path=ppt/slides/_rels/slide65.xml.rels><?xml version="1.0" encoding="UTF-8" standalone="yes"?>
<Relationships xmlns="http://schemas.openxmlformats.org/package/2006/relationships"><Relationship Id="rId3" Type="http://schemas.openxmlformats.org/officeDocument/2006/relationships/hyperlink" Target="https://view.officeapps.live.com/op/view.aspx?src=https%3A%2F%2Fens.dk%2Fsites%2Fens.dk%2Ffiles" TargetMode="External"/><Relationship Id="rId2" Type="http://schemas.openxmlformats.org/officeDocument/2006/relationships/notesSlide" Target="../notesSlides/notesSlide64.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3" Type="http://schemas.openxmlformats.org/officeDocument/2006/relationships/hyperlink" Target="https://www.regeringen.dk/media/10930/delaftale-om-investeringer-i-et-fortsat-groennere-danmark.pdf" TargetMode="External"/><Relationship Id="rId2" Type="http://schemas.openxmlformats.org/officeDocument/2006/relationships/notesSlide" Target="../notesSlides/notesSlide65.xml"/><Relationship Id="rId1" Type="http://schemas.openxmlformats.org/officeDocument/2006/relationships/slideLayout" Target="../slideLayouts/slideLayout16.xml"/><Relationship Id="rId6" Type="http://schemas.openxmlformats.org/officeDocument/2006/relationships/hyperlink" Target="https://www.gesetze-im-internet.de/bimschg/BJNR007210974.html" TargetMode="External"/><Relationship Id="rId5" Type="http://schemas.openxmlformats.org/officeDocument/2006/relationships/hyperlink" Target="https://rucforsk.ruc.dk/ws/portalfiles/portal/78631764/Tobias_Pape_Thomsen_2021_Climate_Footprint_analysis_of_danish_straw_pyrolysis_and_straw_biogas.pdf" TargetMode="External"/><Relationship Id="rId4" Type="http://schemas.openxmlformats.org/officeDocument/2006/relationships/hyperlink" Target="https://fm.dk/media/25302/aftale-om-groen-omstilling-af-dansk-landbrug_a.pdf"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5BD0090C-66A3-E332-D360-33E2A48726DC}"/>
              </a:ext>
            </a:extLst>
          </p:cNvPr>
          <p:cNvSpPr>
            <a:spLocks noGrp="1"/>
          </p:cNvSpPr>
          <p:nvPr>
            <p:ph idx="11"/>
          </p:nvPr>
        </p:nvSpPr>
        <p:spPr>
          <a:xfrm>
            <a:off x="834606" y="1611000"/>
            <a:ext cx="5261392" cy="1732275"/>
          </a:xfrm>
        </p:spPr>
        <p:txBody>
          <a:bodyPr>
            <a:normAutofit/>
          </a:bodyPr>
          <a:lstStyle/>
          <a:p>
            <a:r>
              <a:rPr lang="da-DK" sz="5400" dirty="0"/>
              <a:t>Biogas Outlook </a:t>
            </a:r>
          </a:p>
          <a:p>
            <a:r>
              <a:rPr lang="da-DK" sz="5400" dirty="0"/>
              <a:t>2024</a:t>
            </a:r>
          </a:p>
        </p:txBody>
      </p:sp>
      <p:pic>
        <p:nvPicPr>
          <p:cNvPr id="6" name="Billede 5">
            <a:extLst>
              <a:ext uri="{FF2B5EF4-FFF2-40B4-BE49-F238E27FC236}">
                <a16:creationId xmlns:a16="http://schemas.microsoft.com/office/drawing/2014/main" id="{ECC17F52-2EED-A795-2F41-F8E0D89DAC61}"/>
              </a:ext>
            </a:extLst>
          </p:cNvPr>
          <p:cNvPicPr>
            <a:picLocks noChangeAspect="1"/>
          </p:cNvPicPr>
          <p:nvPr/>
        </p:nvPicPr>
        <p:blipFill>
          <a:blip r:embed="rId2"/>
          <a:stretch>
            <a:fillRect/>
          </a:stretch>
        </p:blipFill>
        <p:spPr>
          <a:xfrm>
            <a:off x="8086629" y="4714736"/>
            <a:ext cx="1371791" cy="1981477"/>
          </a:xfrm>
          <a:prstGeom prst="rect">
            <a:avLst/>
          </a:prstGeom>
        </p:spPr>
      </p:pic>
      <p:pic>
        <p:nvPicPr>
          <p:cNvPr id="10" name="Billede 9">
            <a:extLst>
              <a:ext uri="{FF2B5EF4-FFF2-40B4-BE49-F238E27FC236}">
                <a16:creationId xmlns:a16="http://schemas.microsoft.com/office/drawing/2014/main" id="{069204CA-D80A-81F3-2503-CA6DCBCD912E}"/>
              </a:ext>
            </a:extLst>
          </p:cNvPr>
          <p:cNvPicPr>
            <a:picLocks noChangeAspect="1"/>
          </p:cNvPicPr>
          <p:nvPr/>
        </p:nvPicPr>
        <p:blipFill rotWithShape="1">
          <a:blip r:embed="rId3"/>
          <a:srcRect l="22443" t="6863" r="7338" b="31446"/>
          <a:stretch/>
        </p:blipFill>
        <p:spPr>
          <a:xfrm>
            <a:off x="6334811" y="1678686"/>
            <a:ext cx="5857189" cy="3430642"/>
          </a:xfrm>
          <a:prstGeom prst="rect">
            <a:avLst/>
          </a:prstGeom>
        </p:spPr>
      </p:pic>
      <p:sp>
        <p:nvSpPr>
          <p:cNvPr id="11" name="Pladsholder til tekst 1">
            <a:extLst>
              <a:ext uri="{FF2B5EF4-FFF2-40B4-BE49-F238E27FC236}">
                <a16:creationId xmlns:a16="http://schemas.microsoft.com/office/drawing/2014/main" id="{D9443785-CD34-DEB5-F38F-41DF85A8FC87}"/>
              </a:ext>
            </a:extLst>
          </p:cNvPr>
          <p:cNvSpPr>
            <a:spLocks noGrp="1"/>
          </p:cNvSpPr>
          <p:nvPr>
            <p:ph type="body" idx="1"/>
          </p:nvPr>
        </p:nvSpPr>
        <p:spPr>
          <a:xfrm>
            <a:off x="934620" y="3514726"/>
            <a:ext cx="5261391" cy="634477"/>
          </a:xfrm>
        </p:spPr>
        <p:txBody>
          <a:bodyPr/>
          <a:lstStyle/>
          <a:p>
            <a:r>
              <a:rPr lang="da-DK" dirty="0"/>
              <a:t>Produktion og anvendelse af biogas </a:t>
            </a:r>
            <a:br>
              <a:rPr lang="da-DK" dirty="0"/>
            </a:br>
            <a:r>
              <a:rPr lang="da-DK" dirty="0"/>
              <a:t>i Danmark 2023-2045</a:t>
            </a:r>
          </a:p>
        </p:txBody>
      </p:sp>
    </p:spTree>
    <p:extLst>
      <p:ext uri="{BB962C8B-B14F-4D97-AF65-F5344CB8AC3E}">
        <p14:creationId xmlns:p14="http://schemas.microsoft.com/office/powerpoint/2010/main" val="2657348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A54C4D-F76B-4279-9E18-4DBCD70EE725}"/>
              </a:ext>
            </a:extLst>
          </p:cNvPr>
          <p:cNvSpPr>
            <a:spLocks noGrp="1"/>
          </p:cNvSpPr>
          <p:nvPr>
            <p:ph type="title"/>
          </p:nvPr>
        </p:nvSpPr>
        <p:spPr>
          <a:xfrm>
            <a:off x="838200" y="422275"/>
            <a:ext cx="8696325" cy="480131"/>
          </a:xfrm>
        </p:spPr>
        <p:txBody>
          <a:bodyPr/>
          <a:lstStyle/>
          <a:p>
            <a:r>
              <a:rPr lang="da-DK" sz="2800" dirty="0"/>
              <a:t>Forord</a:t>
            </a:r>
          </a:p>
        </p:txBody>
      </p:sp>
      <p:sp>
        <p:nvSpPr>
          <p:cNvPr id="3" name="Pladsholder til tekst 2">
            <a:extLst>
              <a:ext uri="{FF2B5EF4-FFF2-40B4-BE49-F238E27FC236}">
                <a16:creationId xmlns:a16="http://schemas.microsoft.com/office/drawing/2014/main" id="{049CFEF1-4445-4C50-987B-BAC7126B69F0}"/>
              </a:ext>
            </a:extLst>
          </p:cNvPr>
          <p:cNvSpPr>
            <a:spLocks noGrp="1"/>
          </p:cNvSpPr>
          <p:nvPr>
            <p:ph type="body" idx="1"/>
          </p:nvPr>
        </p:nvSpPr>
        <p:spPr>
          <a:xfrm>
            <a:off x="838200" y="958987"/>
            <a:ext cx="8218714" cy="616125"/>
          </a:xfrm>
        </p:spPr>
        <p:txBody>
          <a:bodyPr/>
          <a:lstStyle/>
          <a:p>
            <a:r>
              <a:rPr lang="da-DK" sz="1800" dirty="0">
                <a:effectLst/>
                <a:latin typeface="Arial" panose="020B0604020202020204" pitchFamily="34" charset="0"/>
                <a:ea typeface="Calibri" panose="020F0502020204030204" pitchFamily="34" charset="0"/>
              </a:rPr>
              <a:t>Biogas Outlook 2024 fokuserer effekterne af biogasproduktion og -anvendelse frem mod 2045 </a:t>
            </a:r>
            <a:r>
              <a:rPr lang="da-DK" sz="1800" dirty="0">
                <a:effectLst/>
                <a:highlight>
                  <a:srgbClr val="FAF7F0"/>
                </a:highlight>
                <a:latin typeface="Arial" panose="020B0604020202020204" pitchFamily="34" charset="0"/>
                <a:ea typeface="Calibri" panose="020F0502020204030204" pitchFamily="34" charset="0"/>
              </a:rPr>
              <a:t>efter tre </a:t>
            </a:r>
            <a:r>
              <a:rPr lang="da-DK" sz="1800" dirty="0">
                <a:effectLst/>
                <a:latin typeface="Arial" panose="020B0604020202020204" pitchFamily="34" charset="0"/>
                <a:ea typeface="Calibri" panose="020F0502020204030204" pitchFamily="34" charset="0"/>
              </a:rPr>
              <a:t>forskellige scenarier</a:t>
            </a:r>
            <a:endParaRPr lang="da-DK" sz="1800" dirty="0">
              <a:effectLst/>
              <a:latin typeface="Calibri" panose="020F0502020204030204" pitchFamily="34" charset="0"/>
              <a:ea typeface="Calibri" panose="020F0502020204030204" pitchFamily="34" charset="0"/>
            </a:endParaRPr>
          </a:p>
        </p:txBody>
      </p:sp>
      <p:sp>
        <p:nvSpPr>
          <p:cNvPr id="6" name="Pladsholder til indhold 5">
            <a:extLst>
              <a:ext uri="{FF2B5EF4-FFF2-40B4-BE49-F238E27FC236}">
                <a16:creationId xmlns:a16="http://schemas.microsoft.com/office/drawing/2014/main" id="{AA728A38-F7F7-4D98-B483-574D571ED1E2}"/>
              </a:ext>
            </a:extLst>
          </p:cNvPr>
          <p:cNvSpPr>
            <a:spLocks noGrp="1"/>
          </p:cNvSpPr>
          <p:nvPr>
            <p:ph sz="half" idx="2"/>
          </p:nvPr>
        </p:nvSpPr>
        <p:spPr>
          <a:xfrm>
            <a:off x="838200" y="1738654"/>
            <a:ext cx="8115210" cy="4160359"/>
          </a:xfrm>
        </p:spPr>
        <p:txBody>
          <a:bodyPr numCol="2" spcCol="360000">
            <a:noAutofit/>
          </a:bodyPr>
          <a:lstStyle/>
          <a:p>
            <a:r>
              <a:rPr lang="da-DK" sz="1200" dirty="0">
                <a:effectLst/>
                <a:ea typeface="Calibri" panose="020F0502020204030204" pitchFamily="34" charset="0"/>
              </a:rPr>
              <a:t>Formålet med Biogas Outlook 2024 er at give et grundigt indblik i udviklingsmuligheder i produktion og anvendelse af biogas ud fra tilgængelige bioressourcer og nye teknologier som </a:t>
            </a:r>
            <a:r>
              <a:rPr lang="da-DK" sz="1200" dirty="0" err="1">
                <a:effectLst/>
                <a:ea typeface="Calibri" panose="020F0502020204030204" pitchFamily="34" charset="0"/>
              </a:rPr>
              <a:t>PtX</a:t>
            </a:r>
            <a:r>
              <a:rPr lang="da-DK" sz="1200" dirty="0">
                <a:effectLst/>
                <a:ea typeface="Calibri" panose="020F0502020204030204" pitchFamily="34" charset="0"/>
              </a:rPr>
              <a:t>, CCS og pyrolyse.</a:t>
            </a:r>
          </a:p>
          <a:p>
            <a:r>
              <a:rPr lang="da-DK" sz="1200" dirty="0">
                <a:effectLst/>
                <a:ea typeface="Calibri" panose="020F0502020204030204" pitchFamily="34" charset="0"/>
              </a:rPr>
              <a:t>Biogas Outlook er tænkt som et opslagsværk og er stedet, hvor man kan finde centrale facts om biogas. Publikationen formidler en mængde data og faktuelle oplysninger om biogassens afledte virkninger inden for klima, landbrug, recirkulering af næringsstoffer, vandmiljø, økonomi, marked samt udviklingen i EU.</a:t>
            </a:r>
          </a:p>
          <a:p>
            <a:r>
              <a:rPr lang="da-DK" sz="1200" dirty="0">
                <a:effectLst/>
                <a:ea typeface="Calibri" panose="020F0502020204030204" pitchFamily="34" charset="0"/>
              </a:rPr>
              <a:t>Biogas Outlook 2024 vil i både dansk og engelsk version kunne findes under </a:t>
            </a:r>
            <a:r>
              <a:rPr lang="da-DK" sz="1200" i="1" dirty="0">
                <a:effectLst/>
                <a:ea typeface="Calibri" panose="020F0502020204030204" pitchFamily="34" charset="0"/>
              </a:rPr>
              <a:t>fakta </a:t>
            </a:r>
            <a:r>
              <a:rPr lang="da-DK" sz="1200" dirty="0">
                <a:effectLst/>
                <a:ea typeface="Calibri" panose="020F0502020204030204" pitchFamily="34" charset="0"/>
              </a:rPr>
              <a:t>på </a:t>
            </a:r>
            <a:r>
              <a:rPr lang="da-DK" sz="1200" u="sng" dirty="0">
                <a:effectLst/>
                <a:ea typeface="Calibri" panose="020F0502020204030204" pitchFamily="34" charset="0"/>
                <a:hlinkClick r:id="rId3">
                  <a:extLst>
                    <a:ext uri="{A12FA001-AC4F-418D-AE19-62706E023703}">
                      <ahyp:hlinkClr xmlns:ahyp="http://schemas.microsoft.com/office/drawing/2018/hyperlinkcolor" val="tx"/>
                    </a:ext>
                  </a:extLst>
                </a:hlinkClick>
              </a:rPr>
              <a:t>www.biogas.dk</a:t>
            </a:r>
            <a:r>
              <a:rPr lang="da-DK" sz="1200" dirty="0">
                <a:effectLst/>
                <a:ea typeface="Calibri" panose="020F0502020204030204" pitchFamily="34" charset="0"/>
              </a:rPr>
              <a:t>. Her er der desuden adgang til webstedet Biogas Data Online, hvor der kan hentes historiske og aktuelle data samt prognoser for biogasproduktion, gasforbrug, status på gaslagre, børsværdi af biogas mv.</a:t>
            </a:r>
          </a:p>
          <a:p>
            <a:r>
              <a:rPr lang="da-DK" sz="1200" dirty="0">
                <a:effectLst/>
                <a:ea typeface="Calibri" panose="020F0502020204030204" pitchFamily="34" charset="0"/>
              </a:rPr>
              <a:t>Biogas Outlook 2024 viser, hvordan 2023 blev året, hvor alle biogasrekorder blev slået, idet biogas dækkede 45 procent af det samlede gasforbrug, inklusiv den biogas, der leveres direkte fra biogasanlæg til kunder. Selv om der findes bioressourcer til mere end en fordobling af </a:t>
            </a:r>
            <a:r>
              <a:rPr lang="da-DK" sz="1200" dirty="0" err="1">
                <a:effectLst/>
                <a:ea typeface="Calibri" panose="020F0502020204030204" pitchFamily="34" charset="0"/>
              </a:rPr>
              <a:t>biogasproduk-tionen</a:t>
            </a:r>
            <a:r>
              <a:rPr lang="da-DK" sz="1200" dirty="0">
                <a:effectLst/>
                <a:ea typeface="Calibri" panose="020F0502020204030204" pitchFamily="34" charset="0"/>
              </a:rPr>
              <a:t>, er det også historien om, hvordan udviklingen i biogasproduktionen er stagneret i 2023 med få </a:t>
            </a:r>
            <a:r>
              <a:rPr lang="da-DK" sz="1200" dirty="0" err="1">
                <a:effectLst/>
                <a:ea typeface="Calibri" panose="020F0502020204030204" pitchFamily="34" charset="0"/>
              </a:rPr>
              <a:t>udviklings-muligheder</a:t>
            </a:r>
            <a:r>
              <a:rPr lang="da-DK" sz="1200" dirty="0">
                <a:effectLst/>
                <a:ea typeface="Calibri" panose="020F0502020204030204" pitchFamily="34" charset="0"/>
              </a:rPr>
              <a:t> for at levere mere biogas til gasnettet fremover, da forringede rammevilkår både vil  øge biogas-producenternes omkostninger og samtidig begrænse deres indtjeningsmuligheder – med mindre rammevilkårene ændres markant. I dag er biogassens udvikling 100 procent afhængig af markedsvilkårene på eksportmarkedet, da markedsvilkårene er udfordrede i Danmark.</a:t>
            </a:r>
          </a:p>
          <a:p>
            <a:r>
              <a:rPr lang="da-DK" sz="1200" dirty="0">
                <a:effectLst/>
                <a:ea typeface="Calibri" panose="020F0502020204030204" pitchFamily="34" charset="0"/>
              </a:rPr>
              <a:t>Denne situation afspejles i de tre scenarier, der præsenteres i denne udgave af Biogas Outlook:</a:t>
            </a:r>
          </a:p>
          <a:p>
            <a:r>
              <a:rPr lang="da-DK" sz="1200" b="1" dirty="0">
                <a:effectLst/>
                <a:ea typeface="Calibri" panose="020F0502020204030204" pitchFamily="34" charset="0"/>
              </a:rPr>
              <a:t>Energistyrelse scenariet</a:t>
            </a:r>
            <a:r>
              <a:rPr lang="da-DK" sz="1200" dirty="0">
                <a:effectLst/>
                <a:ea typeface="Calibri" panose="020F0502020204030204" pitchFamily="34" charset="0"/>
              </a:rPr>
              <a:t>, hvor vi tager udgangspunkt i Energistyrelsens forventninger til gasforbrug og biogasproduktion.</a:t>
            </a:r>
          </a:p>
          <a:p>
            <a:r>
              <a:rPr lang="da-DK" sz="1200" b="1" dirty="0" err="1">
                <a:effectLst/>
                <a:ea typeface="Calibri" panose="020F0502020204030204" pitchFamily="34" charset="0"/>
              </a:rPr>
              <a:t>Frozen</a:t>
            </a:r>
            <a:r>
              <a:rPr lang="da-DK" sz="1200" b="1" dirty="0">
                <a:effectLst/>
                <a:ea typeface="Calibri" panose="020F0502020204030204" pitchFamily="34" charset="0"/>
              </a:rPr>
              <a:t> Policy scenariet</a:t>
            </a:r>
            <a:r>
              <a:rPr lang="da-DK" sz="1200" dirty="0">
                <a:effectLst/>
                <a:ea typeface="Calibri" panose="020F0502020204030204" pitchFamily="34" charset="0"/>
              </a:rPr>
              <a:t> korrigerer Energistyrelse scenariet med en række nye rammevilkår, som Energistyrelsen ikke har </a:t>
            </a:r>
            <a:r>
              <a:rPr lang="da-DK" sz="1200" dirty="0">
                <a:ea typeface="Calibri" panose="020F0502020204030204" pitchFamily="34" charset="0"/>
              </a:rPr>
              <a:t>ind</a:t>
            </a:r>
            <a:r>
              <a:rPr lang="da-DK" sz="1200" dirty="0">
                <a:effectLst/>
                <a:ea typeface="Calibri" panose="020F0502020204030204" pitchFamily="34" charset="0"/>
              </a:rPr>
              <a:t>regnet i analyseforudsætningerne i  AF23 og klimafremskrivningen i</a:t>
            </a:r>
            <a:r>
              <a:rPr lang="da-DK" sz="1200" dirty="0">
                <a:ea typeface="Calibri" panose="020F0502020204030204" pitchFamily="34" charset="0"/>
              </a:rPr>
              <a:t> KF24.</a:t>
            </a:r>
            <a:endParaRPr lang="da-DK" sz="1200" dirty="0">
              <a:effectLst/>
              <a:ea typeface="Calibri" panose="020F0502020204030204" pitchFamily="34" charset="0"/>
            </a:endParaRPr>
          </a:p>
          <a:p>
            <a:r>
              <a:rPr lang="da-DK" sz="1200" b="1" dirty="0">
                <a:effectLst/>
                <a:ea typeface="Calibri" panose="020F0502020204030204" pitchFamily="34" charset="0"/>
              </a:rPr>
              <a:t>Green Policy scenariet </a:t>
            </a:r>
            <a:r>
              <a:rPr lang="da-DK" sz="1200" dirty="0">
                <a:ea typeface="Calibri" panose="020F0502020204030204" pitchFamily="34" charset="0"/>
              </a:rPr>
              <a:t>tager udgangspunkt i</a:t>
            </a:r>
            <a:r>
              <a:rPr lang="da-DK" sz="1200" b="1" dirty="0">
                <a:ea typeface="Calibri" panose="020F0502020204030204" pitchFamily="34" charset="0"/>
              </a:rPr>
              <a:t> </a:t>
            </a:r>
            <a:r>
              <a:rPr lang="da-DK" sz="1200" dirty="0" err="1">
                <a:effectLst/>
                <a:ea typeface="Calibri" panose="020F0502020204030204" pitchFamily="34" charset="0"/>
              </a:rPr>
              <a:t>Frozen</a:t>
            </a:r>
            <a:r>
              <a:rPr lang="da-DK" sz="1200" dirty="0">
                <a:effectLst/>
                <a:ea typeface="Calibri" panose="020F0502020204030204" pitchFamily="34" charset="0"/>
              </a:rPr>
              <a:t> Policy scenariet suppleret med Biogas Danmarks politikforslag </a:t>
            </a:r>
            <a:r>
              <a:rPr lang="da-DK" sz="1200" dirty="0">
                <a:ea typeface="Calibri" panose="020F0502020204030204" pitchFamily="34" charset="0"/>
              </a:rPr>
              <a:t>om</a:t>
            </a:r>
            <a:r>
              <a:rPr lang="da-DK" sz="1200" dirty="0">
                <a:effectLst/>
                <a:ea typeface="Calibri" panose="020F0502020204030204" pitchFamily="34" charset="0"/>
              </a:rPr>
              <a:t> at sikre markedsbetingelser for en øget produktion og anvendelse af </a:t>
            </a:r>
            <a:r>
              <a:rPr lang="da-DK" sz="1200" dirty="0" err="1">
                <a:effectLst/>
                <a:ea typeface="Calibri" panose="020F0502020204030204" pitchFamily="34" charset="0"/>
              </a:rPr>
              <a:t>ustøttet</a:t>
            </a:r>
            <a:r>
              <a:rPr lang="da-DK" sz="1200" dirty="0">
                <a:effectLst/>
                <a:ea typeface="Calibri" panose="020F0502020204030204" pitchFamily="34" charset="0"/>
              </a:rPr>
              <a:t> biogas i Danmark.</a:t>
            </a:r>
          </a:p>
        </p:txBody>
      </p:sp>
      <p:pic>
        <p:nvPicPr>
          <p:cNvPr id="5" name="Pladsholder til billede 4" descr="Et billede, der indeholder græs, vej, udendørs, scene&#10;&#10;Automatisk genereret beskrivelse">
            <a:extLst>
              <a:ext uri="{FF2B5EF4-FFF2-40B4-BE49-F238E27FC236}">
                <a16:creationId xmlns:a16="http://schemas.microsoft.com/office/drawing/2014/main" id="{84D4DE7E-8FE4-2234-73FC-D73D9591900A}"/>
              </a:ext>
            </a:extLst>
          </p:cNvPr>
          <p:cNvPicPr>
            <a:picLocks noGrp="1" noChangeAspect="1"/>
          </p:cNvPicPr>
          <p:nvPr>
            <p:ph type="pic" sz="quarter" idx="12"/>
          </p:nvPr>
        </p:nvPicPr>
        <p:blipFill rotWithShape="1">
          <a:blip r:embed="rId4"/>
          <a:srcRect l="37399" r="31889"/>
          <a:stretch/>
        </p:blipFill>
        <p:spPr>
          <a:xfrm>
            <a:off x="9383379" y="0"/>
            <a:ext cx="2808621" cy="6858000"/>
          </a:xfrm>
        </p:spPr>
      </p:pic>
      <p:sp>
        <p:nvSpPr>
          <p:cNvPr id="7" name="Tekstfelt 6">
            <a:extLst>
              <a:ext uri="{FF2B5EF4-FFF2-40B4-BE49-F238E27FC236}">
                <a16:creationId xmlns:a16="http://schemas.microsoft.com/office/drawing/2014/main" id="{4AF94697-FA35-D44D-6328-BCC35EABCD6A}"/>
              </a:ext>
            </a:extLst>
          </p:cNvPr>
          <p:cNvSpPr txBox="1"/>
          <p:nvPr/>
        </p:nvSpPr>
        <p:spPr>
          <a:xfrm>
            <a:off x="761446"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2  –  Biogas Outlook 2024</a:t>
            </a:r>
          </a:p>
        </p:txBody>
      </p:sp>
      <p:sp>
        <p:nvSpPr>
          <p:cNvPr id="4" name="Tekstfelt 3">
            <a:extLst>
              <a:ext uri="{FF2B5EF4-FFF2-40B4-BE49-F238E27FC236}">
                <a16:creationId xmlns:a16="http://schemas.microsoft.com/office/drawing/2014/main" id="{33B6A608-E3C0-1DD2-E2E3-DD6EE28A3181}"/>
              </a:ext>
            </a:extLst>
          </p:cNvPr>
          <p:cNvSpPr txBox="1"/>
          <p:nvPr/>
        </p:nvSpPr>
        <p:spPr>
          <a:xfrm>
            <a:off x="4984875" y="5859081"/>
            <a:ext cx="3968536" cy="769193"/>
          </a:xfrm>
          <a:prstGeom prst="rect">
            <a:avLst/>
          </a:prstGeom>
        </p:spPr>
        <p:txBody>
          <a:bodyPr wrap="square" rtlCol="0">
            <a:noAutofit/>
          </a:bodyPr>
          <a:lstStyle/>
          <a:p>
            <a:r>
              <a:rPr lang="da-DK" sz="1200" dirty="0"/>
              <a:t>God fornøjelse!</a:t>
            </a:r>
          </a:p>
          <a:p>
            <a:endParaRPr lang="da-DK" sz="300" dirty="0"/>
          </a:p>
          <a:p>
            <a:r>
              <a:rPr lang="da-DK" sz="1200" dirty="0"/>
              <a:t>Henrik Høegh                                         Frank Rosager</a:t>
            </a:r>
            <a:br>
              <a:rPr lang="da-DK" sz="1200" dirty="0"/>
            </a:br>
            <a:r>
              <a:rPr lang="da-DK" sz="1200" dirty="0"/>
              <a:t>Formand		          Direktør </a:t>
            </a:r>
          </a:p>
          <a:p>
            <a:pPr marL="0" indent="0" algn="l">
              <a:buNone/>
            </a:pPr>
            <a:endParaRPr lang="da-DK" sz="1200" dirty="0">
              <a:solidFill>
                <a:srgbClr val="426243"/>
              </a:solidFill>
              <a:highlight>
                <a:srgbClr val="FFFF00"/>
              </a:highlight>
              <a:latin typeface="Corbel" panose="020B0503020204020204"/>
            </a:endParaRPr>
          </a:p>
        </p:txBody>
      </p:sp>
    </p:spTree>
    <p:extLst>
      <p:ext uri="{BB962C8B-B14F-4D97-AF65-F5344CB8AC3E}">
        <p14:creationId xmlns:p14="http://schemas.microsoft.com/office/powerpoint/2010/main" val="3016255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48549" y="933927"/>
            <a:ext cx="5038445" cy="50885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360000" rtl="0" eaLnBrk="1" fontAlgn="auto" latinLnBrk="0" hangingPunct="1">
              <a:lnSpc>
                <a:spcPct val="90000"/>
              </a:lnSpc>
              <a:spcBef>
                <a:spcPts val="1000"/>
              </a:spcBef>
              <a:spcAft>
                <a:spcPts val="0"/>
              </a:spcAft>
              <a:buClrTx/>
              <a:buSzTx/>
              <a:buNone/>
              <a:tabLst/>
              <a:defRPr/>
            </a:pPr>
            <a:r>
              <a:rPr lang="da-DK" sz="1050" b="1" dirty="0">
                <a:solidFill>
                  <a:srgbClr val="426243"/>
                </a:solidFill>
                <a:latin typeface="Corbel" panose="020B0503020204020204"/>
              </a:rPr>
              <a:t> </a:t>
            </a:r>
            <a:r>
              <a:rPr lang="da-DK" sz="1050" b="1" dirty="0">
                <a:solidFill>
                  <a:srgbClr val="FF0000"/>
                </a:solidFill>
                <a:latin typeface="Corbel" panose="020B0503020204020204"/>
              </a:rPr>
              <a:t> </a:t>
            </a:r>
            <a:r>
              <a:rPr lang="da-DK" sz="1050" b="1" dirty="0">
                <a:latin typeface="Corbel" panose="020B0503020204020204"/>
              </a:rPr>
              <a:t>2 	</a:t>
            </a:r>
            <a:r>
              <a:rPr kumimoji="0" lang="da-DK" sz="1050" b="1" i="0" u="none" strike="noStrike" kern="1200" cap="none" spc="0" normalizeH="0" baseline="0" noProof="0" dirty="0">
                <a:ln>
                  <a:noFill/>
                </a:ln>
                <a:effectLst/>
                <a:uLnTx/>
                <a:uFillTx/>
                <a:latin typeface="Corbel" panose="020B0503020204020204"/>
                <a:ea typeface="+mn-ea"/>
                <a:cs typeface="+mn-cs"/>
              </a:rPr>
              <a:t>Forord</a:t>
            </a:r>
            <a:endParaRPr kumimoji="0" lang="da-DK" sz="1050" i="0" u="none" strike="noStrike" kern="1200" cap="none" spc="0" normalizeH="0" baseline="0" noProof="0" dirty="0">
              <a:ln>
                <a:noFill/>
              </a:ln>
              <a:effectLst/>
              <a:uLnTx/>
              <a:uFillTx/>
              <a:latin typeface="Corbel" panose="020B0503020204020204"/>
              <a:ea typeface="+mn-ea"/>
              <a:cs typeface="+mn-cs"/>
            </a:endParaRPr>
          </a:p>
          <a:p>
            <a:pPr marL="0" marR="0" lvl="0" indent="0" algn="l" defTabSz="360000" rtl="0" eaLnBrk="1" fontAlgn="auto" latinLnBrk="0" hangingPunct="1">
              <a:lnSpc>
                <a:spcPct val="90000"/>
              </a:lnSpc>
              <a:spcBef>
                <a:spcPts val="1000"/>
              </a:spcBef>
              <a:spcAft>
                <a:spcPts val="0"/>
              </a:spcAft>
              <a:buClrTx/>
              <a:buSzTx/>
              <a:buNone/>
              <a:tabLst/>
              <a:defRPr/>
            </a:pPr>
            <a:r>
              <a:rPr lang="da-DK" sz="1050" b="1" dirty="0">
                <a:latin typeface="Corbel" panose="020B0503020204020204"/>
              </a:rPr>
              <a:t>  4 	Resumé</a:t>
            </a:r>
            <a:br>
              <a:rPr lang="da-DK" sz="1050" b="1" dirty="0">
                <a:latin typeface="Corbel" panose="020B0503020204020204"/>
              </a:rPr>
            </a:br>
            <a:r>
              <a:rPr lang="da-DK" sz="1050" b="1" dirty="0">
                <a:latin typeface="Corbel" panose="020B0503020204020204"/>
              </a:rPr>
              <a:t>  </a:t>
            </a:r>
            <a:r>
              <a:rPr lang="da-DK" sz="1050" dirty="0">
                <a:latin typeface="Corbel" panose="020B0503020204020204"/>
              </a:rPr>
              <a:t>5</a:t>
            </a:r>
            <a:r>
              <a:rPr kumimoji="0" lang="da-DK" sz="1050" i="0" u="none" strike="noStrike" kern="1200" cap="none" spc="0" normalizeH="0" baseline="0" noProof="0" dirty="0">
                <a:ln>
                  <a:noFill/>
                </a:ln>
                <a:effectLst/>
                <a:uLnTx/>
                <a:uFillTx/>
                <a:latin typeface="Corbel" panose="020B0503020204020204"/>
                <a:ea typeface="+mn-ea"/>
                <a:cs typeface="+mn-cs"/>
              </a:rPr>
              <a:t>		Biogas er cirkulær økonomi og sektorintegration</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  6		</a:t>
            </a:r>
            <a:r>
              <a:rPr lang="da-DK" sz="1050" dirty="0">
                <a:latin typeface="Corbel" panose="020B0503020204020204"/>
              </a:rPr>
              <a:t>Tre scenarier</a:t>
            </a:r>
            <a:r>
              <a:rPr kumimoji="0" lang="da-DK" sz="1050" i="0" u="none" strike="noStrike" kern="1200" cap="none" spc="0" normalizeH="0" baseline="0" noProof="0" dirty="0">
                <a:ln>
                  <a:noFill/>
                </a:ln>
                <a:effectLst/>
                <a:uLnTx/>
                <a:uFillTx/>
                <a:latin typeface="Corbel" panose="020B0503020204020204"/>
                <a:ea typeface="+mn-ea"/>
                <a:cs typeface="+mn-cs"/>
              </a:rPr>
              <a:t> – Energistyrelse, </a:t>
            </a:r>
            <a:r>
              <a:rPr kumimoji="0" lang="da-DK" sz="1050" i="0" u="none" strike="noStrike" kern="1200" cap="none" spc="0" normalizeH="0" baseline="0" noProof="0" dirty="0" err="1">
                <a:ln>
                  <a:noFill/>
                </a:ln>
                <a:effectLst/>
                <a:uLnTx/>
                <a:uFillTx/>
                <a:latin typeface="Corbel" panose="020B0503020204020204"/>
                <a:ea typeface="+mn-ea"/>
                <a:cs typeface="+mn-cs"/>
              </a:rPr>
              <a:t>Frozen</a:t>
            </a:r>
            <a:r>
              <a:rPr kumimoji="0" lang="da-DK" sz="1050" i="0" u="none" strike="noStrike" kern="1200" cap="none" spc="0" normalizeH="0" baseline="0" noProof="0" dirty="0">
                <a:ln>
                  <a:noFill/>
                </a:ln>
                <a:effectLst/>
                <a:uLnTx/>
                <a:uFillTx/>
                <a:latin typeface="Corbel" panose="020B0503020204020204"/>
                <a:ea typeface="+mn-ea"/>
                <a:cs typeface="+mn-cs"/>
              </a:rPr>
              <a:t> Policy og Green Policy</a:t>
            </a:r>
            <a:r>
              <a:rPr lang="da-DK" sz="1050" dirty="0">
                <a:latin typeface="Corbel" panose="020B0503020204020204"/>
              </a:rPr>
              <a:t> </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  7		Udvikling i biogasproduktion og gasforbrug</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  8		</a:t>
            </a:r>
            <a:r>
              <a:rPr lang="da-DK" sz="1050" dirty="0">
                <a:latin typeface="Corbel" panose="020B0503020204020204"/>
              </a:rPr>
              <a:t>Effekter af biogasudbygning</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  9		Biogas </a:t>
            </a:r>
            <a:r>
              <a:rPr lang="da-DK" sz="1050" dirty="0">
                <a:latin typeface="Corbel" panose="020B0503020204020204"/>
              </a:rPr>
              <a:t>Danmarks Green Policy forslag</a:t>
            </a:r>
            <a:br>
              <a:rPr kumimoji="0" lang="da-DK" sz="1050" i="0" u="none" strike="noStrike" kern="1200" cap="none" spc="0" normalizeH="0" baseline="0" noProof="0" dirty="0">
                <a:ln>
                  <a:noFill/>
                </a:ln>
                <a:effectLst/>
                <a:uLnTx/>
                <a:uFillTx/>
                <a:latin typeface="Corbel" panose="020B0503020204020204"/>
                <a:ea typeface="+mn-ea"/>
                <a:cs typeface="+mn-cs"/>
              </a:rPr>
            </a:br>
            <a:r>
              <a:rPr lang="da-DK" sz="1050" dirty="0">
                <a:latin typeface="Corbel" panose="020B0503020204020204"/>
              </a:rPr>
              <a:t>10</a:t>
            </a:r>
            <a:r>
              <a:rPr kumimoji="0" lang="da-DK" sz="1050" i="0" u="none" strike="noStrike" kern="1200" cap="none" spc="0" normalizeH="0" baseline="0" noProof="0" dirty="0">
                <a:ln>
                  <a:noFill/>
                </a:ln>
                <a:effectLst/>
                <a:uLnTx/>
                <a:uFillTx/>
                <a:latin typeface="Corbel" panose="020B0503020204020204"/>
                <a:ea typeface="+mn-ea"/>
                <a:cs typeface="+mn-cs"/>
              </a:rPr>
              <a:t>		VE-andele i gassystemet</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11 		Udvikling i biogasproduktion og bioressourceudnyttelse</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12		Udvikling i gasforbrug og biogasproduktion</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13		Børsværdi af biogas leveret via gasnettet</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14		CO</a:t>
            </a:r>
            <a:r>
              <a:rPr kumimoji="0" lang="da-DK" sz="1050" i="0" u="none" strike="noStrike" kern="1200" cap="none" spc="0" normalizeH="0" baseline="-25000" noProof="0" dirty="0">
                <a:ln>
                  <a:noFill/>
                </a:ln>
                <a:effectLst/>
                <a:uLnTx/>
                <a:uFillTx/>
                <a:latin typeface="Corbel" panose="020B0503020204020204"/>
                <a:ea typeface="+mn-ea"/>
                <a:cs typeface="+mn-cs"/>
              </a:rPr>
              <a:t>2</a:t>
            </a:r>
            <a:r>
              <a:rPr kumimoji="0" lang="da-DK" sz="1050" i="0" u="none" strike="noStrike" kern="1200" cap="none" spc="0" normalizeH="0" baseline="0" noProof="0" dirty="0">
                <a:ln>
                  <a:noFill/>
                </a:ln>
                <a:effectLst/>
                <a:uLnTx/>
                <a:uFillTx/>
                <a:latin typeface="Corbel" panose="020B0503020204020204"/>
                <a:ea typeface="+mn-ea"/>
                <a:cs typeface="+mn-cs"/>
              </a:rPr>
              <a:t>e-afgifter på husdyrgødning</a:t>
            </a:r>
          </a:p>
          <a:p>
            <a:pPr marL="0" marR="0" lvl="0" indent="0" algn="l" defTabSz="360000" rtl="0" eaLnBrk="1" fontAlgn="auto" latinLnBrk="0" hangingPunct="1">
              <a:lnSpc>
                <a:spcPct val="90000"/>
              </a:lnSpc>
              <a:spcBef>
                <a:spcPts val="1000"/>
              </a:spcBef>
              <a:spcAft>
                <a:spcPts val="0"/>
              </a:spcAft>
              <a:buClrTx/>
              <a:buSzTx/>
              <a:buNone/>
              <a:tabLst/>
              <a:defRPr/>
            </a:pPr>
            <a:r>
              <a:rPr lang="da-DK" sz="1050" b="1" dirty="0">
                <a:latin typeface="Corbel" panose="020B0503020204020204"/>
              </a:rPr>
              <a:t>15	Gasforbruget</a:t>
            </a:r>
            <a:br>
              <a:rPr lang="da-DK" sz="1050" b="1" dirty="0">
                <a:latin typeface="Corbel" panose="020B0503020204020204"/>
              </a:rPr>
            </a:br>
            <a:r>
              <a:rPr lang="da-DK" sz="1050" dirty="0">
                <a:latin typeface="Corbel" panose="020B0503020204020204"/>
              </a:rPr>
              <a:t>16		Behov for biogaslagring</a:t>
            </a:r>
            <a:br>
              <a:rPr lang="da-DK" sz="1050" dirty="0">
                <a:latin typeface="Corbel" panose="020B0503020204020204"/>
              </a:rPr>
            </a:br>
            <a:r>
              <a:rPr lang="da-DK" sz="1050" dirty="0">
                <a:latin typeface="Corbel" panose="020B0503020204020204"/>
              </a:rPr>
              <a:t>17		Biogas til tung transport</a:t>
            </a:r>
            <a:br>
              <a:rPr lang="da-DK" sz="1050" dirty="0">
                <a:latin typeface="Corbel" panose="020B0503020204020204"/>
              </a:rPr>
            </a:br>
            <a:r>
              <a:rPr lang="da-DK" sz="1050" dirty="0">
                <a:latin typeface="Corbel" panose="020B0503020204020204"/>
              </a:rPr>
              <a:t>		</a:t>
            </a:r>
            <a:br>
              <a:rPr lang="da-DK" sz="1050" dirty="0">
                <a:latin typeface="Corbel" panose="020B0503020204020204"/>
              </a:rPr>
            </a:br>
            <a:r>
              <a:rPr lang="da-DK" sz="1050" b="1" dirty="0">
                <a:latin typeface="Corbel" panose="020B0503020204020204"/>
              </a:rPr>
              <a:t>18	Energiproduktion og anvendelse af bioressourcer</a:t>
            </a:r>
            <a:br>
              <a:rPr lang="da-DK" sz="1050" b="1" dirty="0">
                <a:latin typeface="Corbel" panose="020B0503020204020204"/>
              </a:rPr>
            </a:br>
            <a:r>
              <a:rPr lang="da-DK" sz="1050" dirty="0">
                <a:latin typeface="Corbel" panose="020B0503020204020204"/>
              </a:rPr>
              <a:t>19</a:t>
            </a:r>
            <a:r>
              <a:rPr lang="da-DK" sz="1050" b="1" dirty="0">
                <a:latin typeface="Corbel" panose="020B0503020204020204"/>
              </a:rPr>
              <a:t>		</a:t>
            </a:r>
            <a:r>
              <a:rPr lang="da-DK" sz="1050" dirty="0">
                <a:latin typeface="Corbel" panose="020B0503020204020204"/>
              </a:rPr>
              <a:t>Biogaspotentiale og -behov i Danmark</a:t>
            </a:r>
            <a:br>
              <a:rPr lang="da-DK" sz="1050" b="1" dirty="0">
                <a:latin typeface="Corbel" panose="020B0503020204020204"/>
              </a:rPr>
            </a:br>
            <a:r>
              <a:rPr lang="da-DK" sz="1050" dirty="0">
                <a:latin typeface="Corbel" panose="020B0503020204020204"/>
              </a:rPr>
              <a:t>20		Biogasproduktionens udvikling</a:t>
            </a:r>
            <a:br>
              <a:rPr lang="da-DK" sz="1050" b="1" dirty="0">
                <a:latin typeface="Corbel" panose="020B0503020204020204"/>
              </a:rPr>
            </a:br>
            <a:r>
              <a:rPr lang="da-DK" sz="1050" dirty="0">
                <a:latin typeface="Corbel" panose="020B0503020204020204"/>
              </a:rPr>
              <a:t>21		Biogasproduktion fordelt på bioressourcer</a:t>
            </a:r>
            <a:br>
              <a:rPr lang="da-DK" sz="1050" dirty="0">
                <a:latin typeface="Corbel" panose="020B0503020204020204"/>
              </a:rPr>
            </a:br>
            <a:r>
              <a:rPr lang="da-DK" sz="1050" dirty="0">
                <a:latin typeface="Corbel" panose="020B0503020204020204"/>
              </a:rPr>
              <a:t>22		Afgasning af husdyrgødning og halm</a:t>
            </a:r>
            <a:br>
              <a:rPr lang="da-DK" sz="1050" dirty="0">
                <a:latin typeface="Corbel" panose="020B0503020204020204"/>
              </a:rPr>
            </a:br>
            <a:r>
              <a:rPr lang="da-DK" sz="1050" dirty="0">
                <a:latin typeface="Corbel" panose="020B0503020204020204"/>
              </a:rPr>
              <a:t>23		Stor samtidighed i elproduktion fra vind i Nordeuropa</a:t>
            </a:r>
            <a:br>
              <a:rPr lang="da-DK" sz="1050" dirty="0">
                <a:latin typeface="Corbel" panose="020B0503020204020204"/>
              </a:rPr>
            </a:br>
            <a:r>
              <a:rPr lang="da-DK" sz="1050" dirty="0">
                <a:latin typeface="Corbel" panose="020B0503020204020204"/>
              </a:rPr>
              <a:t>24		Potentiale til balancering af elnet med </a:t>
            </a:r>
            <a:r>
              <a:rPr lang="da-DK" sz="1050" dirty="0" err="1">
                <a:latin typeface="Corbel" panose="020B0503020204020204"/>
              </a:rPr>
              <a:t>PtX</a:t>
            </a:r>
            <a:r>
              <a:rPr lang="da-DK" sz="1050" dirty="0">
                <a:latin typeface="Corbel" panose="020B0503020204020204"/>
              </a:rPr>
              <a:t>-produktion</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25		CO</a:t>
            </a:r>
            <a:r>
              <a:rPr lang="da-DK" sz="1050" baseline="-25000" dirty="0"/>
              <a:t>2</a:t>
            </a:r>
            <a:r>
              <a:rPr kumimoji="0" lang="da-DK" sz="1050" i="0" u="none" strike="noStrike" kern="1200" cap="none" spc="0" normalizeH="0" baseline="0" noProof="0" dirty="0">
                <a:ln>
                  <a:noFill/>
                </a:ln>
                <a:effectLst/>
                <a:uLnTx/>
                <a:uFillTx/>
                <a:latin typeface="Corbel" panose="020B0503020204020204"/>
                <a:ea typeface="+mn-ea"/>
                <a:cs typeface="+mn-cs"/>
              </a:rPr>
              <a:t> fra biogas muliggør stor produktion af </a:t>
            </a:r>
            <a:r>
              <a:rPr kumimoji="0" lang="da-DK" sz="1050" i="0" u="none" strike="noStrike" kern="1200" cap="none" spc="0" normalizeH="0" baseline="0" noProof="0" dirty="0" err="1">
                <a:ln>
                  <a:noFill/>
                </a:ln>
                <a:effectLst/>
                <a:uLnTx/>
                <a:uFillTx/>
                <a:latin typeface="Corbel" panose="020B0503020204020204"/>
                <a:ea typeface="+mn-ea"/>
                <a:cs typeface="+mn-cs"/>
              </a:rPr>
              <a:t>PtX</a:t>
            </a:r>
            <a:r>
              <a:rPr kumimoji="0" lang="da-DK" sz="1050" i="0" u="none" strike="noStrike" kern="1200" cap="none" spc="0" normalizeH="0" baseline="0" noProof="0" dirty="0">
                <a:ln>
                  <a:noFill/>
                </a:ln>
                <a:effectLst/>
                <a:uLnTx/>
                <a:uFillTx/>
                <a:latin typeface="Corbel" panose="020B0503020204020204"/>
                <a:ea typeface="+mn-ea"/>
                <a:cs typeface="+mn-cs"/>
              </a:rPr>
              <a:t>-brændsler</a:t>
            </a:r>
            <a:endParaRPr lang="da-DK" sz="1300" dirty="0">
              <a:latin typeface="Corbel" panose="020B0503020204020204"/>
            </a:endParaRPr>
          </a:p>
          <a:p>
            <a:pPr marL="0" marR="0" lvl="0" indent="0" algn="l" defTabSz="360000" rtl="0" eaLnBrk="1" fontAlgn="auto" latinLnBrk="0" hangingPunct="1">
              <a:lnSpc>
                <a:spcPct val="90000"/>
              </a:lnSpc>
              <a:spcBef>
                <a:spcPts val="1000"/>
              </a:spcBef>
              <a:spcAft>
                <a:spcPts val="0"/>
              </a:spcAft>
              <a:buClrTx/>
              <a:buSzTx/>
              <a:buNone/>
              <a:tabLst/>
              <a:defRPr/>
            </a:pPr>
            <a:r>
              <a:rPr lang="da-DK" sz="1050" b="1" dirty="0">
                <a:latin typeface="Corbel" panose="020B0503020204020204"/>
              </a:rPr>
              <a:t>26</a:t>
            </a:r>
            <a:r>
              <a:rPr kumimoji="0" lang="da-DK" sz="1050" b="1" i="0" u="none" strike="noStrike" kern="1200" cap="none" spc="0" normalizeH="0" baseline="0" noProof="0" dirty="0">
                <a:ln>
                  <a:noFill/>
                </a:ln>
                <a:effectLst/>
                <a:uLnTx/>
                <a:uFillTx/>
                <a:latin typeface="Corbel" panose="020B0503020204020204"/>
                <a:ea typeface="+mn-ea"/>
                <a:cs typeface="+mn-cs"/>
              </a:rPr>
              <a:t> 	Klimaeffekt</a:t>
            </a:r>
            <a:br>
              <a:rPr kumimoji="0" lang="da-DK" sz="1050" b="1" i="0" u="none" strike="noStrike" kern="1200" cap="none" spc="0" normalizeH="0" baseline="0" noProof="0" dirty="0">
                <a:ln>
                  <a:noFill/>
                </a:ln>
                <a:effectLst/>
                <a:uLnTx/>
                <a:uFillTx/>
                <a:latin typeface="Corbel" panose="020B0503020204020204"/>
                <a:ea typeface="+mn-ea"/>
                <a:cs typeface="+mn-cs"/>
              </a:rPr>
            </a:br>
            <a:r>
              <a:rPr lang="da-DK" sz="1050" dirty="0">
                <a:latin typeface="Corbel" panose="020B0503020204020204"/>
              </a:rPr>
              <a:t>27</a:t>
            </a:r>
            <a:r>
              <a:rPr kumimoji="0" lang="da-DK" sz="1050" b="0" i="0" u="none" strike="noStrike" kern="1200" cap="none" spc="0" normalizeH="0" baseline="0" noProof="0" dirty="0">
                <a:ln>
                  <a:noFill/>
                </a:ln>
                <a:effectLst/>
                <a:uLnTx/>
                <a:uFillTx/>
                <a:latin typeface="Corbel" panose="020B0503020204020204"/>
                <a:ea typeface="+mn-ea"/>
                <a:cs typeface="+mn-cs"/>
              </a:rPr>
              <a:t>		Samlet klimaeffekt af biogas</a:t>
            </a:r>
            <a:br>
              <a:rPr kumimoji="0" lang="da-DK" sz="1050" b="0" i="0" u="none" strike="noStrike" kern="1200" cap="none" spc="0" normalizeH="0" baseline="0" noProof="0" dirty="0">
                <a:ln>
                  <a:noFill/>
                </a:ln>
                <a:effectLst/>
                <a:uLnTx/>
                <a:uFillTx/>
                <a:latin typeface="Corbel" panose="020B0503020204020204"/>
                <a:ea typeface="+mn-ea"/>
                <a:cs typeface="+mn-cs"/>
              </a:rPr>
            </a:br>
            <a:r>
              <a:rPr lang="da-DK" sz="1050" dirty="0">
                <a:latin typeface="Corbel" panose="020B0503020204020204"/>
              </a:rPr>
              <a:t>28</a:t>
            </a:r>
            <a:r>
              <a:rPr kumimoji="0" lang="da-DK" sz="1050" b="0" i="0" u="none" strike="noStrike" kern="1200" cap="none" spc="0" normalizeH="0" baseline="0" noProof="0" dirty="0">
                <a:ln>
                  <a:noFill/>
                </a:ln>
                <a:effectLst/>
                <a:uLnTx/>
                <a:uFillTx/>
                <a:latin typeface="Corbel" panose="020B0503020204020204"/>
                <a:ea typeface="+mn-ea"/>
                <a:cs typeface="+mn-cs"/>
              </a:rPr>
              <a:t>		Klimaeffekt af biogas</a:t>
            </a:r>
            <a:br>
              <a:rPr kumimoji="0" lang="da-DK" sz="1050" b="0" i="0" u="none" strike="noStrike" kern="1200" cap="none" spc="0" normalizeH="0" baseline="0" noProof="0" dirty="0">
                <a:ln>
                  <a:noFill/>
                </a:ln>
                <a:effectLst/>
                <a:uLnTx/>
                <a:uFillTx/>
                <a:latin typeface="Corbel" panose="020B0503020204020204"/>
                <a:ea typeface="+mn-ea"/>
                <a:cs typeface="+mn-cs"/>
              </a:rPr>
            </a:br>
            <a:r>
              <a:rPr lang="da-DK" sz="1050" dirty="0">
                <a:latin typeface="Corbel" panose="020B0503020204020204"/>
              </a:rPr>
              <a:t>29</a:t>
            </a:r>
            <a:r>
              <a:rPr kumimoji="0" lang="da-DK" sz="1050" b="0" i="0" u="none" strike="noStrike" kern="1200" cap="none" spc="0" normalizeH="0" baseline="0" noProof="0" dirty="0">
                <a:ln>
                  <a:noFill/>
                </a:ln>
                <a:effectLst/>
                <a:uLnTx/>
                <a:uFillTx/>
                <a:latin typeface="Corbel" panose="020B0503020204020204"/>
                <a:ea typeface="+mn-ea"/>
                <a:cs typeface="+mn-cs"/>
              </a:rPr>
              <a:t>		Klimarådet: Danmark kan ikke leve op til sine EU-forpligtelser</a:t>
            </a:r>
            <a:br>
              <a:rPr kumimoji="0" lang="da-DK" sz="1050" b="0" i="0" u="none" strike="noStrike" kern="1200" cap="none" spc="0" normalizeH="0" baseline="0" noProof="0" dirty="0">
                <a:ln>
                  <a:noFill/>
                </a:ln>
                <a:effectLst/>
                <a:uLnTx/>
                <a:uFillTx/>
                <a:latin typeface="Corbel" panose="020B0503020204020204"/>
                <a:ea typeface="+mn-ea"/>
                <a:cs typeface="+mn-cs"/>
              </a:rPr>
            </a:br>
            <a:r>
              <a:rPr kumimoji="0" lang="da-DK" sz="1050" b="0" i="0" u="none" strike="noStrike" kern="1200" cap="none" spc="0" normalizeH="0" baseline="0" noProof="0" dirty="0">
                <a:ln>
                  <a:noFill/>
                </a:ln>
                <a:effectLst/>
                <a:uLnTx/>
                <a:uFillTx/>
                <a:latin typeface="Corbel" panose="020B0503020204020204"/>
                <a:ea typeface="+mn-ea"/>
                <a:cs typeface="+mn-cs"/>
              </a:rPr>
              <a:t>30		Klimaeffekt ved produktion og anvendelse af biogas</a:t>
            </a:r>
            <a:br>
              <a:rPr kumimoji="0" lang="da-DK" sz="1050" b="0" i="0" u="none" strike="noStrike" kern="1200" cap="none" spc="0" normalizeH="0" baseline="0" noProof="0" dirty="0">
                <a:ln>
                  <a:noFill/>
                </a:ln>
                <a:effectLst/>
                <a:uLnTx/>
                <a:uFillTx/>
                <a:latin typeface="Corbel" panose="020B0503020204020204"/>
                <a:ea typeface="+mn-ea"/>
                <a:cs typeface="+mn-cs"/>
              </a:rPr>
            </a:br>
            <a:r>
              <a:rPr kumimoji="0" lang="da-DK" sz="1050" b="0" i="0" u="none" strike="noStrike" kern="1200" cap="none" spc="0" normalizeH="0" baseline="0" noProof="0" dirty="0">
                <a:ln>
                  <a:noFill/>
                </a:ln>
                <a:effectLst/>
                <a:uLnTx/>
                <a:uFillTx/>
                <a:latin typeface="Corbel" panose="020B0503020204020204"/>
                <a:ea typeface="+mn-ea"/>
                <a:cs typeface="+mn-cs"/>
              </a:rPr>
              <a:t>31		Klimaeffekt af gas- og elforbrug</a:t>
            </a:r>
            <a:br>
              <a:rPr kumimoji="0" lang="da-DK" sz="1050" b="0" i="0" u="none" strike="noStrike" kern="1200" cap="none" spc="0" normalizeH="0" baseline="0" noProof="0" dirty="0">
                <a:ln>
                  <a:noFill/>
                </a:ln>
                <a:effectLst/>
                <a:uLnTx/>
                <a:uFillTx/>
                <a:latin typeface="Corbel" panose="020B0503020204020204"/>
                <a:ea typeface="+mn-ea"/>
                <a:cs typeface="+mn-cs"/>
              </a:rPr>
            </a:br>
            <a:r>
              <a:rPr kumimoji="0" lang="da-DK" sz="1050" b="0" i="0" u="none" strike="noStrike" kern="1200" cap="none" spc="0" normalizeH="0" baseline="0" noProof="0" dirty="0">
                <a:ln>
                  <a:noFill/>
                </a:ln>
                <a:effectLst/>
                <a:uLnTx/>
                <a:uFillTx/>
                <a:latin typeface="Corbel" panose="020B0503020204020204"/>
                <a:ea typeface="+mn-ea"/>
                <a:cs typeface="+mn-cs"/>
              </a:rPr>
              <a:t>32		Biogas i livscyklusanalyse for tung transport</a:t>
            </a:r>
          </a:p>
          <a:p>
            <a:pPr marL="0" marR="0" lvl="0" indent="0" algn="l" defTabSz="360000" rtl="0" eaLnBrk="1" fontAlgn="auto" latinLnBrk="0" hangingPunct="1">
              <a:lnSpc>
                <a:spcPct val="90000"/>
              </a:lnSpc>
              <a:spcBef>
                <a:spcPts val="1000"/>
              </a:spcBef>
              <a:spcAft>
                <a:spcPts val="0"/>
              </a:spcAft>
              <a:buClrTx/>
              <a:buSzTx/>
              <a:buNone/>
              <a:tabLst/>
              <a:defRPr/>
            </a:pPr>
            <a:endParaRPr lang="da-DK" sz="1300" dirty="0">
              <a:latin typeface="Corbel" panose="020B0503020204020204"/>
            </a:endParaRPr>
          </a:p>
          <a:p>
            <a:pPr marL="0" marR="0" lvl="0" indent="0" algn="l" defTabSz="360000" rtl="0" eaLnBrk="1" fontAlgn="auto" latinLnBrk="0" hangingPunct="1">
              <a:lnSpc>
                <a:spcPct val="90000"/>
              </a:lnSpc>
              <a:spcBef>
                <a:spcPts val="1000"/>
              </a:spcBef>
              <a:spcAft>
                <a:spcPts val="0"/>
              </a:spcAft>
              <a:buClrTx/>
              <a:buSzTx/>
              <a:buNone/>
              <a:tabLst/>
              <a:defRPr/>
            </a:pPr>
            <a:endParaRPr lang="da-DK" sz="1300" dirty="0">
              <a:solidFill>
                <a:srgbClr val="426243"/>
              </a:solidFill>
              <a:latin typeface="Corbel" panose="020B0503020204020204"/>
            </a:endParaRPr>
          </a:p>
          <a:p>
            <a:pPr marL="0" marR="0" lvl="0" indent="0" algn="l" defTabSz="360000" rtl="0" eaLnBrk="1" fontAlgn="auto" latinLnBrk="0" hangingPunct="1">
              <a:lnSpc>
                <a:spcPct val="90000"/>
              </a:lnSpc>
              <a:spcBef>
                <a:spcPts val="1000"/>
              </a:spcBef>
              <a:spcAft>
                <a:spcPts val="0"/>
              </a:spcAft>
              <a:buClrTx/>
              <a:buSzTx/>
              <a:buNone/>
              <a:tabLst/>
              <a:defRPr/>
            </a:pPr>
            <a:br>
              <a:rPr lang="da-DK" sz="1300" dirty="0">
                <a:solidFill>
                  <a:srgbClr val="426243"/>
                </a:solidFill>
                <a:latin typeface="Corbel" panose="020B0503020204020204"/>
              </a:rPr>
            </a:br>
            <a:endParaRPr lang="da-DK" sz="1300" dirty="0">
              <a:solidFill>
                <a:srgbClr val="426243"/>
              </a:solidFill>
              <a:latin typeface="Corbel" panose="020B0503020204020204"/>
            </a:endParaRPr>
          </a:p>
          <a:p>
            <a:pPr marL="0" marR="0" lvl="0" indent="0" algn="l" defTabSz="360000" rtl="0" eaLnBrk="1" fontAlgn="auto" latinLnBrk="0" hangingPunct="1">
              <a:lnSpc>
                <a:spcPct val="90000"/>
              </a:lnSpc>
              <a:spcBef>
                <a:spcPts val="1000"/>
              </a:spcBef>
              <a:spcAft>
                <a:spcPts val="0"/>
              </a:spcAft>
              <a:buClrTx/>
              <a:buSzTx/>
              <a:buNone/>
              <a:tabLst/>
              <a:defRPr/>
            </a:pP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48549" y="438888"/>
            <a:ext cx="9850491" cy="479539"/>
          </a:xfrm>
        </p:spPr>
        <p:txBody>
          <a:bodyPr/>
          <a:lstStyle/>
          <a:p>
            <a:r>
              <a:rPr lang="da-DK" sz="2800" dirty="0"/>
              <a:t>Indhold </a:t>
            </a:r>
            <a:endParaRPr lang="da-DK" sz="2800" dirty="0">
              <a:highlight>
                <a:srgbClr val="FFFF00"/>
              </a:highlight>
            </a:endParaRPr>
          </a:p>
        </p:txBody>
      </p:sp>
      <p:sp>
        <p:nvSpPr>
          <p:cNvPr id="18" name="Tekstfelt 17">
            <a:extLst>
              <a:ext uri="{FF2B5EF4-FFF2-40B4-BE49-F238E27FC236}">
                <a16:creationId xmlns:a16="http://schemas.microsoft.com/office/drawing/2014/main" id="{8012C233-9919-4C75-BB6C-1DF9450EBBD3}"/>
              </a:ext>
            </a:extLst>
          </p:cNvPr>
          <p:cNvSpPr txBox="1"/>
          <p:nvPr/>
        </p:nvSpPr>
        <p:spPr>
          <a:xfrm>
            <a:off x="761446"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3</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8" name="Pladsholder til indhold 5">
            <a:extLst>
              <a:ext uri="{FF2B5EF4-FFF2-40B4-BE49-F238E27FC236}">
                <a16:creationId xmlns:a16="http://schemas.microsoft.com/office/drawing/2014/main" id="{FCE4EA7B-1A6F-5272-1C25-0EAA64E6EBAB}"/>
              </a:ext>
            </a:extLst>
          </p:cNvPr>
          <p:cNvSpPr txBox="1">
            <a:spLocks/>
          </p:cNvSpPr>
          <p:nvPr/>
        </p:nvSpPr>
        <p:spPr>
          <a:xfrm>
            <a:off x="5600167" y="933927"/>
            <a:ext cx="5677433" cy="53061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60000">
              <a:buNone/>
              <a:defRPr/>
            </a:pPr>
            <a:r>
              <a:rPr kumimoji="0" lang="da-DK" sz="1050" i="0" u="none" strike="noStrike" kern="1200" cap="none" spc="0" normalizeH="0" baseline="0" noProof="0" dirty="0">
                <a:ln>
                  <a:noFill/>
                </a:ln>
                <a:effectLst/>
                <a:uLnTx/>
                <a:uFillTx/>
                <a:latin typeface="Corbel" panose="020B0503020204020204"/>
                <a:ea typeface="+mn-ea"/>
                <a:cs typeface="+mn-cs"/>
              </a:rPr>
              <a:t>33		Klimaeffekt af LBG og omkostninger til transport</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34		</a:t>
            </a:r>
            <a:r>
              <a:rPr lang="da-DK" sz="1050" dirty="0">
                <a:latin typeface="Corbel" panose="020B0503020204020204"/>
              </a:rPr>
              <a:t>Størst klimaeffekt ved udnyttelse af indfanget CO</a:t>
            </a:r>
            <a:r>
              <a:rPr lang="da-DK" sz="1050" baseline="-25000" dirty="0"/>
              <a:t>2</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35		Biogen CO</a:t>
            </a:r>
            <a:r>
              <a:rPr lang="da-DK" sz="1050" baseline="-25000" dirty="0"/>
              <a:t>2</a:t>
            </a:r>
            <a:r>
              <a:rPr kumimoji="0" lang="da-DK" sz="1050" i="0" u="none" strike="noStrike" kern="1200" cap="none" spc="0" normalizeH="0" baseline="0" noProof="0" dirty="0">
                <a:ln>
                  <a:noFill/>
                </a:ln>
                <a:effectLst/>
                <a:uLnTx/>
                <a:uFillTx/>
                <a:latin typeface="Corbel" panose="020B0503020204020204"/>
                <a:ea typeface="+mn-ea"/>
                <a:cs typeface="+mn-cs"/>
              </a:rPr>
              <a:t> fra biogas</a:t>
            </a:r>
            <a:br>
              <a:rPr lang="da-DK" sz="1050" dirty="0">
                <a:latin typeface="Corbel" panose="020B0503020204020204"/>
              </a:rPr>
            </a:br>
            <a:r>
              <a:rPr lang="da-DK" sz="1050" dirty="0">
                <a:latin typeface="Corbel" panose="020B0503020204020204"/>
              </a:rPr>
              <a:t>36</a:t>
            </a:r>
            <a:r>
              <a:rPr kumimoji="0" lang="da-DK" sz="1050" i="0" u="none" strike="noStrike" kern="1200" cap="none" spc="0" normalizeH="0" baseline="0" noProof="0" dirty="0">
                <a:ln>
                  <a:noFill/>
                </a:ln>
                <a:effectLst/>
                <a:uLnTx/>
                <a:uFillTx/>
                <a:latin typeface="Corbel" panose="020B0503020204020204"/>
                <a:ea typeface="+mn-ea"/>
                <a:cs typeface="+mn-cs"/>
              </a:rPr>
              <a:t>		</a:t>
            </a:r>
            <a:r>
              <a:rPr lang="da-DK" sz="1050" dirty="0">
                <a:latin typeface="Corbel" panose="020B0503020204020204"/>
              </a:rPr>
              <a:t>Klimaeffekt i landbruget</a:t>
            </a:r>
            <a:br>
              <a:rPr lang="da-DK" sz="1050" dirty="0">
                <a:latin typeface="Corbel" panose="020B0503020204020204"/>
              </a:rPr>
            </a:br>
            <a:r>
              <a:rPr lang="da-DK" sz="1050" dirty="0">
                <a:latin typeface="Corbel" panose="020B0503020204020204"/>
              </a:rPr>
              <a:t>37</a:t>
            </a:r>
            <a:r>
              <a:rPr kumimoji="0" lang="da-DK" sz="1050" i="0" u="none" strike="noStrike" kern="1200" cap="none" spc="0" normalizeH="0" baseline="0" noProof="0" dirty="0">
                <a:ln>
                  <a:noFill/>
                </a:ln>
                <a:effectLst/>
                <a:uLnTx/>
                <a:uFillTx/>
                <a:latin typeface="Corbel" panose="020B0503020204020204"/>
                <a:ea typeface="+mn-ea"/>
                <a:cs typeface="+mn-cs"/>
              </a:rPr>
              <a:t>		</a:t>
            </a:r>
            <a:r>
              <a:rPr lang="da-DK" sz="1050" dirty="0">
                <a:latin typeface="Corbel" panose="020B0503020204020204"/>
              </a:rPr>
              <a:t>Klimaeffekt af gyllehåndtering</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38		Klimaeffekt for husdyrbrug</a:t>
            </a:r>
            <a:br>
              <a:rPr kumimoji="0" lang="da-DK" sz="1050" i="0" u="none" strike="noStrike" kern="1200" cap="none" spc="0" normalizeH="0" baseline="0" noProof="0" dirty="0">
                <a:ln>
                  <a:noFill/>
                </a:ln>
                <a:effectLst/>
                <a:uLnTx/>
                <a:uFillTx/>
                <a:latin typeface="Corbel" panose="020B0503020204020204"/>
                <a:ea typeface="+mn-ea"/>
                <a:cs typeface="+mn-cs"/>
              </a:rPr>
            </a:br>
            <a:r>
              <a:rPr lang="da-DK" sz="1050" dirty="0">
                <a:latin typeface="Corbel" panose="020B0503020204020204"/>
              </a:rPr>
              <a:t>39</a:t>
            </a:r>
            <a:r>
              <a:rPr kumimoji="0" lang="da-DK" sz="1050" i="0" u="none" strike="noStrike" kern="1200" cap="none" spc="0" normalizeH="0" baseline="0" noProof="0" dirty="0">
                <a:ln>
                  <a:noFill/>
                </a:ln>
                <a:effectLst/>
                <a:uLnTx/>
                <a:uFillTx/>
                <a:latin typeface="Corbel" panose="020B0503020204020204"/>
                <a:ea typeface="+mn-ea"/>
                <a:cs typeface="+mn-cs"/>
              </a:rPr>
              <a:t>		Klimaeffekt i landbruget på landsplan</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40		Potentiel klimaeffekt ved pyrolysegas og </a:t>
            </a:r>
            <a:r>
              <a:rPr kumimoji="0" lang="da-DK" sz="1050" i="0" u="none" strike="noStrike" kern="1200" cap="none" spc="0" normalizeH="0" baseline="0" noProof="0" dirty="0" err="1">
                <a:ln>
                  <a:noFill/>
                </a:ln>
                <a:effectLst/>
                <a:uLnTx/>
                <a:uFillTx/>
                <a:latin typeface="Corbel" panose="020B0503020204020204"/>
                <a:ea typeface="+mn-ea"/>
                <a:cs typeface="+mn-cs"/>
              </a:rPr>
              <a:t>biochar</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41		Livscyklusanalyser af klimaeffekt </a:t>
            </a:r>
            <a:r>
              <a:rPr kumimoji="0" lang="da-DK" sz="1050" i="0" u="none" strike="noStrike" kern="1200" cap="none" spc="0" normalizeH="0" baseline="0" noProof="0">
                <a:ln>
                  <a:noFill/>
                </a:ln>
                <a:effectLst/>
                <a:uLnTx/>
                <a:uFillTx/>
                <a:latin typeface="Corbel" panose="020B0503020204020204"/>
                <a:ea typeface="+mn-ea"/>
                <a:cs typeface="+mn-cs"/>
              </a:rPr>
              <a:t>ved pyrolyse </a:t>
            </a:r>
            <a:r>
              <a:rPr kumimoji="0" lang="da-DK" sz="1050" i="0" u="none" strike="noStrike" kern="1200" cap="none" spc="0" normalizeH="0" baseline="0" noProof="0" dirty="0">
                <a:ln>
                  <a:noFill/>
                </a:ln>
                <a:effectLst/>
                <a:uLnTx/>
                <a:uFillTx/>
                <a:latin typeface="Corbel" panose="020B0503020204020204"/>
                <a:ea typeface="+mn-ea"/>
                <a:cs typeface="+mn-cs"/>
              </a:rPr>
              <a:t>og biogas</a:t>
            </a:r>
            <a:br>
              <a:rPr kumimoji="0" lang="da-DK" sz="1050" i="0" u="none" strike="noStrike" kern="1200" cap="none" spc="0" normalizeH="0" baseline="0" noProof="0" dirty="0">
                <a:ln>
                  <a:noFill/>
                </a:ln>
                <a:effectLst/>
                <a:uLnTx/>
                <a:uFillTx/>
                <a:latin typeface="Corbel" panose="020B0503020204020204"/>
                <a:ea typeface="+mn-ea"/>
                <a:cs typeface="+mn-cs"/>
              </a:rPr>
            </a:br>
            <a:r>
              <a:rPr kumimoji="0" lang="da-DK" sz="1050" i="0" u="none" strike="noStrike" kern="1200" cap="none" spc="0" normalizeH="0" baseline="0" noProof="0" dirty="0">
                <a:ln>
                  <a:noFill/>
                </a:ln>
                <a:effectLst/>
                <a:uLnTx/>
                <a:uFillTx/>
                <a:latin typeface="Corbel" panose="020B0503020204020204"/>
                <a:ea typeface="+mn-ea"/>
                <a:cs typeface="+mn-cs"/>
              </a:rPr>
              <a:t>42		Samlet klimapotentiale ved biogas, CCS og pyrolyse </a:t>
            </a:r>
            <a:br>
              <a:rPr kumimoji="0" lang="da-DK" sz="1050" i="0" u="none" strike="noStrike" kern="1200" cap="none" spc="0" normalizeH="0" baseline="0" noProof="0" dirty="0">
                <a:ln>
                  <a:noFill/>
                </a:ln>
                <a:solidFill>
                  <a:srgbClr val="0070C0"/>
                </a:solidFill>
                <a:effectLst/>
                <a:uLnTx/>
                <a:uFillTx/>
                <a:latin typeface="Corbel" panose="020B0503020204020204"/>
                <a:ea typeface="+mn-ea"/>
                <a:cs typeface="+mn-cs"/>
              </a:rPr>
            </a:br>
            <a:br>
              <a:rPr kumimoji="0" lang="da-DK" sz="1050" i="0" u="none" strike="noStrike" kern="1200" cap="none" spc="0" normalizeH="0" baseline="0" noProof="0" dirty="0">
                <a:ln>
                  <a:noFill/>
                </a:ln>
                <a:solidFill>
                  <a:srgbClr val="426243"/>
                </a:solidFill>
                <a:effectLst/>
                <a:uLnTx/>
                <a:uFillTx/>
                <a:latin typeface="Corbel" panose="020B0503020204020204"/>
                <a:ea typeface="+mn-ea"/>
                <a:cs typeface="+mn-cs"/>
              </a:rPr>
            </a:br>
            <a:r>
              <a:rPr kumimoji="0" lang="da-DK" sz="1050" b="1" i="0" u="none" strike="noStrike" kern="1200" cap="none" spc="0" normalizeH="0" baseline="0" noProof="0" dirty="0">
                <a:ln>
                  <a:noFill/>
                </a:ln>
                <a:solidFill>
                  <a:srgbClr val="426243"/>
                </a:solidFill>
                <a:effectLst/>
                <a:uLnTx/>
                <a:uFillTx/>
                <a:latin typeface="Corbel" panose="020B0503020204020204"/>
                <a:ea typeface="+mn-ea"/>
                <a:cs typeface="+mn-cs"/>
              </a:rPr>
              <a:t>43</a:t>
            </a:r>
            <a:r>
              <a:rPr lang="da-DK" sz="1050" b="1" dirty="0">
                <a:solidFill>
                  <a:srgbClr val="426243"/>
                </a:solidFill>
                <a:latin typeface="Corbel" panose="020B0503020204020204"/>
              </a:rPr>
              <a:t>	Cirkulær økonomi og effekter i landbruget </a:t>
            </a:r>
            <a:br>
              <a:rPr lang="da-DK" sz="1050" b="1" dirty="0">
                <a:solidFill>
                  <a:srgbClr val="426243"/>
                </a:solidFill>
                <a:latin typeface="Corbel" panose="020B0503020204020204"/>
              </a:rPr>
            </a:br>
            <a:r>
              <a:rPr lang="da-DK" sz="1050" dirty="0">
                <a:solidFill>
                  <a:srgbClr val="426243"/>
                </a:solidFill>
                <a:latin typeface="Corbel" panose="020B0503020204020204"/>
              </a:rPr>
              <a:t>44		Recirkulering af fosfor</a:t>
            </a:r>
            <a:br>
              <a:rPr lang="da-DK" sz="1050" dirty="0">
                <a:solidFill>
                  <a:srgbClr val="426243"/>
                </a:solidFill>
                <a:latin typeface="Corbel" panose="020B0503020204020204"/>
              </a:rPr>
            </a:br>
            <a:r>
              <a:rPr lang="da-DK" sz="1050" dirty="0">
                <a:solidFill>
                  <a:srgbClr val="426243"/>
                </a:solidFill>
                <a:latin typeface="Corbel" panose="020B0503020204020204"/>
              </a:rPr>
              <a:t>45		Reduceret kvælstoftab til vandmiljøet</a:t>
            </a:r>
            <a:br>
              <a:rPr lang="da-DK" sz="1050" dirty="0">
                <a:solidFill>
                  <a:srgbClr val="426243"/>
                </a:solidFill>
                <a:latin typeface="Corbel" panose="020B0503020204020204"/>
              </a:rPr>
            </a:br>
            <a:r>
              <a:rPr lang="da-DK" sz="1050" dirty="0">
                <a:solidFill>
                  <a:srgbClr val="426243"/>
                </a:solidFill>
                <a:latin typeface="Corbel" panose="020B0503020204020204"/>
              </a:rPr>
              <a:t>46		Synergi mellem biogas og økologi</a:t>
            </a:r>
            <a:br>
              <a:rPr lang="da-DK" sz="1050" dirty="0">
                <a:solidFill>
                  <a:srgbClr val="426243"/>
                </a:solidFill>
                <a:latin typeface="Corbel" panose="020B0503020204020204"/>
              </a:rPr>
            </a:br>
            <a:r>
              <a:rPr lang="da-DK" sz="1050" dirty="0">
                <a:solidFill>
                  <a:srgbClr val="426243"/>
                </a:solidFill>
                <a:latin typeface="Corbel" panose="020B0503020204020204"/>
              </a:rPr>
              <a:t>47		Biogas og bioraffinering</a:t>
            </a:r>
            <a:br>
              <a:rPr lang="da-DK" sz="1050" dirty="0">
                <a:solidFill>
                  <a:srgbClr val="426243"/>
                </a:solidFill>
                <a:latin typeface="Corbel" panose="020B0503020204020204"/>
              </a:rPr>
            </a:br>
            <a:br>
              <a:rPr lang="da-DK" sz="1050" dirty="0">
                <a:solidFill>
                  <a:srgbClr val="426243"/>
                </a:solidFill>
                <a:latin typeface="Corbel" panose="020B0503020204020204"/>
              </a:rPr>
            </a:br>
            <a:r>
              <a:rPr lang="da-DK" sz="1050" b="1" dirty="0">
                <a:solidFill>
                  <a:srgbClr val="426243"/>
                </a:solidFill>
                <a:latin typeface="Corbel" panose="020B0503020204020204"/>
              </a:rPr>
              <a:t>48</a:t>
            </a:r>
            <a:r>
              <a:rPr lang="da-DK" sz="1050" dirty="0">
                <a:solidFill>
                  <a:srgbClr val="426243"/>
                </a:solidFill>
                <a:latin typeface="Corbel" panose="020B0503020204020204"/>
              </a:rPr>
              <a:t> </a:t>
            </a:r>
            <a:r>
              <a:rPr lang="da-DK" sz="1050" b="1" dirty="0">
                <a:solidFill>
                  <a:srgbClr val="426243"/>
                </a:solidFill>
                <a:latin typeface="Corbel" panose="020B0503020204020204"/>
              </a:rPr>
              <a:t>	Økonomi og marked</a:t>
            </a:r>
            <a:br>
              <a:rPr lang="da-DK" sz="1050" b="1" dirty="0">
                <a:solidFill>
                  <a:srgbClr val="426243"/>
                </a:solidFill>
                <a:latin typeface="Corbel" panose="020B0503020204020204"/>
              </a:rPr>
            </a:br>
            <a:r>
              <a:rPr lang="da-DK" sz="1050" dirty="0">
                <a:solidFill>
                  <a:srgbClr val="426243"/>
                </a:solidFill>
                <a:latin typeface="Corbel" panose="020B0503020204020204"/>
              </a:rPr>
              <a:t>49 	</a:t>
            </a:r>
            <a:r>
              <a:rPr lang="da-DK" sz="1050" b="1" dirty="0">
                <a:solidFill>
                  <a:srgbClr val="426243"/>
                </a:solidFill>
                <a:latin typeface="Corbel" panose="020B0503020204020204"/>
              </a:rPr>
              <a:t>	</a:t>
            </a:r>
            <a:r>
              <a:rPr lang="da-DK" sz="1050" dirty="0">
                <a:solidFill>
                  <a:srgbClr val="426243"/>
                </a:solidFill>
                <a:latin typeface="Corbel" panose="020B0503020204020204"/>
              </a:rPr>
              <a:t>Oprindelsesgarantier</a:t>
            </a:r>
            <a:br>
              <a:rPr lang="da-DK" sz="1050" dirty="0">
                <a:solidFill>
                  <a:srgbClr val="426243"/>
                </a:solidFill>
                <a:latin typeface="Corbel" panose="020B0503020204020204"/>
              </a:rPr>
            </a:br>
            <a:r>
              <a:rPr lang="da-DK" sz="1050" dirty="0">
                <a:solidFill>
                  <a:srgbClr val="426243"/>
                </a:solidFill>
                <a:latin typeface="Corbel" panose="020B0503020204020204"/>
              </a:rPr>
              <a:t>50		Oprindelsesgarantier og bæredygtighedscertifikater</a:t>
            </a:r>
            <a:br>
              <a:rPr lang="da-DK" sz="1050" dirty="0">
                <a:solidFill>
                  <a:srgbClr val="426243"/>
                </a:solidFill>
                <a:latin typeface="Corbel" panose="020B0503020204020204"/>
              </a:rPr>
            </a:br>
            <a:r>
              <a:rPr lang="da-DK" sz="1050" dirty="0">
                <a:solidFill>
                  <a:srgbClr val="426243"/>
                </a:solidFill>
                <a:latin typeface="Corbel" panose="020B0503020204020204"/>
              </a:rPr>
              <a:t>51		Fordeling af omkostninger og indtægter for biogas</a:t>
            </a:r>
            <a:br>
              <a:rPr lang="da-DK" sz="1050" dirty="0">
                <a:solidFill>
                  <a:srgbClr val="426243"/>
                </a:solidFill>
                <a:latin typeface="Corbel" panose="020B0503020204020204"/>
              </a:rPr>
            </a:br>
            <a:r>
              <a:rPr lang="da-DK" sz="1050" dirty="0">
                <a:solidFill>
                  <a:srgbClr val="426243"/>
                </a:solidFill>
                <a:latin typeface="Corbel" panose="020B0503020204020204"/>
              </a:rPr>
              <a:t>52		Klimaeffekt af biobrændstoffer ifølge VE-direktivet</a:t>
            </a:r>
            <a:br>
              <a:rPr lang="da-DK" sz="1050" dirty="0">
                <a:solidFill>
                  <a:srgbClr val="426243"/>
                </a:solidFill>
                <a:latin typeface="Corbel" panose="020B0503020204020204"/>
              </a:rPr>
            </a:br>
            <a:r>
              <a:rPr lang="da-DK" sz="1050" dirty="0">
                <a:solidFill>
                  <a:srgbClr val="426243"/>
                </a:solidFill>
                <a:latin typeface="Corbel" panose="020B0503020204020204"/>
              </a:rPr>
              <a:t>53		CO</a:t>
            </a:r>
            <a:r>
              <a:rPr lang="da-DK" sz="1050" baseline="-25000" dirty="0"/>
              <a:t>2</a:t>
            </a:r>
            <a:r>
              <a:rPr lang="da-DK" sz="1050" dirty="0">
                <a:solidFill>
                  <a:srgbClr val="426243"/>
                </a:solidFill>
                <a:latin typeface="Corbel" panose="020B0503020204020204"/>
              </a:rPr>
              <a:t>-fortrængningskrav i transportsektoren </a:t>
            </a:r>
            <a:br>
              <a:rPr lang="da-DK" sz="1050" dirty="0">
                <a:solidFill>
                  <a:srgbClr val="426243"/>
                </a:solidFill>
                <a:latin typeface="Corbel" panose="020B0503020204020204"/>
              </a:rPr>
            </a:br>
            <a:r>
              <a:rPr lang="da-DK" sz="1050" dirty="0">
                <a:solidFill>
                  <a:srgbClr val="426243"/>
                </a:solidFill>
                <a:latin typeface="Corbel" panose="020B0503020204020204"/>
              </a:rPr>
              <a:t>54		Afgifter på biogas til transport		</a:t>
            </a:r>
            <a:br>
              <a:rPr lang="da-DK" sz="1050" dirty="0">
                <a:solidFill>
                  <a:srgbClr val="426243"/>
                </a:solidFill>
                <a:latin typeface="Corbel" panose="020B0503020204020204"/>
              </a:rPr>
            </a:br>
            <a:r>
              <a:rPr lang="da-DK" sz="1050" dirty="0">
                <a:solidFill>
                  <a:srgbClr val="426243"/>
                </a:solidFill>
                <a:latin typeface="Corbel" panose="020B0503020204020204"/>
              </a:rPr>
              <a:t>55		CO</a:t>
            </a:r>
            <a:r>
              <a:rPr lang="da-DK" sz="1050" baseline="-25000" dirty="0"/>
              <a:t>2</a:t>
            </a:r>
            <a:r>
              <a:rPr lang="da-DK" sz="1050" dirty="0">
                <a:solidFill>
                  <a:srgbClr val="426243"/>
                </a:solidFill>
                <a:latin typeface="Corbel" panose="020B0503020204020204"/>
              </a:rPr>
              <a:t>-afgiftsrefusion på </a:t>
            </a:r>
            <a:r>
              <a:rPr lang="da-DK" sz="1050" dirty="0" err="1">
                <a:solidFill>
                  <a:srgbClr val="426243"/>
                </a:solidFill>
                <a:latin typeface="Corbel" panose="020B0503020204020204"/>
              </a:rPr>
              <a:t>ustøttet</a:t>
            </a:r>
            <a:r>
              <a:rPr lang="da-DK" sz="1050" dirty="0">
                <a:solidFill>
                  <a:srgbClr val="426243"/>
                </a:solidFill>
                <a:latin typeface="Corbel" panose="020B0503020204020204"/>
              </a:rPr>
              <a:t> biogas fra gasnettet </a:t>
            </a:r>
            <a:br>
              <a:rPr lang="da-DK" sz="1050" dirty="0">
                <a:solidFill>
                  <a:srgbClr val="426243"/>
                </a:solidFill>
                <a:latin typeface="Corbel" panose="020B0503020204020204"/>
              </a:rPr>
            </a:br>
            <a:r>
              <a:rPr lang="da-DK" sz="1050" dirty="0">
                <a:solidFill>
                  <a:srgbClr val="426243"/>
                </a:solidFill>
                <a:latin typeface="Corbel" panose="020B0503020204020204"/>
              </a:rPr>
              <a:t>56		Eksport af biogas og VE-andele</a:t>
            </a:r>
            <a:br>
              <a:rPr lang="da-DK" sz="1050" dirty="0">
                <a:solidFill>
                  <a:srgbClr val="426243"/>
                </a:solidFill>
                <a:latin typeface="Corbel" panose="020B0503020204020204"/>
              </a:rPr>
            </a:br>
            <a:br>
              <a:rPr lang="da-DK" sz="1050" dirty="0">
                <a:solidFill>
                  <a:srgbClr val="426243"/>
                </a:solidFill>
                <a:latin typeface="Corbel" panose="020B0503020204020204"/>
              </a:rPr>
            </a:br>
            <a:r>
              <a:rPr lang="da-DK" sz="1050" b="1" dirty="0">
                <a:solidFill>
                  <a:srgbClr val="426243"/>
                </a:solidFill>
                <a:latin typeface="Corbel" panose="020B0503020204020204"/>
              </a:rPr>
              <a:t>57	Biogas i EU</a:t>
            </a:r>
            <a:r>
              <a:rPr lang="da-DK" sz="1050" dirty="0">
                <a:solidFill>
                  <a:srgbClr val="426243"/>
                </a:solidFill>
                <a:latin typeface="Corbel" panose="020B0503020204020204"/>
              </a:rPr>
              <a:t>		</a:t>
            </a:r>
            <a:br>
              <a:rPr lang="da-DK" sz="1050" dirty="0">
                <a:solidFill>
                  <a:srgbClr val="426243"/>
                </a:solidFill>
                <a:latin typeface="Corbel" panose="020B0503020204020204"/>
              </a:rPr>
            </a:br>
            <a:r>
              <a:rPr lang="da-DK" sz="1050" dirty="0">
                <a:solidFill>
                  <a:srgbClr val="426243"/>
                </a:solidFill>
                <a:latin typeface="Corbel" panose="020B0503020204020204"/>
              </a:rPr>
              <a:t>58		Biogasproduktionen i EU-landene		</a:t>
            </a:r>
            <a:br>
              <a:rPr lang="da-DK" sz="1050" dirty="0">
                <a:solidFill>
                  <a:srgbClr val="426243"/>
                </a:solidFill>
                <a:highlight>
                  <a:srgbClr val="FFFF00"/>
                </a:highlight>
                <a:latin typeface="Corbel" panose="020B0503020204020204"/>
              </a:rPr>
            </a:br>
            <a:r>
              <a:rPr lang="da-DK" sz="1050" dirty="0">
                <a:solidFill>
                  <a:srgbClr val="426243"/>
                </a:solidFill>
                <a:latin typeface="Corbel" panose="020B0503020204020204"/>
              </a:rPr>
              <a:t>59</a:t>
            </a:r>
            <a:r>
              <a:rPr lang="da-DK" sz="1050" dirty="0">
                <a:solidFill>
                  <a:srgbClr val="FF0000"/>
                </a:solidFill>
                <a:latin typeface="Corbel" panose="020B0503020204020204"/>
              </a:rPr>
              <a:t>		</a:t>
            </a:r>
            <a:r>
              <a:rPr lang="da-DK" sz="1050" dirty="0">
                <a:solidFill>
                  <a:srgbClr val="426243"/>
                </a:solidFill>
                <a:latin typeface="Corbel" panose="020B0503020204020204"/>
              </a:rPr>
              <a:t>Produktion af opgraderet biogas i EU</a:t>
            </a:r>
            <a:br>
              <a:rPr lang="da-DK" sz="1050" dirty="0">
                <a:solidFill>
                  <a:srgbClr val="426243"/>
                </a:solidFill>
                <a:latin typeface="Corbel" panose="020B0503020204020204"/>
              </a:rPr>
            </a:br>
            <a:r>
              <a:rPr lang="da-DK" sz="1050" dirty="0">
                <a:solidFill>
                  <a:srgbClr val="426243"/>
                </a:solidFill>
                <a:latin typeface="Corbel" panose="020B0503020204020204"/>
              </a:rPr>
              <a:t>60</a:t>
            </a:r>
            <a:r>
              <a:rPr lang="da-DK" sz="1050" dirty="0">
                <a:solidFill>
                  <a:srgbClr val="FF0000"/>
                </a:solidFill>
                <a:latin typeface="Corbel" panose="020B0503020204020204"/>
              </a:rPr>
              <a:t>		</a:t>
            </a:r>
            <a:r>
              <a:rPr lang="da-DK" sz="1050" dirty="0">
                <a:solidFill>
                  <a:srgbClr val="426243"/>
                </a:solidFill>
                <a:latin typeface="Corbel" panose="020B0503020204020204"/>
              </a:rPr>
              <a:t>Biogaspotentialet i EU</a:t>
            </a:r>
            <a:br>
              <a:rPr lang="da-DK" sz="1050" dirty="0">
                <a:solidFill>
                  <a:srgbClr val="426243"/>
                </a:solidFill>
                <a:latin typeface="Corbel" panose="020B0503020204020204"/>
              </a:rPr>
            </a:br>
            <a:r>
              <a:rPr lang="da-DK" sz="1050" dirty="0">
                <a:solidFill>
                  <a:srgbClr val="426243"/>
                </a:solidFill>
                <a:latin typeface="Corbel" panose="020B0503020204020204"/>
              </a:rPr>
              <a:t>61</a:t>
            </a:r>
            <a:r>
              <a:rPr lang="da-DK" sz="1050" dirty="0">
                <a:solidFill>
                  <a:srgbClr val="FF0000"/>
                </a:solidFill>
                <a:latin typeface="Corbel" panose="020B0503020204020204"/>
              </a:rPr>
              <a:t>		</a:t>
            </a:r>
            <a:r>
              <a:rPr lang="da-DK" sz="1050" dirty="0">
                <a:solidFill>
                  <a:srgbClr val="426243"/>
                </a:solidFill>
                <a:latin typeface="Corbel" panose="020B0503020204020204"/>
              </a:rPr>
              <a:t>Status på EU’s mål for biogasproduktionen</a:t>
            </a:r>
            <a:br>
              <a:rPr lang="da-DK" sz="1050" dirty="0">
                <a:solidFill>
                  <a:srgbClr val="426243"/>
                </a:solidFill>
                <a:latin typeface="Corbel" panose="020B0503020204020204"/>
              </a:rPr>
            </a:br>
            <a:br>
              <a:rPr lang="da-DK" sz="1050" dirty="0">
                <a:solidFill>
                  <a:srgbClr val="426243"/>
                </a:solidFill>
                <a:latin typeface="Corbel" panose="020B0503020204020204"/>
              </a:rPr>
            </a:br>
            <a:r>
              <a:rPr lang="da-DK" sz="1050" dirty="0">
                <a:solidFill>
                  <a:srgbClr val="426243"/>
                </a:solidFill>
                <a:latin typeface="Corbel" panose="020B0503020204020204"/>
              </a:rPr>
              <a:t>62</a:t>
            </a:r>
            <a:r>
              <a:rPr lang="da-DK" sz="1050" b="1" dirty="0">
                <a:solidFill>
                  <a:srgbClr val="426243"/>
                </a:solidFill>
                <a:latin typeface="Corbel" panose="020B0503020204020204"/>
              </a:rPr>
              <a:t>	Sådan har vi gjort</a:t>
            </a:r>
            <a:br>
              <a:rPr lang="da-DK" sz="1050" b="1" dirty="0">
                <a:solidFill>
                  <a:srgbClr val="426243"/>
                </a:solidFill>
                <a:latin typeface="Corbel" panose="020B0503020204020204"/>
              </a:rPr>
            </a:br>
            <a:r>
              <a:rPr lang="da-DK" sz="1050" dirty="0">
                <a:solidFill>
                  <a:srgbClr val="426243"/>
                </a:solidFill>
                <a:latin typeface="Corbel" panose="020B0503020204020204"/>
              </a:rPr>
              <a:t>63		Datagrundlag og forudsætninger</a:t>
            </a:r>
            <a:br>
              <a:rPr lang="da-DK" sz="1050" dirty="0">
                <a:solidFill>
                  <a:srgbClr val="426243"/>
                </a:solidFill>
                <a:latin typeface="Corbel" panose="020B0503020204020204"/>
              </a:rPr>
            </a:br>
            <a:r>
              <a:rPr lang="da-DK" sz="1050" dirty="0">
                <a:solidFill>
                  <a:srgbClr val="426243"/>
                </a:solidFill>
                <a:latin typeface="Corbel" panose="020B0503020204020204"/>
              </a:rPr>
              <a:t>64		Nøgletal og standardværdier</a:t>
            </a:r>
            <a:br>
              <a:rPr lang="da-DK" sz="1050" dirty="0">
                <a:solidFill>
                  <a:srgbClr val="426243"/>
                </a:solidFill>
                <a:latin typeface="Corbel" panose="020B0503020204020204"/>
              </a:rPr>
            </a:br>
            <a:r>
              <a:rPr lang="da-DK" sz="1050" dirty="0">
                <a:solidFill>
                  <a:srgbClr val="426243"/>
                </a:solidFill>
                <a:latin typeface="Corbel" panose="020B0503020204020204"/>
              </a:rPr>
              <a:t>65		Referencer</a:t>
            </a:r>
          </a:p>
          <a:p>
            <a:pPr marL="0" marR="0" lvl="0" indent="0" algn="l" defTabSz="360000" rtl="0" eaLnBrk="1" fontAlgn="auto" latinLnBrk="0" hangingPunct="1">
              <a:lnSpc>
                <a:spcPct val="90000"/>
              </a:lnSpc>
              <a:spcBef>
                <a:spcPts val="1000"/>
              </a:spcBef>
              <a:spcAft>
                <a:spcPts val="0"/>
              </a:spcAft>
              <a:buClrTx/>
              <a:buSzTx/>
              <a:buNone/>
              <a:tabLst/>
              <a:defRPr/>
            </a:pPr>
            <a:endParaRPr kumimoji="0" lang="da-DK" sz="1200" b="0"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3" name="Tekstfelt 2">
            <a:extLst>
              <a:ext uri="{FF2B5EF4-FFF2-40B4-BE49-F238E27FC236}">
                <a16:creationId xmlns:a16="http://schemas.microsoft.com/office/drawing/2014/main" id="{65DE4965-1952-56F4-D232-569A0F295CB3}"/>
              </a:ext>
            </a:extLst>
          </p:cNvPr>
          <p:cNvSpPr txBox="1"/>
          <p:nvPr/>
        </p:nvSpPr>
        <p:spPr>
          <a:xfrm>
            <a:off x="9619148" y="459164"/>
            <a:ext cx="1838603" cy="1348740"/>
          </a:xfrm>
          <a:prstGeom prst="rect">
            <a:avLst/>
          </a:prstGeom>
        </p:spPr>
        <p:txBody>
          <a:bodyPr wrap="square" rtlCol="0">
            <a:noAutofit/>
          </a:bodyPr>
          <a:lstStyle/>
          <a:p>
            <a:pPr marL="0" indent="0" algn="l">
              <a:buNone/>
            </a:pPr>
            <a:endParaRPr lang="da-DK" sz="1400" dirty="0">
              <a:solidFill>
                <a:srgbClr val="426243"/>
              </a:solidFill>
              <a:highlight>
                <a:srgbClr val="FFFF00"/>
              </a:highlight>
              <a:latin typeface="Corbel" panose="020B0503020204020204"/>
            </a:endParaRPr>
          </a:p>
        </p:txBody>
      </p:sp>
    </p:spTree>
    <p:extLst>
      <p:ext uri="{BB962C8B-B14F-4D97-AF65-F5344CB8AC3E}">
        <p14:creationId xmlns:p14="http://schemas.microsoft.com/office/powerpoint/2010/main" val="2961154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3"/>
            <a:ext cx="5614115" cy="480131"/>
          </a:xfrm>
        </p:spPr>
        <p:txBody>
          <a:bodyPr/>
          <a:lstStyle/>
          <a:p>
            <a:r>
              <a:rPr lang="da-DK" sz="2800" dirty="0"/>
              <a:t>Resumé</a:t>
            </a:r>
            <a:endParaRPr lang="da-DK" sz="2800" dirty="0">
              <a:highlight>
                <a:srgbClr val="FFFF00"/>
              </a:highlight>
            </a:endParaRP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a:xfrm>
            <a:off x="868017" y="2239230"/>
            <a:ext cx="5614114" cy="3623687"/>
          </a:xfrm>
        </p:spPr>
        <p:txBody>
          <a:bodyPr>
            <a:noAutofit/>
          </a:bodyPr>
          <a:lstStyle/>
          <a:p>
            <a:pPr defTabSz="360000"/>
            <a:r>
              <a:rPr lang="da-DK" sz="1300" dirty="0"/>
              <a:t>5:	Biogas er cirkulær økonomi og sektorintegration</a:t>
            </a:r>
          </a:p>
          <a:p>
            <a:pPr defTabSz="360000"/>
            <a:r>
              <a:rPr lang="da-DK" sz="1300" dirty="0"/>
              <a:t>6:	Tre scenarier – Energistyrelse, </a:t>
            </a:r>
            <a:r>
              <a:rPr lang="da-DK" sz="1300" dirty="0" err="1"/>
              <a:t>Frozen</a:t>
            </a:r>
            <a:r>
              <a:rPr lang="da-DK" sz="1300" dirty="0"/>
              <a:t> Policy og Green Policy</a:t>
            </a:r>
          </a:p>
          <a:p>
            <a:pPr defTabSz="360000"/>
            <a:r>
              <a:rPr lang="da-DK" sz="1300" dirty="0"/>
              <a:t>7:	Udvikling i biogasproduktion og gasforbrug</a:t>
            </a:r>
          </a:p>
          <a:p>
            <a:pPr defTabSz="360000"/>
            <a:r>
              <a:rPr lang="da-DK" sz="1300" dirty="0"/>
              <a:t>8: 	Effekter af biogasudbygning</a:t>
            </a:r>
          </a:p>
          <a:p>
            <a:pPr defTabSz="360000"/>
            <a:r>
              <a:rPr lang="da-DK" sz="1300" dirty="0"/>
              <a:t>9: 	Biogas Danmarks Green Policy-forslag</a:t>
            </a:r>
          </a:p>
          <a:p>
            <a:pPr defTabSz="360000"/>
            <a:r>
              <a:rPr lang="da-DK" sz="1300" dirty="0"/>
              <a:t>10: 	VE-andele i gassystemet</a:t>
            </a:r>
          </a:p>
          <a:p>
            <a:pPr defTabSz="360000"/>
            <a:r>
              <a:rPr lang="da-DK" sz="1300" dirty="0"/>
              <a:t>11: 	Udvikling i biogasproduktion og bioressourceudnyttelse</a:t>
            </a:r>
          </a:p>
          <a:p>
            <a:pPr defTabSz="360000"/>
            <a:r>
              <a:rPr lang="da-DK" sz="1300" dirty="0"/>
              <a:t>12: 	Udvikling i gasforbrug og biogasproduktion</a:t>
            </a:r>
          </a:p>
          <a:p>
            <a:pPr defTabSz="360000"/>
            <a:r>
              <a:rPr lang="da-DK" sz="1300" dirty="0"/>
              <a:t>13: 	Børsværdi af biogas leveret via gasnettet</a:t>
            </a:r>
          </a:p>
          <a:p>
            <a:pPr defTabSz="360000"/>
            <a:r>
              <a:rPr lang="da-DK" sz="1300" dirty="0"/>
              <a:t>14:	CO</a:t>
            </a:r>
            <a:r>
              <a:rPr lang="da-DK" sz="1300" baseline="-25000" dirty="0"/>
              <a:t>2</a:t>
            </a:r>
            <a:r>
              <a:rPr lang="da-DK" sz="1300" dirty="0"/>
              <a:t>e-afgifter på husdyrgødning</a:t>
            </a:r>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p:txBody>
          <a:bodyPr/>
          <a:lstStyle/>
          <a:p>
            <a:r>
              <a:rPr lang="da-DK" dirty="0"/>
              <a:t>Indhold</a:t>
            </a:r>
            <a:endParaRPr lang="da-DK" dirty="0">
              <a:highlight>
                <a:srgbClr val="FFFF00"/>
              </a:highlight>
            </a:endParaRPr>
          </a:p>
        </p:txBody>
      </p:sp>
      <p:pic>
        <p:nvPicPr>
          <p:cNvPr id="7" name="Pladsholder til billede 6">
            <a:extLst>
              <a:ext uri="{FF2B5EF4-FFF2-40B4-BE49-F238E27FC236}">
                <a16:creationId xmlns:a16="http://schemas.microsoft.com/office/drawing/2014/main" id="{0571AE66-0E3F-B763-6D54-3B6D66C15256}"/>
              </a:ext>
            </a:extLst>
          </p:cNvPr>
          <p:cNvPicPr>
            <a:picLocks noGrp="1" noChangeAspect="1"/>
          </p:cNvPicPr>
          <p:nvPr>
            <p:ph type="pic" sz="quarter" idx="12"/>
          </p:nvPr>
        </p:nvPicPr>
        <p:blipFill rotWithShape="1">
          <a:blip r:embed="rId3"/>
          <a:srcRect l="3" r="3"/>
          <a:stretch/>
        </p:blipFill>
        <p:spPr>
          <a:xfrm>
            <a:off x="6775450" y="-9427"/>
            <a:ext cx="5454650" cy="6905625"/>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621" h="6860718">
                <a:moveTo>
                  <a:pt x="1875264" y="13648"/>
                </a:moveTo>
                <a:lnTo>
                  <a:pt x="2808621" y="0"/>
                </a:lnTo>
                <a:lnTo>
                  <a:pt x="2808621" y="6858000"/>
                </a:lnTo>
                <a:lnTo>
                  <a:pt x="52685" y="6860718"/>
                </a:lnTo>
                <a:cubicBezTo>
                  <a:pt x="46362" y="1839064"/>
                  <a:pt x="-471020" y="708435"/>
                  <a:pt x="1875264" y="13648"/>
                </a:cubicBezTo>
                <a:close/>
              </a:path>
            </a:pathLst>
          </a:custGeom>
          <a:noFill/>
        </p:spPr>
      </p:pic>
      <p:sp>
        <p:nvSpPr>
          <p:cNvPr id="6" name="Tekstfelt 5">
            <a:extLst>
              <a:ext uri="{FF2B5EF4-FFF2-40B4-BE49-F238E27FC236}">
                <a16:creationId xmlns:a16="http://schemas.microsoft.com/office/drawing/2014/main" id="{1416CC3C-DB48-09E7-5282-E419A80F4417}"/>
              </a:ext>
            </a:extLst>
          </p:cNvPr>
          <p:cNvSpPr txBox="1"/>
          <p:nvPr/>
        </p:nvSpPr>
        <p:spPr>
          <a:xfrm>
            <a:off x="761446"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4</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Tree>
    <p:extLst>
      <p:ext uri="{BB962C8B-B14F-4D97-AF65-F5344CB8AC3E}">
        <p14:creationId xmlns:p14="http://schemas.microsoft.com/office/powerpoint/2010/main" val="1919796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AD515-34BE-4B3D-B2A3-9A870902C983}"/>
              </a:ext>
            </a:extLst>
          </p:cNvPr>
          <p:cNvSpPr>
            <a:spLocks noGrp="1"/>
          </p:cNvSpPr>
          <p:nvPr>
            <p:ph type="title"/>
          </p:nvPr>
        </p:nvSpPr>
        <p:spPr>
          <a:xfrm>
            <a:off x="838199" y="653819"/>
            <a:ext cx="9094348" cy="480131"/>
          </a:xfrm>
        </p:spPr>
        <p:txBody>
          <a:bodyPr/>
          <a:lstStyle/>
          <a:p>
            <a:r>
              <a:rPr lang="da-DK" sz="2800" dirty="0"/>
              <a:t>Biogas er cirkulær økonomi og sektorintegration</a:t>
            </a:r>
          </a:p>
        </p:txBody>
      </p:sp>
      <p:sp>
        <p:nvSpPr>
          <p:cNvPr id="269" name="Pladsholder til indhold 5">
            <a:extLst>
              <a:ext uri="{FF2B5EF4-FFF2-40B4-BE49-F238E27FC236}">
                <a16:creationId xmlns:a16="http://schemas.microsoft.com/office/drawing/2014/main" id="{62655CB5-6684-B18A-7949-96E5043D6832}"/>
              </a:ext>
            </a:extLst>
          </p:cNvPr>
          <p:cNvSpPr>
            <a:spLocks noGrp="1"/>
          </p:cNvSpPr>
          <p:nvPr>
            <p:ph idx="14"/>
          </p:nvPr>
        </p:nvSpPr>
        <p:spPr>
          <a:xfrm>
            <a:off x="867600" y="1518911"/>
            <a:ext cx="2521961" cy="3788635"/>
          </a:xfrm>
        </p:spPr>
        <p:txBody>
          <a:bodyPr>
            <a:noAutofit/>
          </a:bodyPr>
          <a:lstStyle/>
          <a:p>
            <a:r>
              <a:rPr lang="da-DK" sz="1300" dirty="0"/>
              <a:t>De danske biogasanlæg spiller en central rolle i håndteringen af madaffald, restprodukter og husdyrgødning. Biogasanlæggene sikrer, at næringsstoffer i affald og restprodukter recirkuleres som gødning til landbruget. </a:t>
            </a:r>
          </a:p>
          <a:p>
            <a:endParaRPr lang="da-DK" sz="1300" dirty="0"/>
          </a:p>
          <a:p>
            <a:r>
              <a:rPr lang="da-DK" sz="1300" dirty="0"/>
              <a:t>Samtidig udnyttes </a:t>
            </a:r>
            <a:r>
              <a:rPr lang="da-DK" sz="1300" dirty="0" err="1"/>
              <a:t>energi-indholdet</a:t>
            </a:r>
            <a:r>
              <a:rPr lang="da-DK" sz="1300" dirty="0"/>
              <a:t> i biomasserne til biogas, der fortrænger fossilt brændstof. </a:t>
            </a:r>
          </a:p>
          <a:p>
            <a:endParaRPr lang="da-DK" sz="1300" dirty="0"/>
          </a:p>
          <a:p>
            <a:r>
              <a:rPr lang="da-DK" sz="1300" dirty="0"/>
              <a:t>Når biogassen tilføres gasnettet, udskilles biogen CO</a:t>
            </a:r>
            <a:r>
              <a:rPr lang="da-DK" sz="1300" baseline="-25000" dirty="0"/>
              <a:t>2</a:t>
            </a:r>
            <a:r>
              <a:rPr lang="da-DK" sz="1300" dirty="0"/>
              <a:t>. Biogasproducenterne er i fuld gang med at udvikle anvendelsen af denne biogene CO</a:t>
            </a:r>
            <a:r>
              <a:rPr lang="da-DK" sz="1300" baseline="-25000" dirty="0"/>
              <a:t>2</a:t>
            </a:r>
            <a:r>
              <a:rPr lang="da-DK" sz="1300" dirty="0"/>
              <a:t> til produktion af Power-to-X brændstoffer og CO</a:t>
            </a:r>
            <a:r>
              <a:rPr lang="da-DK" sz="1300" baseline="-25000" dirty="0"/>
              <a:t>2</a:t>
            </a:r>
            <a:r>
              <a:rPr lang="da-DK" sz="1300" dirty="0"/>
              <a:t>-lagring.</a:t>
            </a:r>
          </a:p>
        </p:txBody>
      </p:sp>
      <p:sp>
        <p:nvSpPr>
          <p:cNvPr id="280" name="Pladsholder til indhold 5">
            <a:extLst>
              <a:ext uri="{FF2B5EF4-FFF2-40B4-BE49-F238E27FC236}">
                <a16:creationId xmlns:a16="http://schemas.microsoft.com/office/drawing/2014/main" id="{20B5172C-422C-5861-77C6-67DE5593884D}"/>
              </a:ext>
            </a:extLst>
          </p:cNvPr>
          <p:cNvSpPr txBox="1">
            <a:spLocks/>
          </p:cNvSpPr>
          <p:nvPr/>
        </p:nvSpPr>
        <p:spPr>
          <a:xfrm>
            <a:off x="3498360" y="6021487"/>
            <a:ext cx="4329538" cy="584110"/>
          </a:xfrm>
          <a:prstGeom prst="rect">
            <a:avLst/>
          </a:prstGeom>
          <a:ln>
            <a:noFill/>
          </a:ln>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300" i="1" dirty="0"/>
              <a:t>Den danske biogasproduktion er et stærkt eksempel på, hvordan den cirkulære økonomi kan føres ud i virkeligheden.</a:t>
            </a:r>
          </a:p>
        </p:txBody>
      </p:sp>
      <p:sp>
        <p:nvSpPr>
          <p:cNvPr id="281" name="Tekstfelt 280">
            <a:extLst>
              <a:ext uri="{FF2B5EF4-FFF2-40B4-BE49-F238E27FC236}">
                <a16:creationId xmlns:a16="http://schemas.microsoft.com/office/drawing/2014/main" id="{6D769D02-ED26-B105-15E4-7BF2FAF8A533}"/>
              </a:ext>
            </a:extLst>
          </p:cNvPr>
          <p:cNvSpPr txBox="1"/>
          <p:nvPr/>
        </p:nvSpPr>
        <p:spPr>
          <a:xfrm>
            <a:off x="770971" y="113015"/>
            <a:ext cx="1690576" cy="246221"/>
          </a:xfrm>
          <a:prstGeom prst="rect">
            <a:avLst/>
          </a:prstGeom>
          <a:noFill/>
        </p:spPr>
        <p:txBody>
          <a:bodyPr wrap="square" rtlCol="0">
            <a:spAutoFit/>
          </a:bodyPr>
          <a:lstStyle/>
          <a:p>
            <a:pPr algn="ctr"/>
            <a:r>
              <a:rPr lang="da-DK" sz="1000" dirty="0"/>
              <a:t>5  –  Biogas Outlook 2024</a:t>
            </a:r>
          </a:p>
        </p:txBody>
      </p:sp>
      <p:sp>
        <p:nvSpPr>
          <p:cNvPr id="282" name="Tekstfelt 281">
            <a:extLst>
              <a:ext uri="{FF2B5EF4-FFF2-40B4-BE49-F238E27FC236}">
                <a16:creationId xmlns:a16="http://schemas.microsoft.com/office/drawing/2014/main" id="{B030E555-192F-30E0-2E8A-5E2884CC0558}"/>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Resumé</a:t>
            </a:r>
            <a:endParaRPr kumimoji="0" lang="da-DK" sz="1400" b="1" i="0" u="none" strike="noStrike" kern="1200" cap="none" spc="0" normalizeH="0" baseline="0" noProof="0" dirty="0">
              <a:ln>
                <a:noFill/>
              </a:ln>
              <a:solidFill>
                <a:srgbClr val="426243"/>
              </a:solidFill>
              <a:effectLst/>
              <a:highlight>
                <a:srgbClr val="FFFF00"/>
              </a:highlight>
              <a:uLnTx/>
              <a:uFillTx/>
              <a:latin typeface="Corbel" panose="020B0503020204020204"/>
              <a:ea typeface="+mn-ea"/>
              <a:cs typeface="+mn-cs"/>
            </a:endParaRPr>
          </a:p>
        </p:txBody>
      </p:sp>
      <p:sp>
        <p:nvSpPr>
          <p:cNvPr id="592" name="Pladsholder til indhold 5">
            <a:extLst>
              <a:ext uri="{FF2B5EF4-FFF2-40B4-BE49-F238E27FC236}">
                <a16:creationId xmlns:a16="http://schemas.microsoft.com/office/drawing/2014/main" id="{7FED52F0-0C61-CDDC-552A-062ECA75DA0C}"/>
              </a:ext>
            </a:extLst>
          </p:cNvPr>
          <p:cNvSpPr txBox="1">
            <a:spLocks/>
          </p:cNvSpPr>
          <p:nvPr/>
        </p:nvSpPr>
        <p:spPr>
          <a:xfrm>
            <a:off x="7538901" y="6021488"/>
            <a:ext cx="4308691" cy="527632"/>
          </a:xfrm>
          <a:prstGeom prst="rect">
            <a:avLst/>
          </a:prstGeom>
          <a:ln>
            <a:noFill/>
          </a:ln>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a-DK" sz="1300" i="1" dirty="0"/>
              <a:t>Ved opgradering af den rå biogas leveres ikke blot </a:t>
            </a:r>
            <a:r>
              <a:rPr lang="da-DK" sz="1300" i="1" dirty="0" err="1"/>
              <a:t>biometan</a:t>
            </a:r>
            <a:r>
              <a:rPr lang="da-DK" sz="1300" i="1" dirty="0"/>
              <a:t>,</a:t>
            </a:r>
          </a:p>
          <a:p>
            <a:pPr algn="r"/>
            <a:r>
              <a:rPr lang="da-DK" sz="1300" i="1" dirty="0"/>
              <a:t>men biogen CO</a:t>
            </a:r>
            <a:r>
              <a:rPr lang="da-DK" sz="1300" baseline="-25000" dirty="0"/>
              <a:t>2</a:t>
            </a:r>
            <a:r>
              <a:rPr lang="da-DK" sz="1300" i="1" dirty="0"/>
              <a:t>,der effektivt kan lagre el i PtX-brændstoffer.</a:t>
            </a:r>
          </a:p>
        </p:txBody>
      </p:sp>
      <p:pic>
        <p:nvPicPr>
          <p:cNvPr id="4" name="Billede 3">
            <a:extLst>
              <a:ext uri="{FF2B5EF4-FFF2-40B4-BE49-F238E27FC236}">
                <a16:creationId xmlns:a16="http://schemas.microsoft.com/office/drawing/2014/main" id="{7FDFCEDE-CEC9-9F02-D27C-44EDC0AA2B1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104118" y="1377448"/>
            <a:ext cx="8661638" cy="4540553"/>
          </a:xfrm>
          <a:prstGeom prst="rect">
            <a:avLst/>
          </a:prstGeom>
        </p:spPr>
      </p:pic>
    </p:spTree>
    <p:extLst>
      <p:ext uri="{BB962C8B-B14F-4D97-AF65-F5344CB8AC3E}">
        <p14:creationId xmlns:p14="http://schemas.microsoft.com/office/powerpoint/2010/main" val="2816776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4855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Resumé</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58076" y="1215800"/>
            <a:ext cx="9398628" cy="357052"/>
          </a:xfrm>
        </p:spPr>
        <p:txBody>
          <a:bodyPr/>
          <a:lstStyle/>
          <a:p>
            <a:r>
              <a:rPr lang="da-DK" sz="1800" dirty="0"/>
              <a:t>Centrale forudsætninger og hovedlinjer for de tre scenarier</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58076" y="1636348"/>
            <a:ext cx="4656540" cy="42964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t>Fælles forudsætninger for de tre scenarier</a:t>
            </a:r>
            <a:b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b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Alle tre scenarier anvender gasforbruget i Energistyrelsens analyseforudsætninger AF22.</a:t>
            </a:r>
            <a:r>
              <a:rPr kumimoji="0" lang="da-DK" sz="1300" b="0" i="0" u="none" strike="noStrike" kern="1200" cap="none" spc="0" normalizeH="0" baseline="30000" noProof="0" dirty="0">
                <a:ln>
                  <a:noFill/>
                </a:ln>
                <a:solidFill>
                  <a:srgbClr val="426243"/>
                </a:solidFill>
                <a:effectLst/>
                <a:uLnTx/>
                <a:uFillTx/>
                <a:latin typeface="Corbel" panose="020B0503020204020204"/>
                <a:ea typeface="+mn-ea"/>
                <a:cs typeface="+mn-cs"/>
              </a:rPr>
              <a:t>(1)</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da det er erkendt, at AF23 ikke er korrekt efter den kaotiske udvikling i 2022.</a:t>
            </a:r>
            <a:endParaRPr kumimoji="0" lang="da-DK" sz="1300" b="0" i="0" u="none" strike="noStrike" kern="1200" cap="none" spc="0" normalizeH="0" baseline="30000" noProof="0" dirty="0">
              <a:ln>
                <a:noFill/>
              </a:ln>
              <a:solidFill>
                <a:srgbClr val="426243"/>
              </a:solidFill>
              <a:effectLst/>
              <a:uLnTx/>
              <a:uFillTx/>
              <a:latin typeface="Corbel" panose="020B0503020204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t>Energistyrelse scenariet (AF22)</a:t>
            </a:r>
            <a:b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b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Energistyrelse scenariet tager udgangspunkt i  AF23, der er Energistyrelsens forventning til udviklingen i biogasproduktionen.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Energistyrelse scenariet indebærer en udvikling i biogas-produktionen baseret på Energistyrelsens prognoser for både den eksisterende støtteordning og de planlagte biogasudbud frem mod 2030.</a:t>
            </a:r>
            <a:r>
              <a:rPr kumimoji="0" lang="da-DK" sz="1300" b="0" i="1" u="none" strike="noStrike" kern="1200" cap="none" spc="0" normalizeH="0" baseline="30000" noProof="0" dirty="0">
                <a:ln>
                  <a:noFill/>
                </a:ln>
                <a:solidFill>
                  <a:srgbClr val="426243"/>
                </a:solidFill>
                <a:effectLst/>
                <a:uLnTx/>
                <a:uFillTx/>
                <a:latin typeface="Corbel" panose="020B0503020204020204"/>
                <a:ea typeface="+mn-ea"/>
                <a:cs typeface="+mn-cs"/>
              </a:rPr>
              <a:t>(1)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Da Energistyrelsens prognoser kun omfatter en detaljeret anvendelse af husdyrgødningen </a:t>
            </a:r>
            <a:r>
              <a:rPr kumimoji="0" lang="da-DK" sz="1300" b="0" i="1" u="none" strike="noStrike" kern="1200" cap="none" spc="0" normalizeH="0" baseline="30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har Biogas Danmark vurderet anvendelsen af de øvrige tilgængelige bioressourcer. Dette er  primært baseret på data fra de seneste biomasseindberetninger </a:t>
            </a:r>
            <a:r>
              <a:rPr kumimoji="0" lang="da-DK" sz="1300" b="0" i="0" u="none" strike="noStrike" kern="1200" cap="none" spc="0" normalizeH="0" baseline="30000" noProof="0" dirty="0">
                <a:ln>
                  <a:noFill/>
                </a:ln>
                <a:solidFill>
                  <a:srgbClr val="426243"/>
                </a:solidFill>
                <a:effectLst/>
                <a:uLnTx/>
                <a:uFillTx/>
                <a:latin typeface="Corbel" panose="020B0503020204020204"/>
                <a:ea typeface="+mn-ea"/>
                <a:cs typeface="+mn-cs"/>
              </a:rPr>
              <a:t>(3)</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Biogas Danmark har foretaget konsekvensanalyser af klima- og miljøforhold samt potentialer for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-lagring, Power-to-X og pyrolyse mm for Energistyrelse scenariet, baseret på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dokumente-rede</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enhedsdata fra universiteter m.v.</a:t>
            </a: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48549" y="722666"/>
            <a:ext cx="9850491" cy="480131"/>
          </a:xfrm>
        </p:spPr>
        <p:txBody>
          <a:bodyPr/>
          <a:lstStyle/>
          <a:p>
            <a:r>
              <a:rPr lang="da-DK" sz="2800" dirty="0"/>
              <a:t>Tre scenarier – Energistyrelse, Frozen Policy og Green Policy</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61446"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6  –  Biogas Outlook 2024</a:t>
            </a:r>
          </a:p>
        </p:txBody>
      </p:sp>
      <p:sp>
        <p:nvSpPr>
          <p:cNvPr id="10" name="Pladsholder til indhold 5">
            <a:extLst>
              <a:ext uri="{FF2B5EF4-FFF2-40B4-BE49-F238E27FC236}">
                <a16:creationId xmlns:a16="http://schemas.microsoft.com/office/drawing/2014/main" id="{02C0EB0B-F0AF-E22B-4E99-2F39692CF102}"/>
              </a:ext>
            </a:extLst>
          </p:cNvPr>
          <p:cNvSpPr txBox="1">
            <a:spLocks/>
          </p:cNvSpPr>
          <p:nvPr/>
        </p:nvSpPr>
        <p:spPr>
          <a:xfrm>
            <a:off x="8833002" y="1636348"/>
            <a:ext cx="3172185" cy="503026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t>Green Policy scenariet</a:t>
            </a:r>
            <a:b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b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Green Policy scenariet tager udgangspunkt i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Frozen</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Policy scenariet, men afspejler Biogas Danmarks politikforslag om at forbedre markedsvilkårene for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ustøttet</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biogas og reducere udbudspuljerne, som er uddybet nærmere på side 9.</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t>Sammenligning af de tre scenarier</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a:t>
            </a:r>
            <a:b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b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Side 7 viser overordnet hvorledes de tre scenarier dækker behovet for gas i fremtiden samt hvorledes Green Policy forslaget også kan give et væsentligt bidrag til at reducere klimagasserne i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transport-sektor</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byggeindustri m.v. efter 2030.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Da Biogas Danmark mener, at de realistiske scenarier fremover er enten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Frozen</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Policy eller Green Policy scenarierne, er det de to scenarier der beskrives i Outlook 2024.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På side 8 er vist forskellen mellem de </a:t>
            </a:r>
            <a:r>
              <a:rPr lang="da-DK" sz="1300" dirty="0">
                <a:solidFill>
                  <a:srgbClr val="426243"/>
                </a:solidFill>
                <a:latin typeface="Corbel" panose="020B0503020204020204"/>
              </a:rPr>
              <a:t>to</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scenarier på klima, miljø og andre forhold.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2" name="Pladsholder til indhold 5">
            <a:extLst>
              <a:ext uri="{FF2B5EF4-FFF2-40B4-BE49-F238E27FC236}">
                <a16:creationId xmlns:a16="http://schemas.microsoft.com/office/drawing/2014/main" id="{62D29090-2017-B82E-F804-47DDF9B84D57}"/>
              </a:ext>
            </a:extLst>
          </p:cNvPr>
          <p:cNvSpPr txBox="1">
            <a:spLocks/>
          </p:cNvSpPr>
          <p:nvPr/>
        </p:nvSpPr>
        <p:spPr>
          <a:xfrm>
            <a:off x="5514615" y="1660878"/>
            <a:ext cx="3172185" cy="48638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1" i="0" u="none" strike="noStrike" kern="1200" cap="none" spc="0" normalizeH="0" baseline="0" noProof="0" dirty="0" err="1">
                <a:ln>
                  <a:noFill/>
                </a:ln>
                <a:solidFill>
                  <a:srgbClr val="426243"/>
                </a:solidFill>
                <a:effectLst/>
                <a:uLnTx/>
                <a:uFillTx/>
                <a:latin typeface="Corbel" panose="020B0503020204020204"/>
                <a:ea typeface="+mn-ea"/>
                <a:cs typeface="+mn-cs"/>
              </a:rPr>
              <a:t>Frozen</a:t>
            </a:r>
            <a: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t> Policy scenariet</a:t>
            </a:r>
            <a:br>
              <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rPr>
            </a:b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Frozen</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Policy scenariet er Biogas Danmarks revurdering af Energistyrelse scenariet baseret på en række nye rammebetingelser, der ikke er taget højde for af Energistyrelsen.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Dette omfatter kombinationen af  støttenedsættelse for overkompensation,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indfødningstariffer</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fra Evida, manglende salgsmuligheder for oprindelsesgarantier i de nye biogasudbud, øget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e-afgift på biogas i gasnettet, og et forbud mod at anvende majsensilage fra 2025.</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Den eksisterende støtteordning forventes derfor at nå sit højdepunkt i 2024 med en samlet produktion på 26,2 PJ. På grund af de førnævnte rammebetingelser, forventes dette at falde til 23,6 PJ i 2025 og 2026, men vil atter stige til 26,2 PJ fra 2027 og frem.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300" dirty="0">
                <a:solidFill>
                  <a:srgbClr val="426243"/>
                </a:solidFill>
                <a:latin typeface="Corbel" panose="020B0503020204020204"/>
              </a:rPr>
              <a:t>Selv hvis det maksimale støtteloft udnyttes i de nye </a:t>
            </a:r>
            <a:r>
              <a:rPr kumimoji="0" lang="da-DK" sz="1300" i="0" u="none" strike="noStrike" kern="1200" cap="none" spc="0" normalizeH="0" baseline="0" noProof="0" dirty="0">
                <a:ln>
                  <a:noFill/>
                </a:ln>
                <a:solidFill>
                  <a:srgbClr val="426243"/>
                </a:solidFill>
                <a:effectLst/>
                <a:uLnTx/>
                <a:uFillTx/>
                <a:latin typeface="Corbel" panose="020B0503020204020204"/>
                <a:ea typeface="+mn-ea"/>
                <a:cs typeface="+mn-cs"/>
              </a:rPr>
              <a:t>udbudspuljer, vil der være dårlig økonomi i udbuddene. Biogasproduktionen på basis af udbuddene er derfor reduceret fra de forventede 9,4 PJ til 6,5 PJ. </a:t>
            </a:r>
            <a:endParaRPr kumimoji="0" lang="da-DK" sz="1300" i="0" u="none" strike="sngStrike" kern="1200" cap="none" spc="0" normalizeH="0" baseline="0" noProof="0" dirty="0">
              <a:ln>
                <a:noFill/>
              </a:ln>
              <a:solidFill>
                <a:srgbClr val="426243"/>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335051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15062-F706-7DB8-5F1D-3BB7752B41D9}"/>
            </a:ext>
          </a:extLst>
        </p:cNvPr>
        <p:cNvGrpSpPr/>
        <p:nvPr/>
      </p:nvGrpSpPr>
      <p:grpSpPr>
        <a:xfrm>
          <a:off x="0" y="0"/>
          <a:ext cx="0" cy="0"/>
          <a:chOff x="0" y="0"/>
          <a:chExt cx="0" cy="0"/>
        </a:xfrm>
      </p:grpSpPr>
      <p:sp>
        <p:nvSpPr>
          <p:cNvPr id="7" name="Tekstfelt 6">
            <a:extLst>
              <a:ext uri="{FF2B5EF4-FFF2-40B4-BE49-F238E27FC236}">
                <a16:creationId xmlns:a16="http://schemas.microsoft.com/office/drawing/2014/main" id="{BE6C87E9-79D4-4FD8-295B-963FEC2FB28C}"/>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dirty="0">
                <a:solidFill>
                  <a:srgbClr val="426243"/>
                </a:solidFill>
                <a:latin typeface="Corbel" panose="020B0503020204020204"/>
              </a:rPr>
              <a:t>Resumé</a:t>
            </a:r>
            <a:endPar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4" name="Pladsholder til tekst 2">
            <a:extLst>
              <a:ext uri="{FF2B5EF4-FFF2-40B4-BE49-F238E27FC236}">
                <a16:creationId xmlns:a16="http://schemas.microsoft.com/office/drawing/2014/main" id="{7A92E612-2A1A-6245-4FB3-E49B4D7B6112}"/>
              </a:ext>
            </a:extLst>
          </p:cNvPr>
          <p:cNvSpPr>
            <a:spLocks noGrp="1"/>
          </p:cNvSpPr>
          <p:nvPr>
            <p:ph type="body" idx="1"/>
          </p:nvPr>
        </p:nvSpPr>
        <p:spPr>
          <a:xfrm>
            <a:off x="892672" y="1646030"/>
            <a:ext cx="5203328" cy="534462"/>
          </a:xfrm>
        </p:spPr>
        <p:txBody>
          <a:bodyPr/>
          <a:lstStyle/>
          <a:p>
            <a:r>
              <a:rPr lang="da-DK" sz="1800" dirty="0"/>
              <a:t>For første gang falder biogasproduktionen på grund af uventede forringede rammebetingelser</a:t>
            </a:r>
          </a:p>
        </p:txBody>
      </p:sp>
      <p:sp>
        <p:nvSpPr>
          <p:cNvPr id="15" name="Pladsholder til indhold 5">
            <a:extLst>
              <a:ext uri="{FF2B5EF4-FFF2-40B4-BE49-F238E27FC236}">
                <a16:creationId xmlns:a16="http://schemas.microsoft.com/office/drawing/2014/main" id="{99F1A3E6-02E7-B1A5-438E-DA369AE71510}"/>
              </a:ext>
            </a:extLst>
          </p:cNvPr>
          <p:cNvSpPr txBox="1">
            <a:spLocks/>
          </p:cNvSpPr>
          <p:nvPr/>
        </p:nvSpPr>
        <p:spPr>
          <a:xfrm>
            <a:off x="892672" y="2343599"/>
            <a:ext cx="4893676" cy="36000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For alle tre scenarier er Energistyrelsens prognose i AF22 basis, hvor det ses, at gasforbruget i husholdninger fortsat er på 2,4 PJ i 2035. </a:t>
            </a:r>
            <a:r>
              <a:rPr lang="da-DK" sz="1300" dirty="0">
                <a:latin typeface="Calibri" panose="020F0502020204030204" pitchFamily="34" charset="0"/>
                <a:ea typeface="Calibri" panose="020F0502020204030204" pitchFamily="34" charset="0"/>
                <a:cs typeface="Times New Roman" panose="02020603050405020304" pitchFamily="18" charset="0"/>
              </a:rPr>
              <a:t>Dette er baggrunden for, at den nationale energikrisestab, NEKST, i foråret 2024 har anbefalet, at det sikres, at private gasforbrugere køber biogas på markedsvilkår fra 2030. </a:t>
            </a: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Biogas Danmark anbefaler et </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-fortrængningskrav, der sikrer dette efter hollandsk model.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Den forventede biogasproduktion i Energistyrelse scenariet (blå streg) viser en dækning med 100 procent i 2030, hvilket Biogas Danmark ikke finder realistisk med de aktuelle forringede rammevilkår. Konsekvenserne heraf er præsenteret i </a:t>
            </a:r>
            <a:r>
              <a:rPr kumimoji="0" lang="da-DK" sz="13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Times New Roman" panose="02020603050405020304" pitchFamily="18" charset="0"/>
              </a:rPr>
              <a:t>Frozen</a:t>
            </a: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 Policy scenariet (rød streg), der viser, at en dækning af gasforbruget først sker efter 2032.</a:t>
            </a:r>
            <a:b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Med Biogas Danmarks Green Policy-forslag (grøn streg), der omfatter bedre rammevilkår for </a:t>
            </a:r>
            <a:r>
              <a:rPr kumimoji="0" lang="da-DK" sz="13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Times New Roman" panose="02020603050405020304" pitchFamily="18" charset="0"/>
              </a:rPr>
              <a:t>ustøttet</a:t>
            </a:r>
            <a:r>
              <a:rPr kumimoji="0" lang="da-DK" sz="13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 biogas, er det muligt at fremrykke det grønne kryds til 2029/30, hvor biogasproduktionen overstiger gasforbruget i Danmark – og samtidig kan biogasproduktionen levere en markant større andel af brændstofferne til transportsektorens tunge vejgodstransport og senere skibe, fly samt grønne kulbrinter til eksempelvis plastproduktion. </a:t>
            </a:r>
            <a:endParaRPr kumimoji="0" lang="da-DK" sz="1300" b="0" i="0" u="none" strike="noStrike" kern="1200" cap="none" spc="0" normalizeH="0" baseline="0" noProof="0" dirty="0">
              <a:ln>
                <a:noFill/>
              </a:ln>
              <a:effectLst/>
              <a:uLnTx/>
              <a:uFillTx/>
              <a:latin typeface="Corbel" panose="020B0503020204020204"/>
              <a:ea typeface="+mn-ea"/>
              <a:cs typeface="+mn-cs"/>
            </a:endParaRPr>
          </a:p>
        </p:txBody>
      </p:sp>
      <p:sp>
        <p:nvSpPr>
          <p:cNvPr id="16" name="Titel 1">
            <a:extLst>
              <a:ext uri="{FF2B5EF4-FFF2-40B4-BE49-F238E27FC236}">
                <a16:creationId xmlns:a16="http://schemas.microsoft.com/office/drawing/2014/main" id="{5B4347F8-8996-7D59-823D-43060AB9E98C}"/>
              </a:ext>
            </a:extLst>
          </p:cNvPr>
          <p:cNvSpPr>
            <a:spLocks noGrp="1"/>
          </p:cNvSpPr>
          <p:nvPr>
            <p:ph type="title"/>
          </p:nvPr>
        </p:nvSpPr>
        <p:spPr>
          <a:xfrm>
            <a:off x="867600" y="722666"/>
            <a:ext cx="5046160" cy="867930"/>
          </a:xfrm>
        </p:spPr>
        <p:txBody>
          <a:bodyPr/>
          <a:lstStyle/>
          <a:p>
            <a:r>
              <a:rPr lang="da-DK" sz="2800" dirty="0"/>
              <a:t>Udvikling i biogasproduktion og gasforbrug</a:t>
            </a:r>
          </a:p>
        </p:txBody>
      </p:sp>
      <p:sp>
        <p:nvSpPr>
          <p:cNvPr id="18" name="Tekstfelt 17">
            <a:extLst>
              <a:ext uri="{FF2B5EF4-FFF2-40B4-BE49-F238E27FC236}">
                <a16:creationId xmlns:a16="http://schemas.microsoft.com/office/drawing/2014/main" id="{9C3E425B-7889-6E7F-8CAB-DEC7479E5DAB}"/>
              </a:ext>
            </a:extLst>
          </p:cNvPr>
          <p:cNvSpPr txBox="1"/>
          <p:nvPr/>
        </p:nvSpPr>
        <p:spPr>
          <a:xfrm>
            <a:off x="770971" y="113015"/>
            <a:ext cx="1690576" cy="246221"/>
          </a:xfrm>
          <a:prstGeom prst="rect">
            <a:avLst/>
          </a:prstGeom>
          <a:noFill/>
        </p:spPr>
        <p:txBody>
          <a:bodyPr wrap="square" rtlCol="0">
            <a:spAutoFit/>
          </a:bodyPr>
          <a:lstStyle/>
          <a:p>
            <a:pPr algn="ctr"/>
            <a:r>
              <a:rPr lang="da-DK" sz="1000" dirty="0"/>
              <a:t>7  –  Biogas Outlook 2024</a:t>
            </a:r>
          </a:p>
        </p:txBody>
      </p:sp>
      <p:sp>
        <p:nvSpPr>
          <p:cNvPr id="21" name="Tekstfelt 20">
            <a:extLst>
              <a:ext uri="{FF2B5EF4-FFF2-40B4-BE49-F238E27FC236}">
                <a16:creationId xmlns:a16="http://schemas.microsoft.com/office/drawing/2014/main" id="{BEABD5C2-7EEB-D179-0933-07C09B235FFC}"/>
              </a:ext>
            </a:extLst>
          </p:cNvPr>
          <p:cNvSpPr txBox="1"/>
          <p:nvPr/>
        </p:nvSpPr>
        <p:spPr>
          <a:xfrm>
            <a:off x="5913760" y="4773388"/>
            <a:ext cx="6015968" cy="892552"/>
          </a:xfrm>
          <a:prstGeom prst="rect">
            <a:avLst/>
          </a:prstGeom>
          <a:noFill/>
        </p:spPr>
        <p:txBody>
          <a:bodyPr wrap="square" rtlCol="0">
            <a:spAutoFit/>
          </a:bodyPr>
          <a:lstStyle/>
          <a:p>
            <a:pPr>
              <a:defRPr/>
            </a:pPr>
            <a:r>
              <a:rPr lang="da-DK" sz="1300" i="1" dirty="0">
                <a:latin typeface="Corbel" panose="020B0503020204020204"/>
              </a:rPr>
              <a:t>Figuren viser udviklingen i biogasproduktionen i Energistyrelse scenariet samt </a:t>
            </a:r>
            <a:r>
              <a:rPr lang="da-DK" sz="1300" i="1" dirty="0" err="1">
                <a:latin typeface="Corbel" panose="020B0503020204020204"/>
              </a:rPr>
              <a:t>Frozen</a:t>
            </a:r>
            <a:r>
              <a:rPr lang="da-DK" sz="1300" i="1" dirty="0">
                <a:latin typeface="Corbel" panose="020B0503020204020204"/>
              </a:rPr>
              <a:t> Policy og Green Policy scenarierne. Udviklingen i gasforbruget er baseret på AF22, som ligger tættest på den aktuelle udvikling i gasforbruget til sammenligning med AF23, som allerede i 2023 viste for lavt gasforbrug i forhold til det realiserede.</a:t>
            </a:r>
          </a:p>
        </p:txBody>
      </p:sp>
      <p:graphicFrame>
        <p:nvGraphicFramePr>
          <p:cNvPr id="11" name="Diagram 10">
            <a:extLst>
              <a:ext uri="{FF2B5EF4-FFF2-40B4-BE49-F238E27FC236}">
                <a16:creationId xmlns:a16="http://schemas.microsoft.com/office/drawing/2014/main" id="{0215522E-D94D-4149-8F08-70C9095E44B8}"/>
              </a:ext>
            </a:extLst>
          </p:cNvPr>
          <p:cNvGraphicFramePr>
            <a:graphicFrameLocks/>
          </p:cNvGraphicFramePr>
          <p:nvPr>
            <p:extLst>
              <p:ext uri="{D42A27DB-BD31-4B8C-83A1-F6EECF244321}">
                <p14:modId xmlns:p14="http://schemas.microsoft.com/office/powerpoint/2010/main" val="3013554833"/>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048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Resumé</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7600" y="1328026"/>
            <a:ext cx="5391255" cy="295347"/>
          </a:xfrm>
        </p:spPr>
        <p:txBody>
          <a:bodyPr/>
          <a:lstStyle/>
          <a:p>
            <a:r>
              <a:rPr lang="da-DK" sz="1800" dirty="0"/>
              <a:t>Store klima- og miljøgevinster ved biogasudbygning</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7600" y="1880571"/>
            <a:ext cx="4976357" cy="40154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da-DK" sz="1300" dirty="0">
                <a:latin typeface="Corbel" panose="020B0503020204020204"/>
              </a:rPr>
              <a:t>Green Policy scenariet viser en markant kraftigere udbygning af biogasproduktionen end </a:t>
            </a:r>
            <a:r>
              <a:rPr lang="da-DK" sz="1300" dirty="0" err="1">
                <a:latin typeface="Corbel" panose="020B0503020204020204"/>
              </a:rPr>
              <a:t>Frozen</a:t>
            </a:r>
            <a:r>
              <a:rPr lang="da-DK" sz="1300" dirty="0">
                <a:latin typeface="Corbel" panose="020B0503020204020204"/>
              </a:rPr>
              <a:t> Policy, der er baseret på de rammevilkår, der aktuelt forventes at gælde fremadrettet. Især i Green Policy scenariet er der markante gevinster i form af fortrængning af fossil gas, reduktion af Danmarks klimaaftryk, mindre belastning af vandmiljøet og øget recirkulering af næringsstoffer. </a:t>
            </a:r>
          </a:p>
          <a:p>
            <a:pPr marL="0" lvl="0" indent="0">
              <a:buNone/>
              <a:defRPr/>
            </a:pPr>
            <a:r>
              <a:rPr lang="da-DK" sz="1300" dirty="0">
                <a:latin typeface="Corbel" panose="020B0503020204020204"/>
              </a:rPr>
              <a:t>Green Policy scenariet forudsætter samme reduktion i gasforbruget frem mod 2035 som </a:t>
            </a:r>
            <a:r>
              <a:rPr lang="da-DK" sz="1300" dirty="0" err="1">
                <a:latin typeface="Corbel" panose="020B0503020204020204"/>
              </a:rPr>
              <a:t>Frozen</a:t>
            </a:r>
            <a:r>
              <a:rPr lang="da-DK" sz="1300" dirty="0">
                <a:latin typeface="Corbel" panose="020B0503020204020204"/>
              </a:rPr>
              <a:t> Policy scenariet, men forudsætter en hurtigere vækst i biogasproduktionen. Fra 2029/30 overstiger produktionen gasforbruget hos de nuværende gaskunder, og den forøgede produktion forudsættes anvendt i den tunge landtransport. </a:t>
            </a:r>
          </a:p>
          <a:p>
            <a:pPr marL="0" lvl="0" indent="0">
              <a:buNone/>
              <a:defRPr/>
            </a:pPr>
            <a:r>
              <a:rPr lang="da-DK" sz="1300" dirty="0">
                <a:latin typeface="Corbel" panose="020B0503020204020204"/>
              </a:rPr>
              <a:t>Samtidig kan indfanget CO</a:t>
            </a:r>
            <a:r>
              <a:rPr lang="da-DK" sz="1300" baseline="-25000" dirty="0"/>
              <a:t>2</a:t>
            </a:r>
            <a:r>
              <a:rPr lang="da-DK" sz="1300" dirty="0">
                <a:latin typeface="Corbel" panose="020B0503020204020204"/>
              </a:rPr>
              <a:t> fra biogassen sikre lagring af store mængder overskudsstrøm via Power-to-X eller alternativt give en yderligere klimaeffekt på op mod 2,2 mio. ton CO</a:t>
            </a:r>
            <a:r>
              <a:rPr lang="da-DK" sz="1300" baseline="-25000" dirty="0"/>
              <a:t>2</a:t>
            </a:r>
            <a:r>
              <a:rPr lang="da-DK" sz="1300" dirty="0">
                <a:latin typeface="Corbel" panose="020B0503020204020204"/>
              </a:rPr>
              <a:t>, hvis denne CO</a:t>
            </a:r>
            <a:r>
              <a:rPr lang="da-DK" sz="1300" baseline="-25000" dirty="0"/>
              <a:t>2</a:t>
            </a:r>
            <a:r>
              <a:rPr lang="da-DK" sz="1300" dirty="0">
                <a:latin typeface="Corbel" panose="020B0503020204020204"/>
              </a:rPr>
              <a:t> lagres i undergrunden via CCS.</a:t>
            </a:r>
          </a:p>
          <a:p>
            <a:pPr marL="0" lvl="0" indent="0">
              <a:buNone/>
              <a:defRPr/>
            </a:pPr>
            <a:r>
              <a:rPr lang="da-DK" sz="1300" dirty="0">
                <a:latin typeface="Corbel" panose="020B0503020204020204"/>
              </a:rPr>
              <a:t>På miljøområdet er der basis for en reduktion af kvælstofudledningen til vandmiljøet på 1.600 tons N samt recirkulering af 8.000 tons fosfor oveni de 30.000 tons, der recirkuleres med husdyrgødningen, i alt  38.000 tons fosfor, der både er en knap og livsvigtig ressource.</a:t>
            </a: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55443"/>
            <a:ext cx="4899355" cy="480131"/>
          </a:xfrm>
        </p:spPr>
        <p:txBody>
          <a:bodyPr/>
          <a:lstStyle/>
          <a:p>
            <a:r>
              <a:rPr lang="da-DK" sz="2800" dirty="0"/>
              <a:t>Effekter af biogasudbygning </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8  –  Biogas Outlook 2024</a:t>
            </a:r>
          </a:p>
        </p:txBody>
      </p:sp>
      <p:pic>
        <p:nvPicPr>
          <p:cNvPr id="4" name="Billede 3">
            <a:extLst>
              <a:ext uri="{FF2B5EF4-FFF2-40B4-BE49-F238E27FC236}">
                <a16:creationId xmlns:a16="http://schemas.microsoft.com/office/drawing/2014/main" id="{DE8CA22E-8F77-E7A8-0A25-BB9735A54035}"/>
              </a:ext>
            </a:extLst>
          </p:cNvPr>
          <p:cNvPicPr>
            <a:picLocks noChangeAspect="1"/>
          </p:cNvPicPr>
          <p:nvPr/>
        </p:nvPicPr>
        <p:blipFill>
          <a:blip r:embed="rId3"/>
          <a:stretch>
            <a:fillRect/>
          </a:stretch>
        </p:blipFill>
        <p:spPr>
          <a:xfrm>
            <a:off x="5976000" y="755999"/>
            <a:ext cx="5886000" cy="5749241"/>
          </a:xfrm>
          <a:prstGeom prst="rect">
            <a:avLst/>
          </a:prstGeom>
        </p:spPr>
      </p:pic>
    </p:spTree>
    <p:extLst>
      <p:ext uri="{BB962C8B-B14F-4D97-AF65-F5344CB8AC3E}">
        <p14:creationId xmlns:p14="http://schemas.microsoft.com/office/powerpoint/2010/main" val="343380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Resumé</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92672" y="1646030"/>
            <a:ext cx="4893676" cy="305937"/>
          </a:xfrm>
        </p:spPr>
        <p:txBody>
          <a:bodyPr/>
          <a:lstStyle/>
          <a:p>
            <a:r>
              <a:rPr lang="da-DK" sz="1800" dirty="0"/>
              <a:t>En samlet pakke med flere</a:t>
            </a:r>
            <a:r>
              <a:rPr lang="da-DK" sz="1800" dirty="0">
                <a:solidFill>
                  <a:srgbClr val="00B0F0"/>
                </a:solidFill>
              </a:rPr>
              <a:t> </a:t>
            </a:r>
            <a:r>
              <a:rPr lang="da-DK" sz="1800" dirty="0"/>
              <a:t>initiativer</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92672" y="2007402"/>
            <a:ext cx="4893676" cy="42051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4685061" cy="867930"/>
          </a:xfrm>
        </p:spPr>
        <p:txBody>
          <a:bodyPr/>
          <a:lstStyle/>
          <a:p>
            <a:r>
              <a:rPr lang="da-DK" sz="2800" dirty="0"/>
              <a:t>Biogas Danmarks </a:t>
            </a:r>
            <a:br>
              <a:rPr lang="da-DK" sz="2800" dirty="0"/>
            </a:br>
            <a:r>
              <a:rPr lang="da-DK" sz="2800" dirty="0"/>
              <a:t>Green Policy forslag</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9</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21" name="Tekstfelt 20">
            <a:extLst>
              <a:ext uri="{FF2B5EF4-FFF2-40B4-BE49-F238E27FC236}">
                <a16:creationId xmlns:a16="http://schemas.microsoft.com/office/drawing/2014/main" id="{11C98C6F-71DD-B94C-7C02-1E40D6079D7A}"/>
              </a:ext>
            </a:extLst>
          </p:cNvPr>
          <p:cNvSpPr txBox="1"/>
          <p:nvPr/>
        </p:nvSpPr>
        <p:spPr>
          <a:xfrm>
            <a:off x="5913760" y="4491259"/>
            <a:ext cx="6015968" cy="14927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Rækken ”Planlagte biogasudbud” viser, hvornår der forventes udbetalt støtte første gang fra puljerne ifølge Energistyrelsens prognose. Støtten løber i 20 år fra det år støtten udbetales første gang. ”</a:t>
            </a:r>
            <a:r>
              <a:rPr kumimoji="0" lang="da-DK" sz="1300" b="0" i="1" u="none" strike="noStrike" kern="1200" cap="none" spc="0" normalizeH="0" baseline="0" noProof="0" dirty="0" err="1">
                <a:ln>
                  <a:noFill/>
                </a:ln>
                <a:solidFill>
                  <a:srgbClr val="426243"/>
                </a:solidFill>
                <a:effectLst/>
                <a:uLnTx/>
                <a:uFillTx/>
                <a:latin typeface="Corbel" panose="020B0503020204020204"/>
                <a:ea typeface="+mn-ea"/>
                <a:cs typeface="+mn-cs"/>
              </a:rPr>
              <a:t>Frozen</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 Policy” viser det reviderede forløb, efter at udbuddene nu er forsinket. ”Green Policy” viser, hvordan Biogas Danmark vil samle og fremrykke biogasudbuddene samt halvere støtteperioden. Biogas Danmarks forslag vil bevirke en væsentligt hurtigere vækst i biogasproduktionen samt en besparelse på 7,5 mia. kr. i den samlede støtte i udbuddene. </a:t>
            </a:r>
            <a:endParaRPr kumimoji="0" lang="da-DK" sz="1300" b="0" i="1" u="none" strike="noStrike" kern="1200" cap="none" spc="0" normalizeH="0" baseline="0" noProof="0" dirty="0">
              <a:ln>
                <a:noFill/>
              </a:ln>
              <a:solidFill>
                <a:srgbClr val="00B0F0"/>
              </a:solidFill>
              <a:effectLst/>
              <a:uLnTx/>
              <a:uFillTx/>
              <a:latin typeface="Corbel" panose="020B0503020204020204"/>
              <a:ea typeface="+mn-ea"/>
              <a:cs typeface="+mn-cs"/>
            </a:endParaRPr>
          </a:p>
        </p:txBody>
      </p:sp>
      <p:sp>
        <p:nvSpPr>
          <p:cNvPr id="4" name="Tekstfelt 3">
            <a:extLst>
              <a:ext uri="{FF2B5EF4-FFF2-40B4-BE49-F238E27FC236}">
                <a16:creationId xmlns:a16="http://schemas.microsoft.com/office/drawing/2014/main" id="{01EAF893-7B3D-0528-1235-7867A1345776}"/>
              </a:ext>
            </a:extLst>
          </p:cNvPr>
          <p:cNvSpPr txBox="1"/>
          <p:nvPr/>
        </p:nvSpPr>
        <p:spPr>
          <a:xfrm>
            <a:off x="892672" y="1972063"/>
            <a:ext cx="4793397" cy="3893374"/>
          </a:xfrm>
          <a:prstGeom prst="rect">
            <a:avLst/>
          </a:prstGeom>
          <a:noFill/>
        </p:spPr>
        <p:txBody>
          <a:bodyPr wrap="square">
            <a:spAutoFit/>
          </a:bodyPr>
          <a:lstStyle/>
          <a:p>
            <a:pPr>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I et politikforslag foreslår Biogas Danmark en række initiativer,</a:t>
            </a:r>
            <a:r>
              <a:rPr kumimoji="0" lang="da-DK" sz="1300" b="0" i="1" u="none" strike="noStrike" kern="1200" cap="none" spc="0" normalizeH="0" baseline="30000" noProof="0" dirty="0">
                <a:ln>
                  <a:noFill/>
                </a:ln>
                <a:solidFill>
                  <a:srgbClr val="426243"/>
                </a:solidFill>
                <a:effectLst/>
                <a:uLnTx/>
                <a:uFillTx/>
                <a:latin typeface="Corbel" panose="020B0503020204020204"/>
                <a:ea typeface="+mn-ea"/>
                <a:cs typeface="+mn-cs"/>
              </a:rPr>
              <a:t> (4)</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der skal flytte biogasproduktionen fra støtte til marked: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1.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-afgiftsrefusion for ustøttet biogas leveret via gasnettet dokumenteret med oprindelsesgarantier.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2. Skærpede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-fortrængningkrav ud over de nye ETS2-kvotekrav til transportsektoren efter tysk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3.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-fortrængningskrav ud over ETS2-kvotekrav til gashandlere, der leverer gas til rumvarme efter hollandsk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4. Klimaaftrykskrav til udbygningen af transportinfrastrukturen svarende til bygningsreglementet.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5. Et bundfradrag i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-udledningen på mindst 50 procent for husdyrgødning, der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afmetaniseres</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i biogasanlæg inden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e-afgift fastlægges (Svarer-model 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6. Stop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Evidas</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forslag til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indfødningstariffer</a:t>
            </a:r>
            <a:r>
              <a:rPr lang="da-DK" sz="1300" dirty="0">
                <a:solidFill>
                  <a:srgbClr val="426243"/>
                </a:solidFill>
                <a:latin typeface="Corbel" panose="020B0503020204020204"/>
              </a:rPr>
              <a:t>. Indfør grøn tarifmodel i stedet.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7. Halvering af midlerne i biogasudbud ved reduktion til 10 år i kombination med, at oprindelsesgarantier kan reducere støtte-behovet samt en fremrykning af de sidste udbud til afløb fra 2026. </a:t>
            </a:r>
          </a:p>
        </p:txBody>
      </p:sp>
      <p:pic>
        <p:nvPicPr>
          <p:cNvPr id="6" name="Billede 5">
            <a:extLst>
              <a:ext uri="{FF2B5EF4-FFF2-40B4-BE49-F238E27FC236}">
                <a16:creationId xmlns:a16="http://schemas.microsoft.com/office/drawing/2014/main" id="{8DB40B7C-746E-047D-4756-4B068FDD3DF1}"/>
              </a:ext>
            </a:extLst>
          </p:cNvPr>
          <p:cNvPicPr>
            <a:picLocks noChangeAspect="1"/>
          </p:cNvPicPr>
          <p:nvPr/>
        </p:nvPicPr>
        <p:blipFill>
          <a:blip r:embed="rId3"/>
          <a:stretch>
            <a:fillRect/>
          </a:stretch>
        </p:blipFill>
        <p:spPr>
          <a:xfrm>
            <a:off x="5976000" y="1152000"/>
            <a:ext cx="5886001" cy="3339259"/>
          </a:xfrm>
          <a:prstGeom prst="rect">
            <a:avLst/>
          </a:prstGeom>
          <a:ln>
            <a:solidFill>
              <a:srgbClr val="000000"/>
            </a:solidFill>
          </a:ln>
        </p:spPr>
      </p:pic>
    </p:spTree>
    <p:extLst>
      <p:ext uri="{BB962C8B-B14F-4D97-AF65-F5344CB8AC3E}">
        <p14:creationId xmlns:p14="http://schemas.microsoft.com/office/powerpoint/2010/main" val="133594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Resumé</a:t>
            </a:r>
          </a:p>
        </p:txBody>
      </p:sp>
      <p:sp>
        <p:nvSpPr>
          <p:cNvPr id="17" name="Titel 1">
            <a:extLst>
              <a:ext uri="{FF2B5EF4-FFF2-40B4-BE49-F238E27FC236}">
                <a16:creationId xmlns:a16="http://schemas.microsoft.com/office/drawing/2014/main" id="{AAA5D60A-89FE-4C7F-BA91-1240645F37A1}"/>
              </a:ext>
            </a:extLst>
          </p:cNvPr>
          <p:cNvSpPr>
            <a:spLocks noGrp="1"/>
          </p:cNvSpPr>
          <p:nvPr>
            <p:ph type="title"/>
          </p:nvPr>
        </p:nvSpPr>
        <p:spPr>
          <a:xfrm>
            <a:off x="867598" y="722667"/>
            <a:ext cx="4377501" cy="537730"/>
          </a:xfrm>
        </p:spPr>
        <p:txBody>
          <a:bodyPr/>
          <a:lstStyle/>
          <a:p>
            <a:r>
              <a:rPr lang="da-DK" sz="2800" dirty="0"/>
              <a:t>VE-andele i gassystemet</a:t>
            </a:r>
            <a:br>
              <a:rPr lang="da-DK" sz="2800" dirty="0"/>
            </a:br>
            <a:endParaRPr lang="da-DK" sz="2800" dirty="0"/>
          </a:p>
        </p:txBody>
      </p:sp>
      <p:sp>
        <p:nvSpPr>
          <p:cNvPr id="18" name="Pladsholder til tekst 2">
            <a:extLst>
              <a:ext uri="{FF2B5EF4-FFF2-40B4-BE49-F238E27FC236}">
                <a16:creationId xmlns:a16="http://schemas.microsoft.com/office/drawing/2014/main" id="{7FAC32C9-7C43-4AC0-B2D2-9CE5CD38D243}"/>
              </a:ext>
            </a:extLst>
          </p:cNvPr>
          <p:cNvSpPr>
            <a:spLocks noGrp="1"/>
          </p:cNvSpPr>
          <p:nvPr>
            <p:ph type="body" idx="1"/>
          </p:nvPr>
        </p:nvSpPr>
        <p:spPr>
          <a:xfrm>
            <a:off x="877388" y="1260397"/>
            <a:ext cx="4675950" cy="537730"/>
          </a:xfrm>
        </p:spPr>
        <p:txBody>
          <a:bodyPr/>
          <a:lstStyle/>
          <a:p>
            <a:r>
              <a:rPr lang="da-DK" sz="1800" dirty="0"/>
              <a:t>Green Policy scenariet giver 100 pct. VE i gassystemet fra 2030.</a:t>
            </a:r>
          </a:p>
        </p:txBody>
      </p:sp>
      <p:sp>
        <p:nvSpPr>
          <p:cNvPr id="19" name="Pladsholder til indhold 5">
            <a:extLst>
              <a:ext uri="{FF2B5EF4-FFF2-40B4-BE49-F238E27FC236}">
                <a16:creationId xmlns:a16="http://schemas.microsoft.com/office/drawing/2014/main" id="{6148B5D4-5AA9-4BF3-9146-B4F610216F14}"/>
              </a:ext>
            </a:extLst>
          </p:cNvPr>
          <p:cNvSpPr>
            <a:spLocks noGrp="1"/>
          </p:cNvSpPr>
          <p:nvPr>
            <p:ph idx="14"/>
          </p:nvPr>
        </p:nvSpPr>
        <p:spPr>
          <a:xfrm>
            <a:off x="877388" y="1954029"/>
            <a:ext cx="4737600" cy="3495439"/>
          </a:xfrm>
        </p:spPr>
        <p:txBody>
          <a:bodyPr>
            <a:noAutofit/>
          </a:bodyPr>
          <a:lstStyle/>
          <a:p>
            <a:r>
              <a:rPr lang="da-DK" sz="1300" dirty="0"/>
              <a:t>Udviklingen i gasforbruget tager udgangspunkt i Energistyrelsens AF22 i begge scenarier. Men i Green Policy er der incitamenter til såvel øget produktion som efterspørgsel.</a:t>
            </a:r>
            <a:br>
              <a:rPr lang="da-DK" sz="1300" dirty="0"/>
            </a:br>
            <a:br>
              <a:rPr lang="da-DK" sz="1300" dirty="0"/>
            </a:br>
            <a:r>
              <a:rPr lang="da-DK" sz="1300" dirty="0"/>
              <a:t>Biogas Danmarks politikforslag om at øge anvendelsen af </a:t>
            </a:r>
            <a:r>
              <a:rPr lang="da-DK" sz="1300" dirty="0" err="1"/>
              <a:t>ustøttet</a:t>
            </a:r>
            <a:r>
              <a:rPr lang="da-DK" sz="1300" dirty="0"/>
              <a:t> biogas i blandt andet transportsektoren, industrien, byggeriet og private husstande medfører, at biogassen bidrager med markant højere dækning end gasforbruget i AF22-prognosen. I </a:t>
            </a:r>
            <a:r>
              <a:rPr lang="da-DK" sz="1300" dirty="0" err="1"/>
              <a:t>Frozen</a:t>
            </a:r>
            <a:r>
              <a:rPr lang="da-DK" sz="1300" dirty="0"/>
              <a:t> Policy scenariet kan det forventede gasforbrug i AF22 ikke dækkes før i 2033.</a:t>
            </a:r>
            <a:br>
              <a:rPr lang="da-DK" sz="1300" dirty="0"/>
            </a:br>
            <a:endParaRPr lang="da-DK" sz="1300" dirty="0"/>
          </a:p>
          <a:p>
            <a:r>
              <a:rPr lang="da-DK" sz="1300" dirty="0"/>
              <a:t>I forbindelse med vedtagelsen af EU’s nye VEIII-direktiv er det besluttet, at VE-andelene skal følge med eksporten af oprindelsesgarantier. Dette giver Danmark en interesse i at stimulere et øget forbrug af biogas med oprindelsesgarantier i Danmark, da dette sikrer, at biogasproduktionen bidrager til at opfylde EU´s  VE-krav til Danmark på ca. 60 procent i 2030.</a:t>
            </a:r>
          </a:p>
          <a:p>
            <a:endParaRPr lang="da-DK" sz="1300" dirty="0"/>
          </a:p>
        </p:txBody>
      </p:sp>
      <p:sp>
        <p:nvSpPr>
          <p:cNvPr id="16" name="Tekstfelt 15">
            <a:extLst>
              <a:ext uri="{FF2B5EF4-FFF2-40B4-BE49-F238E27FC236}">
                <a16:creationId xmlns:a16="http://schemas.microsoft.com/office/drawing/2014/main" id="{D279C824-2AEF-4D70-A703-A967382C545C}"/>
              </a:ext>
            </a:extLst>
          </p:cNvPr>
          <p:cNvSpPr txBox="1"/>
          <p:nvPr/>
        </p:nvSpPr>
        <p:spPr>
          <a:xfrm>
            <a:off x="797862" y="113015"/>
            <a:ext cx="1690576" cy="246221"/>
          </a:xfrm>
          <a:prstGeom prst="rect">
            <a:avLst/>
          </a:prstGeom>
          <a:noFill/>
        </p:spPr>
        <p:txBody>
          <a:bodyPr wrap="square" rtlCol="0">
            <a:spAutoFit/>
          </a:bodyPr>
          <a:lstStyle/>
          <a:p>
            <a:pPr algn="ctr"/>
            <a:r>
              <a:rPr lang="da-DK" sz="1000" dirty="0"/>
              <a:t>10  –  Biogas Outlook 2024</a:t>
            </a:r>
          </a:p>
        </p:txBody>
      </p:sp>
      <p:sp>
        <p:nvSpPr>
          <p:cNvPr id="13" name="Tekstfelt 12">
            <a:extLst>
              <a:ext uri="{FF2B5EF4-FFF2-40B4-BE49-F238E27FC236}">
                <a16:creationId xmlns:a16="http://schemas.microsoft.com/office/drawing/2014/main" id="{5D59FD75-31BD-63C7-00A5-001EB01CDBA5}"/>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solidFill>
                  <a:srgbClr val="426243"/>
                </a:solidFill>
              </a:rPr>
              <a:t>Udvikling af ledningsgasforbruget – Frozen Policy</a:t>
            </a:r>
          </a:p>
        </p:txBody>
      </p:sp>
      <p:sp>
        <p:nvSpPr>
          <p:cNvPr id="21" name="Tekstfelt 20">
            <a:extLst>
              <a:ext uri="{FF2B5EF4-FFF2-40B4-BE49-F238E27FC236}">
                <a16:creationId xmlns:a16="http://schemas.microsoft.com/office/drawing/2014/main" id="{2BE1236C-7177-A0F5-560E-6258474E83ED}"/>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solidFill>
                  <a:srgbClr val="426243"/>
                </a:solidFill>
              </a:rPr>
              <a:t>Udvikling af ledningsgasforbruget -  Green Policy</a:t>
            </a:r>
          </a:p>
        </p:txBody>
      </p:sp>
      <p:graphicFrame>
        <p:nvGraphicFramePr>
          <p:cNvPr id="4" name="Diagram 3">
            <a:extLst>
              <a:ext uri="{FF2B5EF4-FFF2-40B4-BE49-F238E27FC236}">
                <a16:creationId xmlns:a16="http://schemas.microsoft.com/office/drawing/2014/main" id="{00000000-0008-0000-0900-00001E000000}"/>
              </a:ext>
            </a:extLst>
          </p:cNvPr>
          <p:cNvGraphicFramePr>
            <a:graphicFrameLocks/>
          </p:cNvGraphicFramePr>
          <p:nvPr>
            <p:extLst>
              <p:ext uri="{D42A27DB-BD31-4B8C-83A1-F6EECF244321}">
                <p14:modId xmlns:p14="http://schemas.microsoft.com/office/powerpoint/2010/main" val="1704456473"/>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 6">
            <a:extLst>
              <a:ext uri="{FF2B5EF4-FFF2-40B4-BE49-F238E27FC236}">
                <a16:creationId xmlns:a16="http://schemas.microsoft.com/office/drawing/2014/main" id="{00000000-0008-0000-0900-000020000000}"/>
              </a:ext>
            </a:extLst>
          </p:cNvPr>
          <p:cNvGraphicFramePr>
            <a:graphicFrameLocks/>
          </p:cNvGraphicFramePr>
          <p:nvPr>
            <p:extLst>
              <p:ext uri="{D42A27DB-BD31-4B8C-83A1-F6EECF244321}">
                <p14:modId xmlns:p14="http://schemas.microsoft.com/office/powerpoint/2010/main" val="4797795"/>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04087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22666"/>
            <a:ext cx="5022910" cy="867930"/>
          </a:xfrm>
        </p:spPr>
        <p:txBody>
          <a:bodyPr/>
          <a:lstStyle/>
          <a:p>
            <a:r>
              <a:rPr lang="da-DK" sz="2800" dirty="0">
                <a:solidFill>
                  <a:srgbClr val="426243"/>
                </a:solidFill>
              </a:rPr>
              <a:t>Udvikling i biogasproduktion og bioressourceudnyttelse</a:t>
            </a:r>
            <a:endParaRPr lang="da-DK" sz="2800" dirty="0"/>
          </a:p>
        </p:txBody>
      </p:sp>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Resumé</a:t>
            </a:r>
          </a:p>
        </p:txBody>
      </p:sp>
      <p:sp>
        <p:nvSpPr>
          <p:cNvPr id="12" name="Tekstfelt 11">
            <a:extLst>
              <a:ext uri="{FF2B5EF4-FFF2-40B4-BE49-F238E27FC236}">
                <a16:creationId xmlns:a16="http://schemas.microsoft.com/office/drawing/2014/main" id="{2017BC76-3A2E-4D4F-907A-CF25A6A706B6}"/>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solidFill>
                  <a:srgbClr val="426243"/>
                </a:solidFill>
              </a:rPr>
              <a:t>Biogasproduktion fordelt på bioressourcer i PJ – Frozen Policy scenariet</a:t>
            </a:r>
          </a:p>
        </p:txBody>
      </p:sp>
      <p:sp>
        <p:nvSpPr>
          <p:cNvPr id="14" name="Tekstfelt 13">
            <a:extLst>
              <a:ext uri="{FF2B5EF4-FFF2-40B4-BE49-F238E27FC236}">
                <a16:creationId xmlns:a16="http://schemas.microsoft.com/office/drawing/2014/main" id="{16108712-AE00-43E8-9C07-8B5A31AB99BC}"/>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solidFill>
                  <a:srgbClr val="426243"/>
                </a:solidFill>
              </a:rPr>
              <a:t>Biogasproduktion fordelt på bioressourcer i PJ – Green Policy scenariet</a:t>
            </a:r>
          </a:p>
        </p:txBody>
      </p:sp>
      <p:sp>
        <p:nvSpPr>
          <p:cNvPr id="15" name="Pladsholder til tekst 2">
            <a:extLst>
              <a:ext uri="{FF2B5EF4-FFF2-40B4-BE49-F238E27FC236}">
                <a16:creationId xmlns:a16="http://schemas.microsoft.com/office/drawing/2014/main" id="{35F6D6BC-F9C5-491C-96DE-F07EB1B1B1EF}"/>
              </a:ext>
            </a:extLst>
          </p:cNvPr>
          <p:cNvSpPr>
            <a:spLocks noGrp="1"/>
          </p:cNvSpPr>
          <p:nvPr>
            <p:ph type="body" idx="1"/>
          </p:nvPr>
        </p:nvSpPr>
        <p:spPr>
          <a:xfrm>
            <a:off x="867599" y="1711025"/>
            <a:ext cx="4945371" cy="291946"/>
          </a:xfrm>
        </p:spPr>
        <p:txBody>
          <a:bodyPr/>
          <a:lstStyle/>
          <a:p>
            <a:r>
              <a:rPr lang="da-DK" sz="1800" dirty="0"/>
              <a:t>Biogas Danmarks bud på biomasseudnyttelsen</a:t>
            </a:r>
          </a:p>
        </p:txBody>
      </p:sp>
      <p:sp>
        <p:nvSpPr>
          <p:cNvPr id="18" name="Pladsholder til indhold 5">
            <a:extLst>
              <a:ext uri="{FF2B5EF4-FFF2-40B4-BE49-F238E27FC236}">
                <a16:creationId xmlns:a16="http://schemas.microsoft.com/office/drawing/2014/main" id="{5876E55A-EFEB-4286-954D-0A9B6194DF3F}"/>
              </a:ext>
            </a:extLst>
          </p:cNvPr>
          <p:cNvSpPr>
            <a:spLocks noGrp="1"/>
          </p:cNvSpPr>
          <p:nvPr>
            <p:ph idx="14"/>
          </p:nvPr>
        </p:nvSpPr>
        <p:spPr>
          <a:xfrm>
            <a:off x="867600" y="2083384"/>
            <a:ext cx="4853578" cy="3735525"/>
          </a:xfrm>
        </p:spPr>
        <p:txBody>
          <a:bodyPr>
            <a:noAutofit/>
          </a:bodyPr>
          <a:lstStyle/>
          <a:p>
            <a:r>
              <a:rPr lang="da-DK" sz="1300" dirty="0">
                <a:latin typeface="Corbel" panose="020B0503020204020204"/>
              </a:rPr>
              <a:t>Ved de nuværende rammevilkår for biogassen, fremgår det af </a:t>
            </a:r>
            <a:r>
              <a:rPr lang="da-DK" sz="1300" dirty="0" err="1">
                <a:latin typeface="Corbel" panose="020B0503020204020204"/>
              </a:rPr>
              <a:t>Frozen</a:t>
            </a:r>
            <a:r>
              <a:rPr lang="da-DK" sz="1300" dirty="0">
                <a:latin typeface="Corbel" panose="020B0503020204020204"/>
              </a:rPr>
              <a:t> Policy scenariet, at de danske biogasanlæg i 2030 producerer 40 petajoule (PJ) biogas, og at udviklingen i biogasproduktion herefter stagnerer</a:t>
            </a:r>
          </a:p>
          <a:p>
            <a:endParaRPr lang="da-DK" sz="1300" dirty="0">
              <a:latin typeface="Corbel" panose="020B0503020204020204"/>
            </a:endParaRPr>
          </a:p>
          <a:p>
            <a:pPr>
              <a:defRPr/>
            </a:pPr>
            <a:r>
              <a:rPr lang="da-DK" sz="1300" dirty="0">
                <a:latin typeface="Corbel" panose="020B0503020204020204"/>
              </a:rPr>
              <a:t>Biogas Danmark antager, at der fra 2035 produceres 60 PJ på grund af en mere ambitiøs grøn politik i Green Policy scenariet. </a:t>
            </a:r>
          </a:p>
          <a:p>
            <a:pPr>
              <a:defRPr/>
            </a:pPr>
            <a:endParaRPr lang="da-DK" sz="1300" dirty="0">
              <a:latin typeface="Corbel" panose="020B0503020204020204"/>
            </a:endParaRPr>
          </a:p>
          <a:p>
            <a:pPr>
              <a:defRPr/>
            </a:pPr>
            <a:r>
              <a:rPr lang="da-DK" sz="1300" dirty="0">
                <a:latin typeface="Corbel" panose="020B0503020204020204"/>
              </a:rPr>
              <a:t>Udviklingen i biogasproduktionen medfører i begge scenarier en stigende </a:t>
            </a:r>
            <a:r>
              <a:rPr lang="da-DK" sz="1300" dirty="0" err="1">
                <a:latin typeface="Corbel" panose="020B0503020204020204"/>
              </a:rPr>
              <a:t>afmetanisering</a:t>
            </a:r>
            <a:r>
              <a:rPr lang="da-DK" sz="1300" dirty="0">
                <a:latin typeface="Corbel" panose="020B0503020204020204"/>
              </a:rPr>
              <a:t> af husdyrgødning samt anvendelse af afgrøderester fra landbruget. Især i Green Policy scenariet ses desuden en stigende anvendelse af halm til biogasproduktion. </a:t>
            </a:r>
          </a:p>
          <a:p>
            <a:pPr>
              <a:defRPr/>
            </a:pPr>
            <a:endParaRPr lang="da-DK" sz="1300" dirty="0">
              <a:latin typeface="Corbel" panose="020B0503020204020204"/>
            </a:endParaRPr>
          </a:p>
          <a:p>
            <a:pPr>
              <a:defRPr/>
            </a:pPr>
            <a:r>
              <a:rPr lang="da-DK" sz="1300" dirty="0">
                <a:latin typeface="Corbel" panose="020B0503020204020204"/>
              </a:rPr>
              <a:t>Madaffald fra husholdninger, servicesektor og detailhandel (KOD) og industriaffald ventes fuldt udnyttet inden 2025, mens energiafgrøder ventes udfaset frem mod 2030. </a:t>
            </a:r>
          </a:p>
          <a:p>
            <a:pPr>
              <a:defRPr/>
            </a:pPr>
            <a:r>
              <a:rPr lang="da-DK" sz="1300" strike="sngStrike" dirty="0">
                <a:solidFill>
                  <a:srgbClr val="FF0000"/>
                </a:solidFill>
              </a:rPr>
              <a:t> </a:t>
            </a:r>
            <a:endParaRPr lang="da-DK" sz="1300" dirty="0"/>
          </a:p>
        </p:txBody>
      </p:sp>
      <p:sp>
        <p:nvSpPr>
          <p:cNvPr id="17" name="Tekstfelt 16">
            <a:extLst>
              <a:ext uri="{FF2B5EF4-FFF2-40B4-BE49-F238E27FC236}">
                <a16:creationId xmlns:a16="http://schemas.microsoft.com/office/drawing/2014/main" id="{FE43FB5B-6FE2-4F07-BF5E-A7889EB67E04}"/>
              </a:ext>
            </a:extLst>
          </p:cNvPr>
          <p:cNvSpPr txBox="1"/>
          <p:nvPr/>
        </p:nvSpPr>
        <p:spPr>
          <a:xfrm>
            <a:off x="788901" y="113015"/>
            <a:ext cx="1690576" cy="246221"/>
          </a:xfrm>
          <a:prstGeom prst="rect">
            <a:avLst/>
          </a:prstGeom>
          <a:noFill/>
        </p:spPr>
        <p:txBody>
          <a:bodyPr wrap="square" rtlCol="0">
            <a:spAutoFit/>
          </a:bodyPr>
          <a:lstStyle/>
          <a:p>
            <a:pPr algn="ctr"/>
            <a:r>
              <a:rPr lang="da-DK" sz="1000" dirty="0"/>
              <a:t>11  –  Biogas Outlook 2024</a:t>
            </a:r>
          </a:p>
        </p:txBody>
      </p:sp>
      <p:graphicFrame>
        <p:nvGraphicFramePr>
          <p:cNvPr id="7" name="Diagram 6">
            <a:extLst>
              <a:ext uri="{FF2B5EF4-FFF2-40B4-BE49-F238E27FC236}">
                <a16:creationId xmlns:a16="http://schemas.microsoft.com/office/drawing/2014/main" id="{00000000-0008-0000-0900-000004000000}"/>
              </a:ext>
            </a:extLst>
          </p:cNvPr>
          <p:cNvGraphicFramePr>
            <a:graphicFrameLocks/>
          </p:cNvGraphicFramePr>
          <p:nvPr>
            <p:extLst>
              <p:ext uri="{D42A27DB-BD31-4B8C-83A1-F6EECF244321}">
                <p14:modId xmlns:p14="http://schemas.microsoft.com/office/powerpoint/2010/main" val="649647804"/>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 12">
            <a:extLst>
              <a:ext uri="{FF2B5EF4-FFF2-40B4-BE49-F238E27FC236}">
                <a16:creationId xmlns:a16="http://schemas.microsoft.com/office/drawing/2014/main" id="{E9574B3C-F47C-81F8-CFC6-260A6D1CA0F6}"/>
              </a:ext>
            </a:extLst>
          </p:cNvPr>
          <p:cNvGraphicFramePr>
            <a:graphicFrameLocks/>
          </p:cNvGraphicFramePr>
          <p:nvPr>
            <p:extLst>
              <p:ext uri="{D42A27DB-BD31-4B8C-83A1-F6EECF244321}">
                <p14:modId xmlns:p14="http://schemas.microsoft.com/office/powerpoint/2010/main" val="1583361199"/>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6540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dirty="0">
                <a:solidFill>
                  <a:srgbClr val="426243"/>
                </a:solidFill>
                <a:latin typeface="Corbel" panose="020B0503020204020204"/>
              </a:rPr>
              <a:t>Resumé</a:t>
            </a:r>
            <a:endPar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7601" y="1634377"/>
            <a:ext cx="4682962" cy="305937"/>
          </a:xfrm>
        </p:spPr>
        <p:txBody>
          <a:bodyPr/>
          <a:lstStyle/>
          <a:p>
            <a:r>
              <a:rPr lang="da-DK" sz="1800" dirty="0"/>
              <a:t>Gasforbruget falder markant</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3108" y="2015067"/>
            <a:ext cx="4742091" cy="39026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Gasforbruget er i begge scenarier baseret på Energistyrelsens prognose i AF22 </a:t>
            </a:r>
            <a:r>
              <a:rPr kumimoji="0" lang="da-DK" sz="1300" b="0" i="1" u="none" strike="noStrike" kern="1200" cap="none" spc="0" normalizeH="0" baseline="30000" noProof="0" dirty="0">
                <a:ln>
                  <a:noFill/>
                </a:ln>
                <a:effectLst/>
                <a:uLnTx/>
                <a:uFillTx/>
                <a:latin typeface="Corbel" panose="020B0503020204020204"/>
                <a:ea typeface="+mn-ea"/>
                <a:cs typeface="+mn-cs"/>
              </a:rPr>
              <a:t>(1)</a:t>
            </a:r>
            <a:r>
              <a:rPr lang="da-DK" sz="1300" dirty="0">
                <a:latin typeface="Corbel" panose="020B0503020204020204"/>
              </a:rPr>
              <a:t> , hvor gasforbruget falder med cirka 30 petajoule (PJ) frem mod 2030 og yderligere 10 PJ frem mod 2035.</a:t>
            </a:r>
          </a:p>
          <a:p>
            <a:pPr marL="0" indent="0">
              <a:buNone/>
              <a:defRPr/>
            </a:pPr>
            <a:r>
              <a:rPr lang="da-DK" sz="1300" dirty="0">
                <a:latin typeface="Corbel" panose="020B0503020204020204"/>
              </a:rPr>
              <a:t>Baggrunden for faldet i gasforbruget er de politiske tiltag med især støtteordninger til udfasning af gas i såvel private hjem som fjernvarmen.  </a:t>
            </a:r>
          </a:p>
          <a:p>
            <a:pPr marL="0" indent="0">
              <a:buNone/>
              <a:defRPr/>
            </a:pPr>
            <a:r>
              <a:rPr lang="da-DK" sz="1300" dirty="0">
                <a:latin typeface="Corbel" panose="020B0503020204020204"/>
              </a:rPr>
              <a:t>På baggrund af de kommende forringede rammevilkår for nye biogasudbud samt anvendelse af biogas leveret via gasnettet viser </a:t>
            </a:r>
            <a:r>
              <a:rPr lang="da-DK" sz="1300" dirty="0" err="1">
                <a:latin typeface="Corbel" panose="020B0503020204020204"/>
              </a:rPr>
              <a:t>Frozen</a:t>
            </a:r>
            <a:r>
              <a:rPr lang="da-DK" sz="1300" dirty="0">
                <a:latin typeface="Corbel" panose="020B0503020204020204"/>
              </a:rPr>
              <a:t> Policy scenariet, at biogas tidligst kommer til at dække gasforbruget fra 2033. </a:t>
            </a:r>
          </a:p>
          <a:p>
            <a:pPr marL="0" indent="0">
              <a:buNone/>
              <a:defRPr/>
            </a:pPr>
            <a:r>
              <a:rPr lang="da-DK" sz="1300" dirty="0">
                <a:latin typeface="Corbel" panose="020B0503020204020204"/>
              </a:rPr>
              <a:t>Green Policy-forslaget indebærer nye incitamenter til at øge efterspørgslen efter </a:t>
            </a:r>
            <a:r>
              <a:rPr lang="da-DK" sz="1300" dirty="0" err="1">
                <a:latin typeface="Corbel" panose="020B0503020204020204"/>
              </a:rPr>
              <a:t>ustøttet</a:t>
            </a:r>
            <a:r>
              <a:rPr lang="da-DK" sz="1300" dirty="0">
                <a:latin typeface="Corbel" panose="020B0503020204020204"/>
              </a:rPr>
              <a:t> biogas leveret gennem gasnettet. Det afspejler sig i en stigende biogasproduktion, der overstiger prognosen for gasforbruget i AF22 i 2030. Den forøgede </a:t>
            </a:r>
            <a:r>
              <a:rPr lang="da-DK" sz="1300" dirty="0" err="1">
                <a:latin typeface="Corbel" panose="020B0503020204020204"/>
              </a:rPr>
              <a:t>ustøttede</a:t>
            </a:r>
            <a:r>
              <a:rPr lang="da-DK" sz="1300" dirty="0">
                <a:latin typeface="Corbel" panose="020B0503020204020204"/>
              </a:rPr>
              <a:t> biogasproduktion afspejler også et forøget biogasforbrug – ud over prognosen i AF22. Dette forbrug kommer i tung vejgodstransport og senere skibe, fly og produktion af eksempelvis plast, hvilket ses som en stigning i forbruget fra 2030 (rød og gul markering i den nederste figur).</a:t>
            </a: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5108400" cy="505001"/>
          </a:xfrm>
        </p:spPr>
        <p:txBody>
          <a:bodyPr/>
          <a:lstStyle/>
          <a:p>
            <a:r>
              <a:rPr lang="da-DK" sz="2800" dirty="0"/>
              <a:t>Udvikling i gasforbrug og biogasproduktion</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12  –  Biogas Outlook 2024</a:t>
            </a:r>
          </a:p>
        </p:txBody>
      </p:sp>
      <p:sp>
        <p:nvSpPr>
          <p:cNvPr id="20" name="Tekstfelt 19">
            <a:extLst>
              <a:ext uri="{FF2B5EF4-FFF2-40B4-BE49-F238E27FC236}">
                <a16:creationId xmlns:a16="http://schemas.microsoft.com/office/drawing/2014/main" id="{B6C1F896-60F4-21A4-2CC8-255DB07559F7}"/>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solidFill>
                  <a:srgbClr val="426243"/>
                </a:solidFill>
              </a:rPr>
              <a:t>Udvikling i </a:t>
            </a:r>
            <a:r>
              <a:rPr lang="da-DK" sz="1400" b="1" dirty="0"/>
              <a:t>gasforbrug og biogasproduktion </a:t>
            </a:r>
            <a:r>
              <a:rPr lang="da-DK" sz="1400" b="1" dirty="0">
                <a:solidFill>
                  <a:srgbClr val="426243"/>
                </a:solidFill>
              </a:rPr>
              <a:t>– Frozen Policy</a:t>
            </a:r>
          </a:p>
        </p:txBody>
      </p:sp>
      <p:sp>
        <p:nvSpPr>
          <p:cNvPr id="21" name="Tekstfelt 20">
            <a:extLst>
              <a:ext uri="{FF2B5EF4-FFF2-40B4-BE49-F238E27FC236}">
                <a16:creationId xmlns:a16="http://schemas.microsoft.com/office/drawing/2014/main" id="{508A532D-5033-E2C0-1DE1-C73F15CCF1BD}"/>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solidFill>
                  <a:srgbClr val="426243"/>
                </a:solidFill>
              </a:rPr>
              <a:t>Udvikling i </a:t>
            </a:r>
            <a:r>
              <a:rPr lang="da-DK" sz="1400" b="1" dirty="0"/>
              <a:t>gasforbrug og biogasproduktion </a:t>
            </a:r>
            <a:r>
              <a:rPr lang="da-DK" sz="1400" b="1" dirty="0">
                <a:solidFill>
                  <a:srgbClr val="426243"/>
                </a:solidFill>
              </a:rPr>
              <a:t>– Green Policy</a:t>
            </a:r>
          </a:p>
        </p:txBody>
      </p:sp>
      <p:graphicFrame>
        <p:nvGraphicFramePr>
          <p:cNvPr id="3" name="Diagram 2">
            <a:extLst>
              <a:ext uri="{FF2B5EF4-FFF2-40B4-BE49-F238E27FC236}">
                <a16:creationId xmlns:a16="http://schemas.microsoft.com/office/drawing/2014/main" id="{00000000-0008-0000-0900-00001A000000}"/>
              </a:ext>
            </a:extLst>
          </p:cNvPr>
          <p:cNvGraphicFramePr>
            <a:graphicFrameLocks/>
          </p:cNvGraphicFramePr>
          <p:nvPr>
            <p:extLst>
              <p:ext uri="{D42A27DB-BD31-4B8C-83A1-F6EECF244321}">
                <p14:modId xmlns:p14="http://schemas.microsoft.com/office/powerpoint/2010/main" val="2526835499"/>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 4">
            <a:extLst>
              <a:ext uri="{FF2B5EF4-FFF2-40B4-BE49-F238E27FC236}">
                <a16:creationId xmlns:a16="http://schemas.microsoft.com/office/drawing/2014/main" id="{00000000-0008-0000-0900-000018000000}"/>
              </a:ext>
            </a:extLst>
          </p:cNvPr>
          <p:cNvGraphicFramePr>
            <a:graphicFrameLocks/>
          </p:cNvGraphicFramePr>
          <p:nvPr>
            <p:extLst>
              <p:ext uri="{D42A27DB-BD31-4B8C-83A1-F6EECF244321}">
                <p14:modId xmlns:p14="http://schemas.microsoft.com/office/powerpoint/2010/main" val="810873448"/>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78219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32260" cy="307777"/>
          </a:xfrm>
          <a:prstGeom prst="rect">
            <a:avLst/>
          </a:prstGeom>
          <a:noFill/>
        </p:spPr>
        <p:txBody>
          <a:bodyPr wrap="square" rtlCol="0">
            <a:spAutoFit/>
          </a:bodyPr>
          <a:lstStyle/>
          <a:p>
            <a:pPr lvl="0">
              <a:defRPr/>
            </a:pPr>
            <a:r>
              <a:rPr lang="da-DK" sz="1400" b="1" dirty="0">
                <a:solidFill>
                  <a:srgbClr val="426243"/>
                </a:solidFill>
              </a:rPr>
              <a:t>Resumé</a:t>
            </a:r>
          </a:p>
        </p:txBody>
      </p:sp>
      <p:sp>
        <p:nvSpPr>
          <p:cNvPr id="15" name="Titel 1">
            <a:extLst>
              <a:ext uri="{FF2B5EF4-FFF2-40B4-BE49-F238E27FC236}">
                <a16:creationId xmlns:a16="http://schemas.microsoft.com/office/drawing/2014/main" id="{1A084C85-38FF-4C08-B30D-837A3F31FB24}"/>
              </a:ext>
            </a:extLst>
          </p:cNvPr>
          <p:cNvSpPr>
            <a:spLocks noGrp="1"/>
          </p:cNvSpPr>
          <p:nvPr>
            <p:ph type="title"/>
          </p:nvPr>
        </p:nvSpPr>
        <p:spPr>
          <a:xfrm>
            <a:off x="867599" y="722666"/>
            <a:ext cx="4508631" cy="867930"/>
          </a:xfrm>
        </p:spPr>
        <p:txBody>
          <a:bodyPr/>
          <a:lstStyle/>
          <a:p>
            <a:r>
              <a:rPr lang="da-DK" sz="2800" dirty="0"/>
              <a:t>Børsværdi af biogas leveret via gasnettet</a:t>
            </a:r>
          </a:p>
        </p:txBody>
      </p:sp>
      <p:sp>
        <p:nvSpPr>
          <p:cNvPr id="17" name="Pladsholder til indhold 5">
            <a:extLst>
              <a:ext uri="{FF2B5EF4-FFF2-40B4-BE49-F238E27FC236}">
                <a16:creationId xmlns:a16="http://schemas.microsoft.com/office/drawing/2014/main" id="{DC8926CF-C0B1-427B-BE2C-FE39A0EFC07C}"/>
              </a:ext>
            </a:extLst>
          </p:cNvPr>
          <p:cNvSpPr>
            <a:spLocks noGrp="1"/>
          </p:cNvSpPr>
          <p:nvPr>
            <p:ph idx="14"/>
          </p:nvPr>
        </p:nvSpPr>
        <p:spPr>
          <a:xfrm>
            <a:off x="867600" y="2101516"/>
            <a:ext cx="4824540" cy="3382839"/>
          </a:xfrm>
        </p:spPr>
        <p:txBody>
          <a:bodyPr>
            <a:noAutofit/>
          </a:bodyPr>
          <a:lstStyle/>
          <a:p>
            <a:r>
              <a:rPr lang="da-DK" sz="1300" dirty="0"/>
              <a:t>I forbindelse med Ruslands reduktion af gasleverancerne til Europa i 2022 steg gaspriserne markant på de europæiske børser. Derfor fortrængte danskproduceret biogas leveret til gasnettet i 2022 fossil naturgas med en børsværdi på 5,7 mia. kr. Medtages biogas leveret uden for gasnettet stiger denne værdi til næsten 8 milliarder kr. </a:t>
            </a:r>
          </a:p>
          <a:p>
            <a:endParaRPr lang="da-DK" sz="1300" dirty="0"/>
          </a:p>
          <a:p>
            <a:r>
              <a:rPr lang="da-DK" sz="1300" dirty="0"/>
              <a:t>Markedsværdien af biogassen er præget af et volatilt marked, men børspriserne er fortsat væsentligt højere end tidligere, og forwardpriserne ser ud til at holde sig på et højt niveau i de kommende år. Når gaspriserne stiger, reguleres støtten ned, og støtten forventes at forblive lav de næste mange</a:t>
            </a:r>
            <a:r>
              <a:rPr lang="da-DK" sz="1300" dirty="0">
                <a:solidFill>
                  <a:srgbClr val="FF0000"/>
                </a:solidFill>
              </a:rPr>
              <a:t> </a:t>
            </a:r>
            <a:r>
              <a:rPr lang="da-DK" sz="1300" dirty="0"/>
              <a:t>år.</a:t>
            </a:r>
          </a:p>
          <a:p>
            <a:endParaRPr lang="da-DK" sz="1300" dirty="0"/>
          </a:p>
          <a:p>
            <a:r>
              <a:rPr lang="da-DK" sz="1300" dirty="0"/>
              <a:t>Da gassen marginalt skulle være leveret fra Rusland, er det penge, som ikke er kanaliseret ud af Danmark og EU til Rusland, men i stedet har skabt værdi for biogasproducenterne og ikke mindst for de mange kunder, der har aftalt fast pris fra biogasproducenterne.</a:t>
            </a:r>
          </a:p>
        </p:txBody>
      </p:sp>
      <p:sp>
        <p:nvSpPr>
          <p:cNvPr id="11" name="Tekstfelt 10">
            <a:extLst>
              <a:ext uri="{FF2B5EF4-FFF2-40B4-BE49-F238E27FC236}">
                <a16:creationId xmlns:a16="http://schemas.microsoft.com/office/drawing/2014/main" id="{9928983F-FBDE-4F6D-B02F-3D0DD09391F0}"/>
              </a:ext>
            </a:extLst>
          </p:cNvPr>
          <p:cNvSpPr txBox="1"/>
          <p:nvPr/>
        </p:nvSpPr>
        <p:spPr>
          <a:xfrm>
            <a:off x="797860" y="113015"/>
            <a:ext cx="1690576" cy="246221"/>
          </a:xfrm>
          <a:prstGeom prst="rect">
            <a:avLst/>
          </a:prstGeom>
          <a:noFill/>
        </p:spPr>
        <p:txBody>
          <a:bodyPr wrap="square" rtlCol="0">
            <a:spAutoFit/>
          </a:bodyPr>
          <a:lstStyle/>
          <a:p>
            <a:pPr algn="ctr"/>
            <a:r>
              <a:rPr lang="da-DK" sz="1000" dirty="0"/>
              <a:t>13  –  Biogas Outlook 2024</a:t>
            </a:r>
          </a:p>
        </p:txBody>
      </p:sp>
      <p:sp>
        <p:nvSpPr>
          <p:cNvPr id="12" name="Tekstfelt 11">
            <a:extLst>
              <a:ext uri="{FF2B5EF4-FFF2-40B4-BE49-F238E27FC236}">
                <a16:creationId xmlns:a16="http://schemas.microsoft.com/office/drawing/2014/main" id="{A6D94AF0-DA5F-EBA4-A65B-45001F1FC7F4}"/>
              </a:ext>
            </a:extLst>
          </p:cNvPr>
          <p:cNvSpPr txBox="1"/>
          <p:nvPr/>
        </p:nvSpPr>
        <p:spPr>
          <a:xfrm>
            <a:off x="5868000" y="3206275"/>
            <a:ext cx="5956838" cy="676515"/>
          </a:xfrm>
          <a:prstGeom prst="rect">
            <a:avLst/>
          </a:prstGeom>
          <a:noFill/>
        </p:spPr>
        <p:txBody>
          <a:bodyPr wrap="square" rtlCol="0">
            <a:noAutofit/>
          </a:bodyPr>
          <a:lstStyle/>
          <a:p>
            <a:pPr lvl="0">
              <a:defRPr/>
            </a:pPr>
            <a:r>
              <a:rPr lang="da-DK" sz="1300" i="1" dirty="0">
                <a:solidFill>
                  <a:srgbClr val="426243"/>
                </a:solidFill>
                <a:latin typeface="Corbel" panose="020B0503020204020204"/>
              </a:rPr>
              <a:t>Støtte til biogas sammenholdt med børsværdien af den naturgas, som biogassen fortrænger. </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Kilder</a:t>
            </a:r>
            <a:r>
              <a:rPr lang="da-DK" sz="1300" i="1" dirty="0">
                <a:solidFill>
                  <a:srgbClr val="426243"/>
                </a:solidFill>
              </a:rPr>
              <a:t>: Energinet (biogas leveret til gasnettet)</a:t>
            </a:r>
            <a:r>
              <a:rPr lang="da-DK" sz="1400" i="1" baseline="30000" dirty="0"/>
              <a:t> </a:t>
            </a:r>
            <a:r>
              <a:rPr lang="da-DK" sz="1300" i="1" baseline="30000" dirty="0"/>
              <a:t>(5)</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,Energistyrelsen (støtte)</a:t>
            </a:r>
            <a:r>
              <a:rPr kumimoji="0" lang="da-DK" sz="1400" b="0" i="1" u="none" strike="noStrike" kern="1200" cap="none" spc="0" normalizeH="0" baseline="30000" noProof="0" dirty="0">
                <a:ln>
                  <a:noFill/>
                </a:ln>
                <a:effectLst/>
                <a:uLnTx/>
                <a:uFillTx/>
                <a:latin typeface="Corbel" panose="020B0503020204020204"/>
                <a:ea typeface="+mn-ea"/>
                <a:cs typeface="+mn-cs"/>
              </a:rPr>
              <a:t> </a:t>
            </a:r>
            <a:r>
              <a:rPr kumimoji="0" lang="da-DK" sz="1300" b="0" i="1" u="none" strike="noStrike" kern="1200" cap="none" spc="0" normalizeH="0" baseline="30000" noProof="0" dirty="0">
                <a:ln>
                  <a:noFill/>
                </a:ln>
                <a:effectLst/>
                <a:uLnTx/>
                <a:uFillTx/>
                <a:latin typeface="Corbel" panose="020B0503020204020204"/>
                <a:ea typeface="+mn-ea"/>
                <a:cs typeface="+mn-cs"/>
              </a:rPr>
              <a:t>(6)</a:t>
            </a:r>
            <a:r>
              <a:rPr lang="da-DK" sz="1300" i="1" dirty="0">
                <a:solidFill>
                  <a:srgbClr val="426243"/>
                </a:solidFill>
                <a:latin typeface="Corbel" panose="020B0503020204020204"/>
              </a:rPr>
              <a:t> og</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 EEX Gas Market Data (børsværdi)</a:t>
            </a:r>
            <a:r>
              <a:rPr kumimoji="0" lang="da-DK" sz="1400" b="0" i="1" u="none" strike="noStrike" kern="1200" cap="none" spc="0" normalizeH="0" baseline="30000" noProof="0" dirty="0">
                <a:ln>
                  <a:noFill/>
                </a:ln>
                <a:effectLst/>
                <a:uLnTx/>
                <a:uFillTx/>
                <a:latin typeface="Corbel" panose="020B0503020204020204"/>
                <a:ea typeface="+mn-ea"/>
                <a:cs typeface="+mn-cs"/>
              </a:rPr>
              <a:t> </a:t>
            </a:r>
            <a:r>
              <a:rPr kumimoji="0" lang="da-DK" sz="1300" b="0" i="1" u="none" strike="noStrike" kern="1200" cap="none" spc="0" normalizeH="0" baseline="30000" noProof="0" dirty="0">
                <a:ln>
                  <a:noFill/>
                </a:ln>
                <a:effectLst/>
                <a:uLnTx/>
                <a:uFillTx/>
                <a:latin typeface="Corbel" panose="020B0503020204020204"/>
                <a:ea typeface="+mn-ea"/>
                <a:cs typeface="+mn-cs"/>
              </a:rPr>
              <a:t>(7)</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a:t>
            </a:r>
            <a:endParaRPr lang="da-DK" sz="1300" i="1" dirty="0">
              <a:solidFill>
                <a:srgbClr val="426243"/>
              </a:solidFill>
            </a:endParaRPr>
          </a:p>
        </p:txBody>
      </p:sp>
      <p:sp>
        <p:nvSpPr>
          <p:cNvPr id="14" name="Tekstfelt 13">
            <a:extLst>
              <a:ext uri="{FF2B5EF4-FFF2-40B4-BE49-F238E27FC236}">
                <a16:creationId xmlns:a16="http://schemas.microsoft.com/office/drawing/2014/main" id="{4DD4165E-7953-17BB-33FC-A489FCD3C689}"/>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t>Børsværdi af naturgas fortrængt af biogas siden 2021 i Danmark</a:t>
            </a:r>
          </a:p>
        </p:txBody>
      </p:sp>
      <p:sp>
        <p:nvSpPr>
          <p:cNvPr id="19" name="Tekstfelt 18">
            <a:extLst>
              <a:ext uri="{FF2B5EF4-FFF2-40B4-BE49-F238E27FC236}">
                <a16:creationId xmlns:a16="http://schemas.microsoft.com/office/drawing/2014/main" id="{A342A5DD-C383-492E-A4B9-35A1F7EE303E}"/>
              </a:ext>
            </a:extLst>
          </p:cNvPr>
          <p:cNvSpPr txBox="1"/>
          <p:nvPr/>
        </p:nvSpPr>
        <p:spPr>
          <a:xfrm>
            <a:off x="5877625" y="3902625"/>
            <a:ext cx="6041988" cy="307777"/>
          </a:xfrm>
          <a:prstGeom prst="rect">
            <a:avLst/>
          </a:prstGeom>
          <a:noFill/>
        </p:spPr>
        <p:txBody>
          <a:bodyPr wrap="square" rtlCol="0">
            <a:spAutoFit/>
          </a:bodyPr>
          <a:lstStyle/>
          <a:p>
            <a:pPr lvl="0">
              <a:defRPr/>
            </a:pPr>
            <a:r>
              <a:rPr lang="da-DK" sz="1400" b="1" dirty="0"/>
              <a:t>Nordisk børspris (ETF) for naturgas siden 2020</a:t>
            </a:r>
          </a:p>
        </p:txBody>
      </p:sp>
      <p:sp>
        <p:nvSpPr>
          <p:cNvPr id="20" name="Pladsholder til tekst 2">
            <a:extLst>
              <a:ext uri="{FF2B5EF4-FFF2-40B4-BE49-F238E27FC236}">
                <a16:creationId xmlns:a16="http://schemas.microsoft.com/office/drawing/2014/main" id="{5875490F-CC46-B69B-5B41-E0922ACBDD56}"/>
              </a:ext>
            </a:extLst>
          </p:cNvPr>
          <p:cNvSpPr txBox="1">
            <a:spLocks/>
          </p:cNvSpPr>
          <p:nvPr/>
        </p:nvSpPr>
        <p:spPr>
          <a:xfrm>
            <a:off x="867600" y="1663262"/>
            <a:ext cx="5037901" cy="307777"/>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200" b="0" kern="120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a-DK" sz="1800" dirty="0"/>
              <a:t>Udvikling i markedsværdi og støtteomkostninger</a:t>
            </a:r>
          </a:p>
        </p:txBody>
      </p:sp>
      <p:sp>
        <p:nvSpPr>
          <p:cNvPr id="21" name="Tekstfelt 20">
            <a:extLst>
              <a:ext uri="{FF2B5EF4-FFF2-40B4-BE49-F238E27FC236}">
                <a16:creationId xmlns:a16="http://schemas.microsoft.com/office/drawing/2014/main" id="{BB6C9EC6-EA07-64BC-5314-62227A4C4C1B}"/>
              </a:ext>
            </a:extLst>
          </p:cNvPr>
          <p:cNvSpPr txBox="1"/>
          <p:nvPr/>
        </p:nvSpPr>
        <p:spPr>
          <a:xfrm>
            <a:off x="2488437" y="5484355"/>
            <a:ext cx="3389188" cy="892552"/>
          </a:xfrm>
          <a:prstGeom prst="rect">
            <a:avLst/>
          </a:prstGeom>
          <a:noFill/>
        </p:spPr>
        <p:txBody>
          <a:bodyPr wrap="square" rtlCol="0">
            <a:spAutoFit/>
          </a:bodyPr>
          <a:lstStyle/>
          <a:p>
            <a:pPr lvl="0" algn="r">
              <a:defRPr/>
            </a:pPr>
            <a:r>
              <a:rPr lang="da-DK" sz="1300" i="1" dirty="0">
                <a:solidFill>
                  <a:srgbClr val="426243"/>
                </a:solidFill>
                <a:latin typeface="Corbel" panose="020B0503020204020204"/>
              </a:rPr>
              <a:t>Udviklingen i gaspriserne har medført, at børsværdien af den naturgas, som biogas fortrænger, i en periode har oversteget statens støtteomkostninger til biogassen. </a:t>
            </a:r>
            <a:r>
              <a:rPr kumimoji="0" lang="da-DK" sz="1300" b="0" i="1" u="none" strike="noStrike" kern="1200" cap="none" spc="0" normalizeH="0" baseline="30000" noProof="0" dirty="0">
                <a:ln>
                  <a:noFill/>
                </a:ln>
                <a:effectLst/>
                <a:uLnTx/>
                <a:uFillTx/>
                <a:latin typeface="Corbel" panose="020B0503020204020204"/>
                <a:ea typeface="+mn-ea"/>
                <a:cs typeface="+mn-cs"/>
              </a:rPr>
              <a:t>(8)</a:t>
            </a:r>
            <a:r>
              <a:rPr lang="da-DK" sz="1300" i="1" dirty="0">
                <a:solidFill>
                  <a:srgbClr val="426243"/>
                </a:solidFill>
                <a:latin typeface="Corbel" panose="020B0503020204020204"/>
              </a:rPr>
              <a:t> </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grpSp>
        <p:nvGrpSpPr>
          <p:cNvPr id="2" name="Gruppe 1">
            <a:extLst>
              <a:ext uri="{FF2B5EF4-FFF2-40B4-BE49-F238E27FC236}">
                <a16:creationId xmlns:a16="http://schemas.microsoft.com/office/drawing/2014/main" id="{01CD8233-3440-1DB6-7774-342502130314}"/>
              </a:ext>
            </a:extLst>
          </p:cNvPr>
          <p:cNvGrpSpPr/>
          <p:nvPr/>
        </p:nvGrpSpPr>
        <p:grpSpPr>
          <a:xfrm>
            <a:off x="5976000" y="4139164"/>
            <a:ext cx="5905050" cy="2141059"/>
            <a:chOff x="5966475" y="3584027"/>
            <a:chExt cx="5905050" cy="2141059"/>
          </a:xfrm>
        </p:grpSpPr>
        <p:sp>
          <p:nvSpPr>
            <p:cNvPr id="4" name="Rektangel 3">
              <a:extLst>
                <a:ext uri="{FF2B5EF4-FFF2-40B4-BE49-F238E27FC236}">
                  <a16:creationId xmlns:a16="http://schemas.microsoft.com/office/drawing/2014/main" id="{680EF4ED-AC8C-8489-7B57-1430AA2BBA53}"/>
                </a:ext>
              </a:extLst>
            </p:cNvPr>
            <p:cNvSpPr/>
            <p:nvPr/>
          </p:nvSpPr>
          <p:spPr>
            <a:xfrm>
              <a:off x="5966475" y="3629025"/>
              <a:ext cx="5905050" cy="2096061"/>
            </a:xfrm>
            <a:prstGeom prst="rect">
              <a:avLst/>
            </a:prstGeom>
            <a:noFill/>
            <a:ln w="127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 name="Gruppe 4">
              <a:extLst>
                <a:ext uri="{FF2B5EF4-FFF2-40B4-BE49-F238E27FC236}">
                  <a16:creationId xmlns:a16="http://schemas.microsoft.com/office/drawing/2014/main" id="{DDC99821-92E9-0D6F-6C8F-7A06043CDEC8}"/>
                </a:ext>
              </a:extLst>
            </p:cNvPr>
            <p:cNvGrpSpPr/>
            <p:nvPr/>
          </p:nvGrpSpPr>
          <p:grpSpPr>
            <a:xfrm>
              <a:off x="5976000" y="3584027"/>
              <a:ext cx="5886000" cy="2134194"/>
              <a:chOff x="5976000" y="3584027"/>
              <a:chExt cx="5886000" cy="2134194"/>
            </a:xfrm>
          </p:grpSpPr>
          <p:pic>
            <p:nvPicPr>
              <p:cNvPr id="6" name="Billede 5">
                <a:extLst>
                  <a:ext uri="{FF2B5EF4-FFF2-40B4-BE49-F238E27FC236}">
                    <a16:creationId xmlns:a16="http://schemas.microsoft.com/office/drawing/2014/main" id="{EAB24E5A-8C1A-5426-EDEC-5F3538CEA63E}"/>
                  </a:ext>
                </a:extLst>
              </p:cNvPr>
              <p:cNvPicPr>
                <a:picLocks noChangeAspect="1"/>
              </p:cNvPicPr>
              <p:nvPr/>
            </p:nvPicPr>
            <p:blipFill rotWithShape="1">
              <a:blip r:embed="rId3"/>
              <a:srcRect l="321" r="144" b="1106"/>
              <a:stretch/>
            </p:blipFill>
            <p:spPr>
              <a:xfrm>
                <a:off x="5976000" y="3654000"/>
                <a:ext cx="5886000" cy="1972188"/>
              </a:xfrm>
              <a:prstGeom prst="rect">
                <a:avLst/>
              </a:prstGeom>
              <a:ln>
                <a:noFill/>
              </a:ln>
            </p:spPr>
          </p:pic>
          <p:sp>
            <p:nvSpPr>
              <p:cNvPr id="7" name="Rektangel 6">
                <a:extLst>
                  <a:ext uri="{FF2B5EF4-FFF2-40B4-BE49-F238E27FC236}">
                    <a16:creationId xmlns:a16="http://schemas.microsoft.com/office/drawing/2014/main" id="{92BE2149-4AB1-1C1A-6F3B-4E892911E143}"/>
                  </a:ext>
                </a:extLst>
              </p:cNvPr>
              <p:cNvSpPr/>
              <p:nvPr/>
            </p:nvSpPr>
            <p:spPr>
              <a:xfrm>
                <a:off x="6012000" y="5545086"/>
                <a:ext cx="5850000" cy="167394"/>
              </a:xfrm>
              <a:prstGeom prst="rect">
                <a:avLst/>
              </a:prstGeom>
              <a:solidFill>
                <a:srgbClr val="F5F0E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a:extLst>
                  <a:ext uri="{FF2B5EF4-FFF2-40B4-BE49-F238E27FC236}">
                    <a16:creationId xmlns:a16="http://schemas.microsoft.com/office/drawing/2014/main" id="{A82F96A4-FC3E-48DD-F741-C0AE35191CFE}"/>
                  </a:ext>
                </a:extLst>
              </p:cNvPr>
              <p:cNvSpPr txBox="1"/>
              <p:nvPr/>
            </p:nvSpPr>
            <p:spPr>
              <a:xfrm>
                <a:off x="6091237" y="5472000"/>
                <a:ext cx="471488" cy="246221"/>
              </a:xfrm>
              <a:prstGeom prst="rect">
                <a:avLst/>
              </a:prstGeom>
              <a:noFill/>
            </p:spPr>
            <p:txBody>
              <a:bodyPr wrap="square" rtlCol="0">
                <a:spAutoFit/>
              </a:bodyPr>
              <a:lstStyle/>
              <a:p>
                <a:pPr algn="ctr"/>
                <a:r>
                  <a:rPr lang="en-US" sz="1000" dirty="0">
                    <a:solidFill>
                      <a:srgbClr val="000000"/>
                    </a:solidFill>
                  </a:rPr>
                  <a:t>2020</a:t>
                </a:r>
                <a:endParaRPr lang="da-DK" sz="1000" dirty="0">
                  <a:solidFill>
                    <a:srgbClr val="000000"/>
                  </a:solidFill>
                </a:endParaRPr>
              </a:p>
            </p:txBody>
          </p:sp>
          <p:sp>
            <p:nvSpPr>
              <p:cNvPr id="9" name="Tekstfelt 8">
                <a:extLst>
                  <a:ext uri="{FF2B5EF4-FFF2-40B4-BE49-F238E27FC236}">
                    <a16:creationId xmlns:a16="http://schemas.microsoft.com/office/drawing/2014/main" id="{24BE6DF8-8959-874C-E4CE-E8AAD929235F}"/>
                  </a:ext>
                </a:extLst>
              </p:cNvPr>
              <p:cNvSpPr txBox="1"/>
              <p:nvPr/>
            </p:nvSpPr>
            <p:spPr>
              <a:xfrm>
                <a:off x="7412462" y="5472000"/>
                <a:ext cx="471488" cy="246221"/>
              </a:xfrm>
              <a:prstGeom prst="rect">
                <a:avLst/>
              </a:prstGeom>
              <a:noFill/>
            </p:spPr>
            <p:txBody>
              <a:bodyPr wrap="square" rtlCol="0">
                <a:spAutoFit/>
              </a:bodyPr>
              <a:lstStyle/>
              <a:p>
                <a:pPr algn="ctr"/>
                <a:r>
                  <a:rPr lang="en-US" sz="1000" dirty="0">
                    <a:solidFill>
                      <a:srgbClr val="000000"/>
                    </a:solidFill>
                  </a:rPr>
                  <a:t>2021</a:t>
                </a:r>
                <a:endParaRPr lang="da-DK" sz="1000" dirty="0">
                  <a:solidFill>
                    <a:srgbClr val="000000"/>
                  </a:solidFill>
                </a:endParaRPr>
              </a:p>
            </p:txBody>
          </p:sp>
          <p:sp>
            <p:nvSpPr>
              <p:cNvPr id="10" name="Tekstfelt 9">
                <a:extLst>
                  <a:ext uri="{FF2B5EF4-FFF2-40B4-BE49-F238E27FC236}">
                    <a16:creationId xmlns:a16="http://schemas.microsoft.com/office/drawing/2014/main" id="{E9F42395-D7DA-E07A-C189-099F8928F933}"/>
                  </a:ext>
                </a:extLst>
              </p:cNvPr>
              <p:cNvSpPr txBox="1"/>
              <p:nvPr/>
            </p:nvSpPr>
            <p:spPr>
              <a:xfrm>
                <a:off x="8701052" y="5472000"/>
                <a:ext cx="471488" cy="246221"/>
              </a:xfrm>
              <a:prstGeom prst="rect">
                <a:avLst/>
              </a:prstGeom>
              <a:noFill/>
            </p:spPr>
            <p:txBody>
              <a:bodyPr wrap="square" rtlCol="0">
                <a:spAutoFit/>
              </a:bodyPr>
              <a:lstStyle/>
              <a:p>
                <a:pPr algn="ctr"/>
                <a:r>
                  <a:rPr lang="en-US" sz="1000" dirty="0">
                    <a:solidFill>
                      <a:srgbClr val="000000"/>
                    </a:solidFill>
                  </a:rPr>
                  <a:t>2022</a:t>
                </a:r>
                <a:endParaRPr lang="da-DK" sz="1000" dirty="0">
                  <a:solidFill>
                    <a:srgbClr val="000000"/>
                  </a:solidFill>
                </a:endParaRPr>
              </a:p>
            </p:txBody>
          </p:sp>
          <p:sp>
            <p:nvSpPr>
              <p:cNvPr id="16" name="Tekstfelt 15">
                <a:extLst>
                  <a:ext uri="{FF2B5EF4-FFF2-40B4-BE49-F238E27FC236}">
                    <a16:creationId xmlns:a16="http://schemas.microsoft.com/office/drawing/2014/main" id="{B37CDD89-4E24-C086-5CDA-7458FEB93036}"/>
                  </a:ext>
                </a:extLst>
              </p:cNvPr>
              <p:cNvSpPr txBox="1"/>
              <p:nvPr/>
            </p:nvSpPr>
            <p:spPr>
              <a:xfrm>
                <a:off x="10010739" y="5472000"/>
                <a:ext cx="471488" cy="246221"/>
              </a:xfrm>
              <a:prstGeom prst="rect">
                <a:avLst/>
              </a:prstGeom>
              <a:noFill/>
            </p:spPr>
            <p:txBody>
              <a:bodyPr wrap="square" rtlCol="0">
                <a:spAutoFit/>
              </a:bodyPr>
              <a:lstStyle/>
              <a:p>
                <a:pPr algn="ctr"/>
                <a:r>
                  <a:rPr lang="en-US" sz="1000" dirty="0">
                    <a:solidFill>
                      <a:srgbClr val="000000"/>
                    </a:solidFill>
                  </a:rPr>
                  <a:t>2023</a:t>
                </a:r>
                <a:endParaRPr lang="da-DK" sz="1000" dirty="0">
                  <a:solidFill>
                    <a:srgbClr val="000000"/>
                  </a:solidFill>
                </a:endParaRPr>
              </a:p>
            </p:txBody>
          </p:sp>
          <p:sp>
            <p:nvSpPr>
              <p:cNvPr id="18" name="Tekstfelt 17">
                <a:extLst>
                  <a:ext uri="{FF2B5EF4-FFF2-40B4-BE49-F238E27FC236}">
                    <a16:creationId xmlns:a16="http://schemas.microsoft.com/office/drawing/2014/main" id="{32070CBD-4A11-D34A-F767-147900E293B2}"/>
                  </a:ext>
                </a:extLst>
              </p:cNvPr>
              <p:cNvSpPr txBox="1"/>
              <p:nvPr/>
            </p:nvSpPr>
            <p:spPr>
              <a:xfrm>
                <a:off x="11306139" y="5472000"/>
                <a:ext cx="471488" cy="246221"/>
              </a:xfrm>
              <a:prstGeom prst="rect">
                <a:avLst/>
              </a:prstGeom>
              <a:noFill/>
            </p:spPr>
            <p:txBody>
              <a:bodyPr wrap="square" rtlCol="0">
                <a:spAutoFit/>
              </a:bodyPr>
              <a:lstStyle/>
              <a:p>
                <a:pPr algn="ctr"/>
                <a:r>
                  <a:rPr lang="en-US" sz="1000" dirty="0">
                    <a:solidFill>
                      <a:srgbClr val="000000"/>
                    </a:solidFill>
                  </a:rPr>
                  <a:t>2024</a:t>
                </a:r>
                <a:endParaRPr lang="da-DK" sz="1000" dirty="0">
                  <a:solidFill>
                    <a:srgbClr val="000000"/>
                  </a:solidFill>
                </a:endParaRPr>
              </a:p>
            </p:txBody>
          </p:sp>
          <p:sp>
            <p:nvSpPr>
              <p:cNvPr id="23" name="Rektangel 22">
                <a:extLst>
                  <a:ext uri="{FF2B5EF4-FFF2-40B4-BE49-F238E27FC236}">
                    <a16:creationId xmlns:a16="http://schemas.microsoft.com/office/drawing/2014/main" id="{0398398B-3D65-360D-0E9B-A0DF78828CB9}"/>
                  </a:ext>
                </a:extLst>
              </p:cNvPr>
              <p:cNvSpPr/>
              <p:nvPr/>
            </p:nvSpPr>
            <p:spPr>
              <a:xfrm>
                <a:off x="6128146" y="3687088"/>
                <a:ext cx="123825" cy="1854995"/>
              </a:xfrm>
              <a:prstGeom prst="rect">
                <a:avLst/>
              </a:prstGeom>
              <a:solidFill>
                <a:srgbClr val="F5F0E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Tekstfelt 23">
                <a:extLst>
                  <a:ext uri="{FF2B5EF4-FFF2-40B4-BE49-F238E27FC236}">
                    <a16:creationId xmlns:a16="http://schemas.microsoft.com/office/drawing/2014/main" id="{138F6730-B643-7578-653D-088DE45FBD33}"/>
                  </a:ext>
                </a:extLst>
              </p:cNvPr>
              <p:cNvSpPr txBox="1"/>
              <p:nvPr/>
            </p:nvSpPr>
            <p:spPr>
              <a:xfrm>
                <a:off x="6120000" y="5013544"/>
                <a:ext cx="116682" cy="246221"/>
              </a:xfrm>
              <a:prstGeom prst="rect">
                <a:avLst/>
              </a:prstGeom>
              <a:noFill/>
            </p:spPr>
            <p:txBody>
              <a:bodyPr wrap="square" rtlCol="0">
                <a:spAutoFit/>
              </a:bodyPr>
              <a:lstStyle/>
              <a:p>
                <a:pPr algn="ctr"/>
                <a:r>
                  <a:rPr lang="en-US" sz="1000" dirty="0">
                    <a:solidFill>
                      <a:srgbClr val="000000"/>
                    </a:solidFill>
                  </a:rPr>
                  <a:t>5</a:t>
                </a:r>
                <a:endParaRPr lang="da-DK" sz="1000" dirty="0">
                  <a:solidFill>
                    <a:srgbClr val="000000"/>
                  </a:solidFill>
                </a:endParaRPr>
              </a:p>
            </p:txBody>
          </p:sp>
          <p:sp>
            <p:nvSpPr>
              <p:cNvPr id="25" name="Tekstfelt 24">
                <a:extLst>
                  <a:ext uri="{FF2B5EF4-FFF2-40B4-BE49-F238E27FC236}">
                    <a16:creationId xmlns:a16="http://schemas.microsoft.com/office/drawing/2014/main" id="{F60130CF-8540-4451-8D87-3EC693AA0BCB}"/>
                  </a:ext>
                </a:extLst>
              </p:cNvPr>
              <p:cNvSpPr txBox="1"/>
              <p:nvPr/>
            </p:nvSpPr>
            <p:spPr>
              <a:xfrm>
                <a:off x="6012000" y="4653862"/>
                <a:ext cx="314325" cy="246221"/>
              </a:xfrm>
              <a:prstGeom prst="rect">
                <a:avLst/>
              </a:prstGeom>
              <a:noFill/>
            </p:spPr>
            <p:txBody>
              <a:bodyPr wrap="square" rtlCol="0">
                <a:spAutoFit/>
              </a:bodyPr>
              <a:lstStyle/>
              <a:p>
                <a:pPr algn="ctr"/>
                <a:r>
                  <a:rPr lang="en-US" sz="1000" dirty="0">
                    <a:solidFill>
                      <a:srgbClr val="000000"/>
                    </a:solidFill>
                  </a:rPr>
                  <a:t>10</a:t>
                </a:r>
                <a:endParaRPr lang="da-DK" sz="1000" dirty="0">
                  <a:solidFill>
                    <a:srgbClr val="000000"/>
                  </a:solidFill>
                </a:endParaRPr>
              </a:p>
            </p:txBody>
          </p:sp>
          <p:sp>
            <p:nvSpPr>
              <p:cNvPr id="26" name="Tekstfelt 25">
                <a:extLst>
                  <a:ext uri="{FF2B5EF4-FFF2-40B4-BE49-F238E27FC236}">
                    <a16:creationId xmlns:a16="http://schemas.microsoft.com/office/drawing/2014/main" id="{16FB6CCF-2651-D8E6-F797-54C4709E9751}"/>
                  </a:ext>
                </a:extLst>
              </p:cNvPr>
              <p:cNvSpPr txBox="1"/>
              <p:nvPr/>
            </p:nvSpPr>
            <p:spPr>
              <a:xfrm>
                <a:off x="6012000" y="4296674"/>
                <a:ext cx="314325" cy="246221"/>
              </a:xfrm>
              <a:prstGeom prst="rect">
                <a:avLst/>
              </a:prstGeom>
              <a:noFill/>
            </p:spPr>
            <p:txBody>
              <a:bodyPr wrap="square" rtlCol="0">
                <a:spAutoFit/>
              </a:bodyPr>
              <a:lstStyle/>
              <a:p>
                <a:pPr algn="ctr"/>
                <a:r>
                  <a:rPr lang="en-US" sz="1000" dirty="0">
                    <a:solidFill>
                      <a:srgbClr val="000000"/>
                    </a:solidFill>
                  </a:rPr>
                  <a:t>15</a:t>
                </a:r>
                <a:endParaRPr lang="da-DK" sz="1000" dirty="0">
                  <a:solidFill>
                    <a:srgbClr val="000000"/>
                  </a:solidFill>
                </a:endParaRPr>
              </a:p>
            </p:txBody>
          </p:sp>
          <p:sp>
            <p:nvSpPr>
              <p:cNvPr id="27" name="Tekstfelt 26">
                <a:extLst>
                  <a:ext uri="{FF2B5EF4-FFF2-40B4-BE49-F238E27FC236}">
                    <a16:creationId xmlns:a16="http://schemas.microsoft.com/office/drawing/2014/main" id="{A89F6A37-12F0-2967-D38F-E9210FBB30F6}"/>
                  </a:ext>
                </a:extLst>
              </p:cNvPr>
              <p:cNvSpPr txBox="1"/>
              <p:nvPr/>
            </p:nvSpPr>
            <p:spPr>
              <a:xfrm>
                <a:off x="6012000" y="3937105"/>
                <a:ext cx="314325" cy="246221"/>
              </a:xfrm>
              <a:prstGeom prst="rect">
                <a:avLst/>
              </a:prstGeom>
              <a:noFill/>
            </p:spPr>
            <p:txBody>
              <a:bodyPr wrap="square" rtlCol="0">
                <a:spAutoFit/>
              </a:bodyPr>
              <a:lstStyle/>
              <a:p>
                <a:pPr algn="ctr"/>
                <a:r>
                  <a:rPr lang="en-US" sz="1000" dirty="0">
                    <a:solidFill>
                      <a:srgbClr val="000000"/>
                    </a:solidFill>
                  </a:rPr>
                  <a:t>20</a:t>
                </a:r>
                <a:endParaRPr lang="da-DK" sz="1000" dirty="0">
                  <a:solidFill>
                    <a:srgbClr val="000000"/>
                  </a:solidFill>
                </a:endParaRPr>
              </a:p>
            </p:txBody>
          </p:sp>
          <p:sp>
            <p:nvSpPr>
              <p:cNvPr id="28" name="Tekstfelt 27">
                <a:extLst>
                  <a:ext uri="{FF2B5EF4-FFF2-40B4-BE49-F238E27FC236}">
                    <a16:creationId xmlns:a16="http://schemas.microsoft.com/office/drawing/2014/main" id="{925A0BD5-59F5-BC90-F493-4E3B89D4CDDA}"/>
                  </a:ext>
                </a:extLst>
              </p:cNvPr>
              <p:cNvSpPr txBox="1"/>
              <p:nvPr/>
            </p:nvSpPr>
            <p:spPr>
              <a:xfrm>
                <a:off x="6012000" y="3584027"/>
                <a:ext cx="314325" cy="246221"/>
              </a:xfrm>
              <a:prstGeom prst="rect">
                <a:avLst/>
              </a:prstGeom>
              <a:noFill/>
            </p:spPr>
            <p:txBody>
              <a:bodyPr wrap="square" rtlCol="0">
                <a:spAutoFit/>
              </a:bodyPr>
              <a:lstStyle/>
              <a:p>
                <a:pPr algn="ctr"/>
                <a:r>
                  <a:rPr lang="en-US" sz="1000" dirty="0">
                    <a:solidFill>
                      <a:srgbClr val="000000"/>
                    </a:solidFill>
                  </a:rPr>
                  <a:t>25</a:t>
                </a:r>
                <a:endParaRPr lang="da-DK" sz="1000" dirty="0">
                  <a:solidFill>
                    <a:srgbClr val="000000"/>
                  </a:solidFill>
                </a:endParaRPr>
              </a:p>
            </p:txBody>
          </p:sp>
          <p:sp>
            <p:nvSpPr>
              <p:cNvPr id="29" name="Tekstfelt 28">
                <a:extLst>
                  <a:ext uri="{FF2B5EF4-FFF2-40B4-BE49-F238E27FC236}">
                    <a16:creationId xmlns:a16="http://schemas.microsoft.com/office/drawing/2014/main" id="{B09B9FF7-8069-97A2-FDA2-913D9F5D42C2}"/>
                  </a:ext>
                </a:extLst>
              </p:cNvPr>
              <p:cNvSpPr txBox="1"/>
              <p:nvPr/>
            </p:nvSpPr>
            <p:spPr>
              <a:xfrm>
                <a:off x="6120000" y="5375494"/>
                <a:ext cx="116682" cy="246221"/>
              </a:xfrm>
              <a:prstGeom prst="rect">
                <a:avLst/>
              </a:prstGeom>
              <a:noFill/>
            </p:spPr>
            <p:txBody>
              <a:bodyPr wrap="square" rtlCol="0">
                <a:spAutoFit/>
              </a:bodyPr>
              <a:lstStyle/>
              <a:p>
                <a:pPr algn="ctr"/>
                <a:r>
                  <a:rPr lang="en-US" sz="1000" dirty="0">
                    <a:solidFill>
                      <a:srgbClr val="000000"/>
                    </a:solidFill>
                  </a:rPr>
                  <a:t>0</a:t>
                </a:r>
                <a:endParaRPr lang="da-DK" sz="1000" dirty="0">
                  <a:solidFill>
                    <a:srgbClr val="000000"/>
                  </a:solidFill>
                </a:endParaRPr>
              </a:p>
            </p:txBody>
          </p:sp>
        </p:grpSp>
      </p:grpSp>
      <p:graphicFrame>
        <p:nvGraphicFramePr>
          <p:cNvPr id="32" name="Diagram 31">
            <a:extLst>
              <a:ext uri="{FF2B5EF4-FFF2-40B4-BE49-F238E27FC236}">
                <a16:creationId xmlns:a16="http://schemas.microsoft.com/office/drawing/2014/main" id="{F55A7200-E8F6-414B-A1DA-A740A5A38B9C}"/>
              </a:ext>
            </a:extLst>
          </p:cNvPr>
          <p:cNvGraphicFramePr>
            <a:graphicFrameLocks/>
          </p:cNvGraphicFramePr>
          <p:nvPr>
            <p:extLst>
              <p:ext uri="{D42A27DB-BD31-4B8C-83A1-F6EECF244321}">
                <p14:modId xmlns:p14="http://schemas.microsoft.com/office/powerpoint/2010/main" val="2542233754"/>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83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AB0BC-EDF3-2DCD-BE60-01005C724FAD}"/>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1D0AA4C1-BE27-6289-61BE-14921D91EC6A}"/>
              </a:ext>
            </a:extLst>
          </p:cNvPr>
          <p:cNvSpPr txBox="1"/>
          <p:nvPr/>
        </p:nvSpPr>
        <p:spPr>
          <a:xfrm>
            <a:off x="867600" y="410321"/>
            <a:ext cx="3332260" cy="307777"/>
          </a:xfrm>
          <a:prstGeom prst="rect">
            <a:avLst/>
          </a:prstGeom>
          <a:noFill/>
        </p:spPr>
        <p:txBody>
          <a:bodyPr wrap="square" rtlCol="0">
            <a:spAutoFit/>
          </a:bodyPr>
          <a:lstStyle/>
          <a:p>
            <a:pPr lvl="0">
              <a:defRPr/>
            </a:pPr>
            <a:r>
              <a:rPr lang="da-DK" sz="1400" b="1" dirty="0">
                <a:solidFill>
                  <a:srgbClr val="426243"/>
                </a:solidFill>
              </a:rPr>
              <a:t>Resumé</a:t>
            </a:r>
          </a:p>
        </p:txBody>
      </p:sp>
      <p:sp>
        <p:nvSpPr>
          <p:cNvPr id="15" name="Titel 1">
            <a:extLst>
              <a:ext uri="{FF2B5EF4-FFF2-40B4-BE49-F238E27FC236}">
                <a16:creationId xmlns:a16="http://schemas.microsoft.com/office/drawing/2014/main" id="{EA383240-A61E-8E0A-5440-132B7AD24A5B}"/>
              </a:ext>
            </a:extLst>
          </p:cNvPr>
          <p:cNvSpPr>
            <a:spLocks noGrp="1"/>
          </p:cNvSpPr>
          <p:nvPr>
            <p:ph type="title"/>
          </p:nvPr>
        </p:nvSpPr>
        <p:spPr>
          <a:xfrm>
            <a:off x="867598" y="722666"/>
            <a:ext cx="5456083" cy="480131"/>
          </a:xfrm>
        </p:spPr>
        <p:txBody>
          <a:bodyPr/>
          <a:lstStyle/>
          <a:p>
            <a:r>
              <a:rPr lang="da-DK" sz="2800" dirty="0"/>
              <a:t>CO</a:t>
            </a:r>
            <a:r>
              <a:rPr lang="da-DK" sz="2800" baseline="-25000" dirty="0"/>
              <a:t>2</a:t>
            </a:r>
            <a:r>
              <a:rPr lang="da-DK" sz="2800" b="1" dirty="0"/>
              <a:t>e</a:t>
            </a:r>
            <a:r>
              <a:rPr lang="da-DK" sz="2800" dirty="0"/>
              <a:t>-afgifter på husdyrgødning</a:t>
            </a:r>
          </a:p>
        </p:txBody>
      </p:sp>
      <p:sp>
        <p:nvSpPr>
          <p:cNvPr id="17" name="Pladsholder til indhold 5">
            <a:extLst>
              <a:ext uri="{FF2B5EF4-FFF2-40B4-BE49-F238E27FC236}">
                <a16:creationId xmlns:a16="http://schemas.microsoft.com/office/drawing/2014/main" id="{5718B061-0842-D98B-F8A4-B6F5CDFB4074}"/>
              </a:ext>
            </a:extLst>
          </p:cNvPr>
          <p:cNvSpPr>
            <a:spLocks noGrp="1"/>
          </p:cNvSpPr>
          <p:nvPr>
            <p:ph idx="14"/>
          </p:nvPr>
        </p:nvSpPr>
        <p:spPr>
          <a:xfrm>
            <a:off x="867598" y="1684976"/>
            <a:ext cx="5035711" cy="4109432"/>
          </a:xfrm>
        </p:spPr>
        <p:txBody>
          <a:bodyPr>
            <a:noAutofit/>
          </a:bodyPr>
          <a:lstStyle/>
          <a:p>
            <a:r>
              <a:rPr lang="da-DK" sz="1300" dirty="0">
                <a:latin typeface="Corbel" panose="020B0503020204020204" pitchFamily="34" charset="0"/>
                <a:cs typeface="Times New Roman" panose="02020603050405020304" pitchFamily="18" charset="0"/>
              </a:rPr>
              <a:t>Regeringens ekspertudvalg vedrørende den grønne skattereform –Svarer-udvalget – har nu leveret anbefalinger med flere modeller for en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pitchFamily="34" charset="0"/>
                <a:cs typeface="Times New Roman" panose="02020603050405020304" pitchFamily="18" charset="0"/>
              </a:rPr>
              <a:t>e-afgift på landbrugets biologiske udledninger.</a:t>
            </a:r>
            <a:r>
              <a:rPr kumimoji="0" lang="da-DK" sz="1300" b="0" i="0" u="none" strike="noStrike" kern="1200" cap="none" spc="0" normalizeH="0" baseline="30000" noProof="0" dirty="0">
                <a:ln>
                  <a:noFill/>
                </a:ln>
                <a:solidFill>
                  <a:srgbClr val="426243"/>
                </a:solidFill>
                <a:effectLst/>
                <a:uLnTx/>
                <a:uFillTx/>
                <a:latin typeface="Corbel" panose="020B0503020204020204"/>
                <a:ea typeface="+mn-ea"/>
                <a:cs typeface="+mn-cs"/>
              </a:rPr>
              <a:t> (9)</a:t>
            </a:r>
            <a:r>
              <a:rPr lang="da-DK" sz="1300" dirty="0">
                <a:latin typeface="Corbel" panose="020B0503020204020204" pitchFamily="34" charset="0"/>
                <a:cs typeface="Times New Roman" panose="02020603050405020304" pitchFamily="18" charset="0"/>
              </a:rPr>
              <a:t> Modellerne skal give de nødvendige reduktioner af udslippet af klimagasser fra landbruget. Biogas Danmark har analyseret de driftsøkonomiske konsekvenser af at pålægge en  CO</a:t>
            </a:r>
            <a:r>
              <a:rPr lang="da-DK" sz="1300" baseline="-25000" dirty="0"/>
              <a:t>2</a:t>
            </a:r>
            <a:r>
              <a:rPr lang="da-DK" sz="1300" dirty="0">
                <a:latin typeface="Corbel" panose="020B0503020204020204" pitchFamily="34" charset="0"/>
                <a:cs typeface="Times New Roman" panose="02020603050405020304" pitchFamily="18" charset="0"/>
              </a:rPr>
              <a:t>e-afgift på bedriftstyper.</a:t>
            </a:r>
          </a:p>
          <a:p>
            <a:endParaRPr lang="da-DK" sz="1300" dirty="0">
              <a:effectLst/>
              <a:latin typeface="Corbel" panose="020B0503020204020204" pitchFamily="34" charset="0"/>
              <a:ea typeface="Calibri" panose="020F0502020204030204" pitchFamily="34" charset="0"/>
              <a:cs typeface="Times New Roman" panose="02020603050405020304" pitchFamily="18" charset="0"/>
            </a:endParaRPr>
          </a:p>
          <a:p>
            <a:r>
              <a:rPr lang="da-DK" sz="1300" dirty="0">
                <a:latin typeface="Corbel" panose="020B0503020204020204" pitchFamily="34" charset="0"/>
                <a:ea typeface="Calibri" panose="020F0502020204030204" pitchFamily="34" charset="0"/>
                <a:cs typeface="Times New Roman" panose="02020603050405020304" pitchFamily="18" charset="0"/>
              </a:rPr>
              <a:t>Den øverste figur har fokus på konsekvenserne af den specifikke lattergasafgift på kvælstofgødning. Den viser, at planteavlere får en markant lavere afgift ved at satse på handelsgødning frem for afgasset biomasse. Separation af den afgassede biomasse og pyrolyse eller forbrænding af tørstoffet kan udligne dette. </a:t>
            </a:r>
          </a:p>
          <a:p>
            <a:endParaRPr lang="da-DK" sz="1300" dirty="0">
              <a:effectLst/>
              <a:latin typeface="Corbel" panose="020B0503020204020204" pitchFamily="34" charset="0"/>
              <a:ea typeface="Calibri" panose="020F0502020204030204" pitchFamily="34" charset="0"/>
              <a:cs typeface="Times New Roman" panose="02020603050405020304" pitchFamily="18" charset="0"/>
            </a:endParaRPr>
          </a:p>
          <a:p>
            <a:r>
              <a:rPr lang="da-DK" sz="1300" dirty="0">
                <a:effectLst/>
                <a:latin typeface="Corbel" panose="020B0503020204020204" pitchFamily="34" charset="0"/>
                <a:ea typeface="Calibri" panose="020F0502020204030204" pitchFamily="34" charset="0"/>
                <a:cs typeface="Times New Roman" panose="02020603050405020304" pitchFamily="18" charset="0"/>
              </a:rPr>
              <a:t>Den nederste figur viser afgiftsbelastningen henholdsvis med en afgift på 750 kr</a:t>
            </a:r>
            <a:r>
              <a:rPr lang="da-DK" sz="1300" dirty="0">
                <a:latin typeface="Corbel" panose="020B0503020204020204" pitchFamily="34" charset="0"/>
                <a:ea typeface="Calibri" panose="020F0502020204030204" pitchFamily="34" charset="0"/>
                <a:cs typeface="Times New Roman" panose="02020603050405020304" pitchFamily="18" charset="0"/>
              </a:rPr>
              <a:t>./tons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pitchFamily="34" charset="0"/>
                <a:ea typeface="Calibri" panose="020F0502020204030204" pitchFamily="34" charset="0"/>
                <a:cs typeface="Times New Roman" panose="02020603050405020304" pitchFamily="18" charset="0"/>
              </a:rPr>
              <a:t>e</a:t>
            </a:r>
            <a:r>
              <a:rPr lang="da-DK" sz="1300" dirty="0">
                <a:effectLst/>
                <a:latin typeface="Corbel" panose="020B0503020204020204" pitchFamily="34" charset="0"/>
                <a:ea typeface="Calibri" panose="020F0502020204030204" pitchFamily="34" charset="0"/>
                <a:cs typeface="Times New Roman" panose="02020603050405020304" pitchFamily="18" charset="0"/>
              </a:rPr>
              <a:t> uden bundfradrag og med et bundfradrag på 50 procent. Det ses, at </a:t>
            </a:r>
            <a:r>
              <a:rPr lang="da-DK" sz="1300" dirty="0" err="1">
                <a:latin typeface="Corbel" panose="020B0503020204020204" pitchFamily="34" charset="0"/>
                <a:ea typeface="Calibri" panose="020F0502020204030204" pitchFamily="34" charset="0"/>
                <a:cs typeface="Times New Roman" panose="02020603050405020304" pitchFamily="18" charset="0"/>
              </a:rPr>
              <a:t>afmetanisering</a:t>
            </a:r>
            <a:r>
              <a:rPr lang="da-DK" sz="1300" dirty="0">
                <a:latin typeface="Corbel" panose="020B0503020204020204" pitchFamily="34" charset="0"/>
                <a:ea typeface="Calibri" panose="020F0502020204030204" pitchFamily="34" charset="0"/>
                <a:cs typeface="Times New Roman" panose="02020603050405020304" pitchFamily="18" charset="0"/>
              </a:rPr>
              <a:t> i biogasanlæg (vist med grønt) giver en markant afgiftslettelse sammenlignet med ubehandlet gylle (vist med rødt). </a:t>
            </a:r>
            <a:endParaRPr lang="da-DK" sz="1300" dirty="0">
              <a:effectLst/>
              <a:latin typeface="Corbel" panose="020B0503020204020204" pitchFamily="34" charset="0"/>
              <a:ea typeface="Calibri" panose="020F0502020204030204" pitchFamily="34" charset="0"/>
              <a:cs typeface="Times New Roman" panose="02020603050405020304" pitchFamily="18" charset="0"/>
            </a:endParaRPr>
          </a:p>
          <a:p>
            <a:br>
              <a:rPr lang="da-DK" sz="1300" dirty="0">
                <a:effectLst/>
                <a:latin typeface="Corbel" panose="020B0503020204020204" pitchFamily="34" charset="0"/>
                <a:ea typeface="Calibri" panose="020F0502020204030204" pitchFamily="34" charset="0"/>
                <a:cs typeface="Times New Roman" panose="02020603050405020304" pitchFamily="18" charset="0"/>
              </a:rPr>
            </a:br>
            <a:endParaRPr lang="da-DK" sz="1300" dirty="0">
              <a:latin typeface="+mj-lt"/>
            </a:endParaRPr>
          </a:p>
        </p:txBody>
      </p:sp>
      <p:sp>
        <p:nvSpPr>
          <p:cNvPr id="11" name="Tekstfelt 10">
            <a:extLst>
              <a:ext uri="{FF2B5EF4-FFF2-40B4-BE49-F238E27FC236}">
                <a16:creationId xmlns:a16="http://schemas.microsoft.com/office/drawing/2014/main" id="{ECCF5BEE-2B9A-F46D-1AA8-BC0DD9E23EB3}"/>
              </a:ext>
            </a:extLst>
          </p:cNvPr>
          <p:cNvSpPr txBox="1"/>
          <p:nvPr/>
        </p:nvSpPr>
        <p:spPr>
          <a:xfrm>
            <a:off x="797860" y="113015"/>
            <a:ext cx="1690576" cy="246221"/>
          </a:xfrm>
          <a:prstGeom prst="rect">
            <a:avLst/>
          </a:prstGeom>
          <a:noFill/>
        </p:spPr>
        <p:txBody>
          <a:bodyPr wrap="square" rtlCol="0">
            <a:spAutoFit/>
          </a:bodyPr>
          <a:lstStyle/>
          <a:p>
            <a:pPr algn="ctr"/>
            <a:r>
              <a:rPr lang="da-DK" sz="1000" dirty="0"/>
              <a:t>14  –  Biogas Outlook 2024</a:t>
            </a:r>
          </a:p>
        </p:txBody>
      </p:sp>
      <p:sp>
        <p:nvSpPr>
          <p:cNvPr id="5" name="Tekstfelt 4">
            <a:extLst>
              <a:ext uri="{FF2B5EF4-FFF2-40B4-BE49-F238E27FC236}">
                <a16:creationId xmlns:a16="http://schemas.microsoft.com/office/drawing/2014/main" id="{0F0D807A-7808-D387-80D1-11096A3BFD15}"/>
              </a:ext>
            </a:extLst>
          </p:cNvPr>
          <p:cNvSpPr txBox="1"/>
          <p:nvPr/>
        </p:nvSpPr>
        <p:spPr>
          <a:xfrm>
            <a:off x="5868000" y="3343983"/>
            <a:ext cx="5201619" cy="307777"/>
          </a:xfrm>
          <a:prstGeom prst="rect">
            <a:avLst/>
          </a:prstGeom>
          <a:noFill/>
        </p:spPr>
        <p:txBody>
          <a:bodyPr wrap="square" rtlCol="0">
            <a:spAutoFit/>
          </a:bodyPr>
          <a:lstStyle/>
          <a:p>
            <a:pPr rtl="0">
              <a:defRPr sz="1400" b="0" i="0" u="none" strike="noStrike" kern="1200" spc="0" baseline="0">
                <a:solidFill>
                  <a:prstClr val="black">
                    <a:lumMod val="65000"/>
                    <a:lumOff val="35000"/>
                  </a:prstClr>
                </a:solidFill>
                <a:latin typeface="Corbel" panose="020B0503020204020204" pitchFamily="34" charset="0"/>
                <a:ea typeface="+mn-ea"/>
                <a:cs typeface="+mn-cs"/>
              </a:defRPr>
            </a:pPr>
            <a:r>
              <a:rPr lang="da-DK" sz="1400" b="1" dirty="0"/>
              <a:t>Beregning af CO</a:t>
            </a:r>
            <a:r>
              <a:rPr kumimoji="0" lang="da-DK" sz="1400" b="1"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400" b="1" dirty="0"/>
              <a:t>e-afgifter for to modelbedrifter</a:t>
            </a:r>
          </a:p>
        </p:txBody>
      </p:sp>
      <p:sp>
        <p:nvSpPr>
          <p:cNvPr id="6" name="Tekstfelt 5">
            <a:extLst>
              <a:ext uri="{FF2B5EF4-FFF2-40B4-BE49-F238E27FC236}">
                <a16:creationId xmlns:a16="http://schemas.microsoft.com/office/drawing/2014/main" id="{6EED82E5-415A-1C40-BB10-650A6A3BD48F}"/>
              </a:ext>
            </a:extLst>
          </p:cNvPr>
          <p:cNvSpPr txBox="1"/>
          <p:nvPr/>
        </p:nvSpPr>
        <p:spPr>
          <a:xfrm>
            <a:off x="5868000" y="432000"/>
            <a:ext cx="6093917" cy="307777"/>
          </a:xfrm>
          <a:prstGeom prst="rect">
            <a:avLst/>
          </a:prstGeom>
          <a:noFill/>
        </p:spPr>
        <p:txBody>
          <a:bodyPr wrap="square" rtlCol="0">
            <a:spAutoFit/>
          </a:bodyPr>
          <a:lstStyle/>
          <a:p>
            <a:pPr rtl="0">
              <a:defRPr sz="1400" b="0" i="0" u="none" strike="noStrike" kern="1200" spc="0" baseline="0">
                <a:solidFill>
                  <a:prstClr val="black">
                    <a:lumMod val="65000"/>
                    <a:lumOff val="35000"/>
                  </a:prstClr>
                </a:solidFill>
                <a:latin typeface="Corbel" panose="020B0503020204020204" pitchFamily="34" charset="0"/>
                <a:ea typeface="+mn-ea"/>
                <a:cs typeface="+mn-cs"/>
              </a:defRPr>
            </a:pPr>
            <a:r>
              <a:rPr lang="da-DK" sz="1400" b="1" dirty="0">
                <a:solidFill>
                  <a:srgbClr val="426243"/>
                </a:solidFill>
              </a:rPr>
              <a:t>Konsekvenser af lattergasafgift på kvælstofgødning</a:t>
            </a:r>
          </a:p>
        </p:txBody>
      </p:sp>
      <p:sp>
        <p:nvSpPr>
          <p:cNvPr id="7" name="Pladsholder til tekst 2">
            <a:extLst>
              <a:ext uri="{FF2B5EF4-FFF2-40B4-BE49-F238E27FC236}">
                <a16:creationId xmlns:a16="http://schemas.microsoft.com/office/drawing/2014/main" id="{9C03BFBE-28F5-0B28-2940-CDEDEBC6160E}"/>
              </a:ext>
            </a:extLst>
          </p:cNvPr>
          <p:cNvSpPr txBox="1">
            <a:spLocks/>
          </p:cNvSpPr>
          <p:nvPr/>
        </p:nvSpPr>
        <p:spPr>
          <a:xfrm>
            <a:off x="869449" y="1257978"/>
            <a:ext cx="4682962" cy="307777"/>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200" b="0" kern="120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a-DK" sz="1800" dirty="0"/>
              <a:t>Beregning af konsekvenser</a:t>
            </a:r>
            <a:endParaRPr lang="da-DK" sz="1800" dirty="0">
              <a:solidFill>
                <a:srgbClr val="00B0F0"/>
              </a:solidFill>
            </a:endParaRPr>
          </a:p>
        </p:txBody>
      </p:sp>
      <p:sp>
        <p:nvSpPr>
          <p:cNvPr id="9" name="Tekstfelt 8">
            <a:extLst>
              <a:ext uri="{FF2B5EF4-FFF2-40B4-BE49-F238E27FC236}">
                <a16:creationId xmlns:a16="http://schemas.microsoft.com/office/drawing/2014/main" id="{2907F4BD-459B-C609-CD9C-DF33484A10DA}"/>
              </a:ext>
            </a:extLst>
          </p:cNvPr>
          <p:cNvSpPr txBox="1"/>
          <p:nvPr/>
        </p:nvSpPr>
        <p:spPr>
          <a:xfrm>
            <a:off x="5868000" y="6102001"/>
            <a:ext cx="6093917" cy="448812"/>
          </a:xfrm>
          <a:prstGeom prst="rect">
            <a:avLst/>
          </a:prstGeom>
        </p:spPr>
        <p:txBody>
          <a:bodyPr wrap="square" rtlCol="0">
            <a:noAutofit/>
          </a:bodyPr>
          <a:lstStyle/>
          <a:p>
            <a:r>
              <a:rPr lang="da-DK" sz="1200" i="1" dirty="0">
                <a:latin typeface="Corbel" panose="020B0503020204020204" pitchFamily="34" charset="0"/>
                <a:ea typeface="Calibri" panose="020F0502020204030204" pitchFamily="34" charset="0"/>
                <a:cs typeface="Times New Roman" panose="02020603050405020304" pitchFamily="18" charset="0"/>
              </a:rPr>
              <a:t>Biogas Danmarks beregninger for </a:t>
            </a:r>
            <a:r>
              <a:rPr lang="da-DK" sz="1200" i="1" dirty="0">
                <a:effectLst/>
                <a:latin typeface="Corbel" panose="020B0503020204020204" pitchFamily="34" charset="0"/>
                <a:ea typeface="Calibri" panose="020F0502020204030204" pitchFamily="34" charset="0"/>
                <a:cs typeface="Times New Roman" panose="02020603050405020304" pitchFamily="18" charset="0"/>
              </a:rPr>
              <a:t>to typiske husdyrbedrifter</a:t>
            </a:r>
            <a:r>
              <a:rPr lang="da-DK" sz="1200" i="1" dirty="0">
                <a:latin typeface="Corbel" panose="020B0503020204020204" pitchFamily="34" charset="0"/>
                <a:ea typeface="Calibri" panose="020F0502020204030204" pitchFamily="34" charset="0"/>
                <a:cs typeface="Times New Roman" panose="02020603050405020304" pitchFamily="18" charset="0"/>
              </a:rPr>
              <a:t>, som omfatter emissioner fra stald, lager, dyrenes fordøjelse og tarmsystem samt lattergas fra mark.</a:t>
            </a:r>
          </a:p>
        </p:txBody>
      </p:sp>
      <p:sp>
        <p:nvSpPr>
          <p:cNvPr id="2" name="Tekstfelt 1">
            <a:extLst>
              <a:ext uri="{FF2B5EF4-FFF2-40B4-BE49-F238E27FC236}">
                <a16:creationId xmlns:a16="http://schemas.microsoft.com/office/drawing/2014/main" id="{17FFBD4C-F869-8832-91CF-F2176D600F8E}"/>
              </a:ext>
            </a:extLst>
          </p:cNvPr>
          <p:cNvSpPr txBox="1"/>
          <p:nvPr/>
        </p:nvSpPr>
        <p:spPr>
          <a:xfrm>
            <a:off x="6245310" y="1730170"/>
            <a:ext cx="3166915" cy="993803"/>
          </a:xfrm>
          <a:prstGeom prst="rect">
            <a:avLst/>
          </a:prstGeom>
        </p:spPr>
        <p:txBody>
          <a:bodyPr wrap="square" rtlCol="0">
            <a:noAutofit/>
          </a:bodyPr>
          <a:lstStyle/>
          <a:p>
            <a:pPr marL="0" indent="0" algn="r">
              <a:buNone/>
            </a:pPr>
            <a:r>
              <a:rPr lang="da-DK" sz="1400" i="1" dirty="0">
                <a:solidFill>
                  <a:srgbClr val="426243"/>
                </a:solidFill>
                <a:latin typeface="Corbel" panose="020B0503020204020204"/>
              </a:rPr>
              <a:t>Lattergasafgift gør det dyrere at bruge husdyrgødning med mindre pyrolyse eller afbrænding af fiber</a:t>
            </a:r>
          </a:p>
        </p:txBody>
      </p:sp>
      <p:graphicFrame>
        <p:nvGraphicFramePr>
          <p:cNvPr id="10" name="Diagram 9">
            <a:extLst>
              <a:ext uri="{FF2B5EF4-FFF2-40B4-BE49-F238E27FC236}">
                <a16:creationId xmlns:a16="http://schemas.microsoft.com/office/drawing/2014/main" id="{9C14CD62-C590-21A2-A910-1EC56B755DB6}"/>
              </a:ext>
            </a:extLst>
          </p:cNvPr>
          <p:cNvGraphicFramePr>
            <a:graphicFrameLocks/>
          </p:cNvGraphicFramePr>
          <p:nvPr>
            <p:extLst>
              <p:ext uri="{D42A27DB-BD31-4B8C-83A1-F6EECF244321}">
                <p14:modId xmlns:p14="http://schemas.microsoft.com/office/powerpoint/2010/main" val="771723671"/>
              </p:ext>
            </p:extLst>
          </p:nvPr>
        </p:nvGraphicFramePr>
        <p:xfrm>
          <a:off x="5971958" y="3654001"/>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 12">
            <a:extLst>
              <a:ext uri="{FF2B5EF4-FFF2-40B4-BE49-F238E27FC236}">
                <a16:creationId xmlns:a16="http://schemas.microsoft.com/office/drawing/2014/main" id="{CDDB374E-A243-1081-3778-670166C485B5}"/>
              </a:ext>
            </a:extLst>
          </p:cNvPr>
          <p:cNvGraphicFramePr>
            <a:graphicFrameLocks/>
          </p:cNvGraphicFramePr>
          <p:nvPr>
            <p:extLst>
              <p:ext uri="{D42A27DB-BD31-4B8C-83A1-F6EECF244321}">
                <p14:modId xmlns:p14="http://schemas.microsoft.com/office/powerpoint/2010/main" val="702029702"/>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8543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3"/>
            <a:ext cx="5614115" cy="480131"/>
          </a:xfrm>
        </p:spPr>
        <p:txBody>
          <a:bodyPr/>
          <a:lstStyle/>
          <a:p>
            <a:r>
              <a:rPr lang="da-DK" sz="2800" dirty="0"/>
              <a:t>Gasforbruget</a:t>
            </a: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p:txBody>
          <a:bodyPr>
            <a:noAutofit/>
          </a:bodyPr>
          <a:lstStyle/>
          <a:p>
            <a:pPr defTabSz="360000"/>
            <a:r>
              <a:rPr lang="da-DK" sz="1300" dirty="0"/>
              <a:t>16:	Behov for energilagring</a:t>
            </a:r>
          </a:p>
          <a:p>
            <a:pPr defTabSz="360000"/>
            <a:r>
              <a:rPr lang="da-DK" sz="1300" dirty="0"/>
              <a:t>17: 	Biogas til tung transport</a:t>
            </a:r>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p:txBody>
          <a:bodyPr/>
          <a:lstStyle/>
          <a:p>
            <a:r>
              <a:rPr lang="da-DK" dirty="0"/>
              <a:t>Indhold</a:t>
            </a:r>
          </a:p>
        </p:txBody>
      </p:sp>
      <p:pic>
        <p:nvPicPr>
          <p:cNvPr id="7" name="Pladsholder til billede 7">
            <a:extLst>
              <a:ext uri="{FF2B5EF4-FFF2-40B4-BE49-F238E27FC236}">
                <a16:creationId xmlns:a16="http://schemas.microsoft.com/office/drawing/2014/main" id="{9778A1D3-7D73-0E43-1A25-202FE15951C6}"/>
              </a:ext>
            </a:extLst>
          </p:cNvPr>
          <p:cNvPicPr>
            <a:picLocks noGrp="1" noChangeAspect="1"/>
          </p:cNvPicPr>
          <p:nvPr>
            <p:ph type="pic" sz="quarter" idx="12"/>
          </p:nvPr>
        </p:nvPicPr>
        <p:blipFill rotWithShape="1">
          <a:blip r:embed="rId3"/>
          <a:srcRect l="25462" r="15296"/>
          <a:stretch/>
        </p:blipFill>
        <p:spPr>
          <a:xfrm>
            <a:off x="6775450" y="0"/>
            <a:ext cx="5454650" cy="6905625"/>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621" h="6860718">
                <a:moveTo>
                  <a:pt x="1875264" y="13648"/>
                </a:moveTo>
                <a:lnTo>
                  <a:pt x="2808621" y="0"/>
                </a:lnTo>
                <a:lnTo>
                  <a:pt x="2808621" y="6858000"/>
                </a:lnTo>
                <a:lnTo>
                  <a:pt x="52685" y="6860718"/>
                </a:lnTo>
                <a:cubicBezTo>
                  <a:pt x="46362" y="1839064"/>
                  <a:pt x="-471020" y="708435"/>
                  <a:pt x="1875264" y="13648"/>
                </a:cubicBezTo>
                <a:close/>
              </a:path>
            </a:pathLst>
          </a:custGeom>
          <a:noFill/>
        </p:spPr>
      </p:pic>
      <p:sp>
        <p:nvSpPr>
          <p:cNvPr id="6" name="Tekstfelt 5">
            <a:extLst>
              <a:ext uri="{FF2B5EF4-FFF2-40B4-BE49-F238E27FC236}">
                <a16:creationId xmlns:a16="http://schemas.microsoft.com/office/drawing/2014/main" id="{52BF9BD4-3F23-4D9C-64F9-6BACE8803528}"/>
              </a:ext>
            </a:extLst>
          </p:cNvPr>
          <p:cNvSpPr txBox="1"/>
          <p:nvPr/>
        </p:nvSpPr>
        <p:spPr>
          <a:xfrm>
            <a:off x="761446"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15  –  Biogas Outlook 2024</a:t>
            </a:r>
          </a:p>
        </p:txBody>
      </p:sp>
    </p:spTree>
    <p:extLst>
      <p:ext uri="{BB962C8B-B14F-4D97-AF65-F5344CB8AC3E}">
        <p14:creationId xmlns:p14="http://schemas.microsoft.com/office/powerpoint/2010/main" val="116289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Gasforbruget</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40434" y="1323329"/>
            <a:ext cx="5255566" cy="480131"/>
          </a:xfrm>
        </p:spPr>
        <p:txBody>
          <a:bodyPr/>
          <a:lstStyle/>
          <a:p>
            <a:r>
              <a:rPr lang="da-DK" sz="1800" dirty="0"/>
              <a:t>Temperaturudsving og konstant biogasproduktion giver behov for lagring af gas i de store lagre. </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3108" y="1923993"/>
            <a:ext cx="4742091" cy="28041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Der er en tæt sammenhæng mellem  temperaturudsving (graddage) og gasforbruget hen over året. Som det ses i den øverste figur, er der især i vinterhalvåret dag for dag en tæt sammenhæng mellem gasforbruget og udetemperaturen. Det temperaturuafhængige og mere konstante forbrug, der går til industrien, kan aflæses som sommerforbruget. </a:t>
            </a:r>
          </a:p>
          <a:p>
            <a:pPr marL="0" indent="0">
              <a:buNone/>
              <a:defRPr/>
            </a:pPr>
            <a:r>
              <a:rPr lang="da-DK" sz="1300" dirty="0">
                <a:latin typeface="Corbel" panose="020B0503020204020204"/>
              </a:rPr>
              <a:t>Da biogassen produceres konstant hen over året, øges behovet for lagring for at tilpasse produktionen til aftaget, mens udfasningen af gas til rumvarme mindsker dette lagerbehov løbende.</a:t>
            </a:r>
          </a:p>
          <a:p>
            <a:pPr marL="0" indent="0">
              <a:buNone/>
              <a:defRPr/>
            </a:pPr>
            <a:r>
              <a:rPr lang="da-DK" sz="1300" dirty="0">
                <a:latin typeface="Corbel" panose="020B0503020204020204"/>
              </a:rPr>
              <a:t>Det lave gasaftag om sommeren i kombination med en stigende biogasleverance til gasnettet kræver, at gasnettet tilpasses så gassen kan komprimeres op fra </a:t>
            </a:r>
            <a:r>
              <a:rPr lang="da-DK" sz="1300" dirty="0" err="1">
                <a:latin typeface="Corbel" panose="020B0503020204020204"/>
              </a:rPr>
              <a:t>Evidas</a:t>
            </a:r>
            <a:r>
              <a:rPr lang="da-DK" sz="1300" dirty="0">
                <a:latin typeface="Corbel" panose="020B0503020204020204"/>
              </a:rPr>
              <a:t> fordelingsnet til Energinets transmissionsnet, hvor gaslagrene er tilsluttet.</a:t>
            </a:r>
            <a:br>
              <a:rPr lang="da-DK" sz="1300" dirty="0">
                <a:latin typeface="Corbel" panose="020B0503020204020204"/>
              </a:rPr>
            </a:br>
            <a:br>
              <a:rPr lang="da-DK" sz="1300" dirty="0">
                <a:latin typeface="Corbel" panose="020B0503020204020204"/>
              </a:rPr>
            </a:br>
            <a:endParaRPr lang="da-DK" sz="1300" dirty="0">
              <a:latin typeface="Corbel" panose="020B0503020204020204"/>
            </a:endParaRPr>
          </a:p>
          <a:p>
            <a:pPr marL="0" indent="0">
              <a:buNone/>
              <a:defRPr/>
            </a:pPr>
            <a:endParaRPr lang="da-DK" sz="1300" dirty="0">
              <a:latin typeface="Corbel" panose="020B0503020204020204"/>
            </a:endParaRPr>
          </a:p>
          <a:p>
            <a:pPr marL="0" indent="0">
              <a:buNone/>
              <a:defRPr/>
            </a:pPr>
            <a:endParaRPr lang="da-DK" sz="1300" dirty="0">
              <a:latin typeface="Corbel" panose="020B0503020204020204"/>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5"/>
            <a:ext cx="5108400" cy="480131"/>
          </a:xfrm>
        </p:spPr>
        <p:txBody>
          <a:bodyPr/>
          <a:lstStyle/>
          <a:p>
            <a:r>
              <a:rPr lang="da-DK" sz="2800" dirty="0"/>
              <a:t>Behov for biogaslagring</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16  –  Biogas Outlook 2024</a:t>
            </a:r>
          </a:p>
        </p:txBody>
      </p:sp>
      <p:sp>
        <p:nvSpPr>
          <p:cNvPr id="20" name="Tekstfelt 19">
            <a:extLst>
              <a:ext uri="{FF2B5EF4-FFF2-40B4-BE49-F238E27FC236}">
                <a16:creationId xmlns:a16="http://schemas.microsoft.com/office/drawing/2014/main" id="{B6C1F896-60F4-21A4-2CC8-255DB07559F7}"/>
              </a:ext>
            </a:extLst>
          </p:cNvPr>
          <p:cNvSpPr txBox="1"/>
          <p:nvPr/>
        </p:nvSpPr>
        <p:spPr>
          <a:xfrm>
            <a:off x="5876007" y="432000"/>
            <a:ext cx="5956498" cy="307777"/>
          </a:xfrm>
          <a:prstGeom prst="rect">
            <a:avLst/>
          </a:prstGeom>
          <a:noFill/>
        </p:spPr>
        <p:txBody>
          <a:bodyPr wrap="square" rtlCol="0">
            <a:spAutoFit/>
          </a:bodyPr>
          <a:lstStyle/>
          <a:p>
            <a:pPr lvl="0">
              <a:defRPr/>
            </a:pPr>
            <a:r>
              <a:rPr lang="da-DK" sz="1400" b="1" dirty="0">
                <a:solidFill>
                  <a:srgbClr val="426243"/>
                </a:solidFill>
              </a:rPr>
              <a:t>Sammenhæng mellem graddage og gasforbrug – jan 2022-jan 2023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dirty="0">
              <a:solidFill>
                <a:srgbClr val="426243"/>
              </a:solidFill>
            </a:endParaRPr>
          </a:p>
        </p:txBody>
      </p:sp>
      <p:sp>
        <p:nvSpPr>
          <p:cNvPr id="2" name="Rektangel: afrundede hjørner 1">
            <a:extLst>
              <a:ext uri="{FF2B5EF4-FFF2-40B4-BE49-F238E27FC236}">
                <a16:creationId xmlns:a16="http://schemas.microsoft.com/office/drawing/2014/main" id="{1E884502-3E04-0F9B-884E-B48CEEDD47CB}"/>
              </a:ext>
            </a:extLst>
          </p:cNvPr>
          <p:cNvSpPr/>
          <p:nvPr/>
        </p:nvSpPr>
        <p:spPr>
          <a:xfrm>
            <a:off x="945030" y="4703776"/>
            <a:ext cx="4742091" cy="11660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a-DK" sz="1250" dirty="0">
                <a:effectLst/>
                <a:ea typeface="Calibri" panose="020F0502020204030204" pitchFamily="34" charset="0"/>
                <a:cs typeface="Times New Roman" panose="02020603050405020304" pitchFamily="18" charset="0"/>
              </a:rPr>
              <a:t>Graddage er et mål for, hvorledes udetemperaturen påvirker energiforbruget til rumopvarmning. En graddag er fastlagt som en forskel på 1°C mellem en udetemperatur på  17 °C,  der ikke kræver opvarmning og den målte døgnmiddel udetemperatur i ét døgn. </a:t>
            </a:r>
            <a:br>
              <a:rPr lang="da-DK" sz="1250" dirty="0">
                <a:effectLst/>
                <a:ea typeface="Calibri" panose="020F0502020204030204" pitchFamily="34" charset="0"/>
                <a:cs typeface="Times New Roman" panose="02020603050405020304" pitchFamily="18" charset="0"/>
              </a:rPr>
            </a:br>
            <a:r>
              <a:rPr lang="da-DK" sz="1250" dirty="0">
                <a:effectLst/>
                <a:ea typeface="Calibri" panose="020F0502020204030204" pitchFamily="34" charset="0"/>
                <a:cs typeface="Times New Roman" panose="02020603050405020304" pitchFamily="18" charset="0"/>
              </a:rPr>
              <a:t>Se mere på Biogas Data Online – biogas.dk/biogas-data-online</a:t>
            </a:r>
          </a:p>
        </p:txBody>
      </p:sp>
      <p:sp>
        <p:nvSpPr>
          <p:cNvPr id="4" name="Tekstfelt 3">
            <a:extLst>
              <a:ext uri="{FF2B5EF4-FFF2-40B4-BE49-F238E27FC236}">
                <a16:creationId xmlns:a16="http://schemas.microsoft.com/office/drawing/2014/main" id="{9D080C6E-1539-5D2D-24BE-6713553C2DDF}"/>
              </a:ext>
            </a:extLst>
          </p:cNvPr>
          <p:cNvSpPr txBox="1"/>
          <p:nvPr/>
        </p:nvSpPr>
        <p:spPr>
          <a:xfrm>
            <a:off x="5866676" y="3346223"/>
            <a:ext cx="5956498" cy="307777"/>
          </a:xfrm>
          <a:prstGeom prst="rect">
            <a:avLst/>
          </a:prstGeom>
          <a:noFill/>
        </p:spPr>
        <p:txBody>
          <a:bodyPr wrap="square" rtlCol="0">
            <a:spAutoFit/>
          </a:bodyPr>
          <a:lstStyle/>
          <a:p>
            <a:pPr lvl="0">
              <a:defRPr/>
            </a:pPr>
            <a:r>
              <a:rPr lang="da-DK" sz="1400" b="1" dirty="0">
                <a:solidFill>
                  <a:srgbClr val="426243"/>
                </a:solidFill>
              </a:rPr>
              <a:t>Ugentligt gasforbrug fra 2021 til 2024 og biogasproduktion i 2023</a:t>
            </a:r>
          </a:p>
        </p:txBody>
      </p:sp>
      <p:sp>
        <p:nvSpPr>
          <p:cNvPr id="3" name="Tekstfelt 2">
            <a:extLst>
              <a:ext uri="{FF2B5EF4-FFF2-40B4-BE49-F238E27FC236}">
                <a16:creationId xmlns:a16="http://schemas.microsoft.com/office/drawing/2014/main" id="{EA38A71E-7876-2A4D-A792-C0A3CF656E09}"/>
              </a:ext>
            </a:extLst>
          </p:cNvPr>
          <p:cNvSpPr txBox="1"/>
          <p:nvPr/>
        </p:nvSpPr>
        <p:spPr>
          <a:xfrm>
            <a:off x="5976000" y="6102000"/>
            <a:ext cx="4606382" cy="535106"/>
          </a:xfrm>
          <a:prstGeom prst="rect">
            <a:avLst/>
          </a:prstGeom>
        </p:spPr>
        <p:txBody>
          <a:bodyPr wrap="square" rtlCol="0">
            <a:noAutofit/>
          </a:bodyPr>
          <a:lstStyle/>
          <a:p>
            <a:pPr marL="0" indent="0" algn="l">
              <a:buNone/>
            </a:pPr>
            <a:endParaRPr lang="da-DK" sz="1400" dirty="0">
              <a:solidFill>
                <a:srgbClr val="426243"/>
              </a:solidFill>
              <a:highlight>
                <a:srgbClr val="FFFF00"/>
              </a:highlight>
              <a:latin typeface="Corbel" panose="020B0503020204020204"/>
            </a:endParaRPr>
          </a:p>
        </p:txBody>
      </p:sp>
      <p:sp>
        <p:nvSpPr>
          <p:cNvPr id="5" name="Tekstfelt 4">
            <a:extLst>
              <a:ext uri="{FF2B5EF4-FFF2-40B4-BE49-F238E27FC236}">
                <a16:creationId xmlns:a16="http://schemas.microsoft.com/office/drawing/2014/main" id="{1437888F-2352-B10C-8491-F2685186BE8D}"/>
              </a:ext>
            </a:extLst>
          </p:cNvPr>
          <p:cNvSpPr txBox="1"/>
          <p:nvPr/>
        </p:nvSpPr>
        <p:spPr>
          <a:xfrm>
            <a:off x="5892021" y="6102852"/>
            <a:ext cx="5578498" cy="449148"/>
          </a:xfrm>
          <a:prstGeom prst="rect">
            <a:avLst/>
          </a:prstGeom>
        </p:spPr>
        <p:txBody>
          <a:bodyPr wrap="square" rtlCol="0">
            <a:noAutofit/>
          </a:bodyPr>
          <a:lstStyle/>
          <a:p>
            <a:pPr marL="0" indent="0" algn="l">
              <a:buNone/>
            </a:pPr>
            <a:r>
              <a:rPr lang="da-DK" sz="1300" i="1" dirty="0">
                <a:latin typeface="Corbel" panose="020B0503020204020204"/>
              </a:rPr>
              <a:t>Øverste figur er fra Biogas Data Online og nederste figur er udtræk fra Energinet data service.</a:t>
            </a:r>
            <a:r>
              <a:rPr kumimoji="0" lang="da-DK" sz="1300" b="0" i="1" u="none" strike="noStrike" kern="1200" cap="none" spc="0" normalizeH="0" baseline="30000" noProof="0" dirty="0">
                <a:ln>
                  <a:noFill/>
                </a:ln>
                <a:effectLst/>
                <a:uLnTx/>
                <a:uFillTx/>
                <a:latin typeface="Corbel" panose="020B0503020204020204"/>
                <a:ea typeface="+mn-ea"/>
                <a:cs typeface="+mn-cs"/>
              </a:rPr>
              <a:t> (5)</a:t>
            </a:r>
            <a:endParaRPr lang="da-DK" sz="1300" i="1" dirty="0">
              <a:latin typeface="Corbel" panose="020B0503020204020204"/>
            </a:endParaRPr>
          </a:p>
        </p:txBody>
      </p:sp>
      <p:graphicFrame>
        <p:nvGraphicFramePr>
          <p:cNvPr id="9" name="Diagram 8">
            <a:extLst>
              <a:ext uri="{FF2B5EF4-FFF2-40B4-BE49-F238E27FC236}">
                <a16:creationId xmlns:a16="http://schemas.microsoft.com/office/drawing/2014/main" id="{B0CF87C5-CF1B-4454-BE4F-CEF47276DF5F}"/>
              </a:ext>
            </a:extLst>
          </p:cNvPr>
          <p:cNvGraphicFramePr>
            <a:graphicFrameLocks/>
          </p:cNvGraphicFramePr>
          <p:nvPr>
            <p:extLst>
              <p:ext uri="{D42A27DB-BD31-4B8C-83A1-F6EECF244321}">
                <p14:modId xmlns:p14="http://schemas.microsoft.com/office/powerpoint/2010/main" val="169978727"/>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3"/>
          </a:graphicData>
        </a:graphic>
      </p:graphicFrame>
      <p:pic>
        <p:nvPicPr>
          <p:cNvPr id="22" name="Billede 21">
            <a:extLst>
              <a:ext uri="{FF2B5EF4-FFF2-40B4-BE49-F238E27FC236}">
                <a16:creationId xmlns:a16="http://schemas.microsoft.com/office/drawing/2014/main" id="{8B8406ED-1724-290C-2462-91915857FAB3}"/>
              </a:ext>
            </a:extLst>
          </p:cNvPr>
          <p:cNvPicPr>
            <a:picLocks noChangeAspect="1"/>
          </p:cNvPicPr>
          <p:nvPr/>
        </p:nvPicPr>
        <p:blipFill>
          <a:blip r:embed="rId4"/>
          <a:stretch>
            <a:fillRect/>
          </a:stretch>
        </p:blipFill>
        <p:spPr>
          <a:xfrm>
            <a:off x="5976000" y="756000"/>
            <a:ext cx="5886000" cy="2448000"/>
          </a:xfrm>
          <a:prstGeom prst="rect">
            <a:avLst/>
          </a:prstGeom>
          <a:ln>
            <a:solidFill>
              <a:srgbClr val="000000"/>
            </a:solidFill>
          </a:ln>
        </p:spPr>
      </p:pic>
    </p:spTree>
    <p:extLst>
      <p:ext uri="{BB962C8B-B14F-4D97-AF65-F5344CB8AC3E}">
        <p14:creationId xmlns:p14="http://schemas.microsoft.com/office/powerpoint/2010/main" val="3717903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Gasforbruget</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3108" y="1237796"/>
            <a:ext cx="5321792" cy="307778"/>
          </a:xfrm>
        </p:spPr>
        <p:txBody>
          <a:bodyPr/>
          <a:lstStyle/>
          <a:p>
            <a:r>
              <a:rPr lang="da-DK" sz="1800" dirty="0"/>
              <a:t>Biogas kan give hurtig grøn omstilling</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3108" y="1647579"/>
            <a:ext cx="4742091" cy="428060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solidFill>
                  <a:srgbClr val="426243"/>
                </a:solidFill>
                <a:latin typeface="Corbel" panose="020B0503020204020204"/>
              </a:rPr>
              <a:t>Mens vejgodstransporten i dag stort set udelukkende kører på fossil diesel iblandet fødevarebaseret biodiesel, så er det generelt forventningen, at der i fremtiden vil blive anvendt flere forskellige teknologier og drivmidler, herunder både el, brint, biogas og andre grønne brændstoffer. </a:t>
            </a:r>
          </a:p>
          <a:p>
            <a:pPr marL="0" indent="0">
              <a:buNone/>
              <a:defRPr/>
            </a:pPr>
            <a:r>
              <a:rPr lang="da-DK" sz="1300" dirty="0">
                <a:solidFill>
                  <a:srgbClr val="426243"/>
                </a:solidFill>
                <a:latin typeface="Corbel" panose="020B0503020204020204"/>
              </a:rPr>
              <a:t>I de senere år har der i Danmark været en gradvist stigende interesse for omstilling af lastbiler til biogas. Fra medio 2022 leveres denne biogas uden støtte, da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solidFill>
                  <a:srgbClr val="426243"/>
                </a:solidFill>
                <a:latin typeface="Corbel" panose="020B0503020204020204"/>
              </a:rPr>
              <a:t>-fortrængningskrav ifølge EU lovgivning ikke kan opfyldes med støttede brændstoffer. </a:t>
            </a:r>
          </a:p>
          <a:p>
            <a:pPr marL="0" indent="0">
              <a:buNone/>
              <a:defRPr/>
            </a:pPr>
            <a:r>
              <a:rPr lang="da-DK" sz="1300" dirty="0">
                <a:solidFill>
                  <a:srgbClr val="426243"/>
                </a:solidFill>
                <a:latin typeface="Corbel" panose="020B0503020204020204"/>
              </a:rPr>
              <a:t>Biogas Danmarks Green policy forslag  viser, at de danske biogasanlæg potentielt kan levere cirka 10 PJ </a:t>
            </a:r>
            <a:r>
              <a:rPr lang="da-DK" sz="1300" dirty="0" err="1">
                <a:solidFill>
                  <a:srgbClr val="426243"/>
                </a:solidFill>
                <a:latin typeface="Corbel" panose="020B0503020204020204"/>
              </a:rPr>
              <a:t>ustøttet</a:t>
            </a:r>
            <a:r>
              <a:rPr lang="da-DK" sz="1300" dirty="0">
                <a:solidFill>
                  <a:srgbClr val="426243"/>
                </a:solidFill>
                <a:latin typeface="Corbel" panose="020B0503020204020204"/>
              </a:rPr>
              <a:t> biogas til transportsektoren fra 2030 og cirka 30 PJ fra 2035.  Da Energistyrelsen forventer et dieselforbrug til lastbiler på cirka 23 PJ i 2030, kan biogas dække en stor del af dette brændstofforbrug og være særligt egnet i de tungeste vægtklasser med et stort distancebehov.</a:t>
            </a:r>
          </a:p>
          <a:p>
            <a:pPr marL="0" indent="0">
              <a:buNone/>
              <a:defRPr/>
            </a:pPr>
            <a:r>
              <a:rPr lang="da-DK" sz="1300" dirty="0">
                <a:solidFill>
                  <a:srgbClr val="426243"/>
                </a:solidFill>
                <a:latin typeface="Corbel" panose="020B0503020204020204"/>
              </a:rPr>
              <a:t>Den øverste </a:t>
            </a:r>
            <a:r>
              <a:rPr lang="da-DK" sz="1300" dirty="0">
                <a:latin typeface="Corbel" panose="020B0503020204020204"/>
              </a:rPr>
              <a:t>figur viser </a:t>
            </a:r>
            <a:r>
              <a:rPr lang="da-DK" sz="1300" dirty="0">
                <a:solidFill>
                  <a:srgbClr val="426243"/>
                </a:solidFill>
                <a:latin typeface="Corbel" panose="020B0503020204020204"/>
              </a:rPr>
              <a:t>Energistyrelsens forventning om, hvor stor en del af dieselbehovet i den tunge transport, der fortrænges af el og brint samt Biogas Danmarks estimat af, hvad biogassen kan dække. Den nederste viser Biogas Danmarks vurdering af hvilke grønne drivmidler, der passer bedst i de enkelte vægtklasser.</a:t>
            </a:r>
          </a:p>
          <a:p>
            <a:pPr marL="0" indent="0">
              <a:buNone/>
              <a:defRPr/>
            </a:pPr>
            <a:endParaRPr lang="da-DK" sz="1300" dirty="0">
              <a:solidFill>
                <a:srgbClr val="426243"/>
              </a:solidFill>
              <a:latin typeface="Corbel" panose="020B0503020204020204"/>
            </a:endParaRPr>
          </a:p>
          <a:p>
            <a:pPr marL="0" indent="0">
              <a:buNone/>
              <a:defRPr/>
            </a:pPr>
            <a:endParaRPr lang="da-DK" sz="1300" dirty="0">
              <a:solidFill>
                <a:srgbClr val="426243"/>
              </a:solidFill>
              <a:latin typeface="Corbel" panose="020B0503020204020204"/>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5036400" cy="867930"/>
          </a:xfrm>
        </p:spPr>
        <p:txBody>
          <a:bodyPr/>
          <a:lstStyle/>
          <a:p>
            <a:r>
              <a:rPr lang="da-DK" sz="2800" dirty="0"/>
              <a:t>Biogas til tung transport</a:t>
            </a:r>
            <a:br>
              <a:rPr lang="da-DK" sz="2800" dirty="0"/>
            </a:br>
            <a:endParaRPr lang="da-DK" sz="2800" dirty="0"/>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17  –  Biogas Outlook 2024</a:t>
            </a:r>
          </a:p>
        </p:txBody>
      </p:sp>
      <p:sp>
        <p:nvSpPr>
          <p:cNvPr id="17" name="Tekstfelt 16">
            <a:extLst>
              <a:ext uri="{FF2B5EF4-FFF2-40B4-BE49-F238E27FC236}">
                <a16:creationId xmlns:a16="http://schemas.microsoft.com/office/drawing/2014/main" id="{96273D2C-42F3-E680-B15C-BB24C69CFE73}"/>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t>Potentiale for biogas og el/brint til vejgodstransport i Danmark </a:t>
            </a:r>
            <a:r>
              <a:rPr kumimoji="0" lang="da-DK" sz="1400" b="0" i="1" u="none" strike="noStrike" kern="1200" cap="none" spc="0" normalizeH="0" baseline="30000" noProof="0" dirty="0">
                <a:ln>
                  <a:noFill/>
                </a:ln>
                <a:effectLst/>
                <a:uLnTx/>
                <a:uFillTx/>
                <a:latin typeface="Corbel" panose="020B0503020204020204"/>
                <a:ea typeface="+mn-ea"/>
                <a:cs typeface="+mn-cs"/>
              </a:rPr>
              <a:t>(2)</a:t>
            </a:r>
            <a:endParaRPr lang="da-DK" sz="1400" b="1" dirty="0"/>
          </a:p>
        </p:txBody>
      </p:sp>
      <p:sp>
        <p:nvSpPr>
          <p:cNvPr id="6" name="Tekstfelt 5">
            <a:extLst>
              <a:ext uri="{FF2B5EF4-FFF2-40B4-BE49-F238E27FC236}">
                <a16:creationId xmlns:a16="http://schemas.microsoft.com/office/drawing/2014/main" id="{C00E8DF5-6E9E-409A-5C8B-94A29560D5BB}"/>
              </a:ext>
            </a:extLst>
          </p:cNvPr>
          <p:cNvSpPr txBox="1"/>
          <p:nvPr/>
        </p:nvSpPr>
        <p:spPr>
          <a:xfrm>
            <a:off x="5867999" y="3346223"/>
            <a:ext cx="6419251" cy="523220"/>
          </a:xfrm>
          <a:prstGeom prst="rect">
            <a:avLst/>
          </a:prstGeom>
          <a:noFill/>
        </p:spPr>
        <p:txBody>
          <a:bodyPr wrap="square" rtlCol="0">
            <a:spAutoFit/>
          </a:bodyPr>
          <a:lstStyle/>
          <a:p>
            <a:pPr lvl="0">
              <a:defRPr/>
            </a:pPr>
            <a:r>
              <a:rPr lang="da-DK" sz="1400" b="1" dirty="0">
                <a:solidFill>
                  <a:srgbClr val="426243"/>
                </a:solidFill>
              </a:rPr>
              <a:t>Energifordelingen for tung transport KF23</a:t>
            </a:r>
            <a:r>
              <a:rPr kumimoji="0" lang="da-DK" sz="1400" b="0" i="1" u="none" strike="noStrike" kern="1200" cap="none" spc="0" normalizeH="0" baseline="30000" noProof="0" dirty="0">
                <a:ln>
                  <a:noFill/>
                </a:ln>
                <a:effectLst/>
                <a:uLnTx/>
                <a:uFillTx/>
                <a:latin typeface="Corbel" panose="020B0503020204020204"/>
                <a:ea typeface="+mn-ea"/>
                <a:cs typeface="+mn-cs"/>
              </a:rPr>
              <a:t> (2)</a:t>
            </a:r>
            <a:r>
              <a:rPr lang="da-DK" sz="1400" b="1" dirty="0">
                <a:solidFill>
                  <a:srgbClr val="426243"/>
                </a:solidFill>
              </a:rPr>
              <a:t> </a:t>
            </a:r>
            <a:br>
              <a:rPr lang="da-DK" sz="1400" b="1" dirty="0">
                <a:solidFill>
                  <a:srgbClr val="426243"/>
                </a:solidFill>
              </a:rPr>
            </a:br>
            <a:r>
              <a:rPr lang="da-DK" sz="1400" b="1" dirty="0">
                <a:solidFill>
                  <a:srgbClr val="426243"/>
                </a:solidFill>
              </a:rPr>
              <a:t>og biogaspotentiale fra Green Policy</a:t>
            </a:r>
          </a:p>
        </p:txBody>
      </p:sp>
      <p:graphicFrame>
        <p:nvGraphicFramePr>
          <p:cNvPr id="8" name="Diagram 7">
            <a:extLst>
              <a:ext uri="{FF2B5EF4-FFF2-40B4-BE49-F238E27FC236}">
                <a16:creationId xmlns:a16="http://schemas.microsoft.com/office/drawing/2014/main" id="{1B652D34-00EE-5946-B122-95F7CF29BA7E}"/>
              </a:ext>
            </a:extLst>
          </p:cNvPr>
          <p:cNvGraphicFramePr>
            <a:graphicFrameLocks/>
          </p:cNvGraphicFramePr>
          <p:nvPr>
            <p:extLst>
              <p:ext uri="{D42A27DB-BD31-4B8C-83A1-F6EECF244321}">
                <p14:modId xmlns:p14="http://schemas.microsoft.com/office/powerpoint/2010/main" val="2067609554"/>
              </p:ext>
            </p:extLst>
          </p:nvPr>
        </p:nvGraphicFramePr>
        <p:xfrm>
          <a:off x="5976000" y="3869662"/>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 12">
            <a:extLst>
              <a:ext uri="{FF2B5EF4-FFF2-40B4-BE49-F238E27FC236}">
                <a16:creationId xmlns:a16="http://schemas.microsoft.com/office/drawing/2014/main" id="{B3BE8BFE-342B-99FB-1FF2-DC436A4E4FBB}"/>
              </a:ext>
            </a:extLst>
          </p:cNvPr>
          <p:cNvGraphicFramePr>
            <a:graphicFrameLocks/>
          </p:cNvGraphicFramePr>
          <p:nvPr>
            <p:extLst>
              <p:ext uri="{D42A27DB-BD31-4B8C-83A1-F6EECF244321}">
                <p14:modId xmlns:p14="http://schemas.microsoft.com/office/powerpoint/2010/main" val="2736063747"/>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02370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4"/>
            <a:ext cx="5739245" cy="867930"/>
          </a:xfrm>
        </p:spPr>
        <p:txBody>
          <a:bodyPr/>
          <a:lstStyle/>
          <a:p>
            <a:r>
              <a:rPr lang="da-DK" sz="2800" dirty="0"/>
              <a:t>Energiproduktion og </a:t>
            </a:r>
            <a:br>
              <a:rPr lang="da-DK" sz="2800" dirty="0"/>
            </a:br>
            <a:r>
              <a:rPr lang="da-DK" sz="2800" dirty="0"/>
              <a:t>anvendelse af bioressourcer</a:t>
            </a: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a:xfrm>
            <a:off x="868017" y="2239231"/>
            <a:ext cx="5614114" cy="3104294"/>
          </a:xfrm>
        </p:spPr>
        <p:txBody>
          <a:bodyPr>
            <a:noAutofit/>
          </a:bodyPr>
          <a:lstStyle/>
          <a:p>
            <a:pPr defTabSz="360000"/>
            <a:r>
              <a:rPr lang="da-DK" sz="1300" dirty="0"/>
              <a:t>19:	Biogaspotentiale og -behov i Danmark</a:t>
            </a:r>
          </a:p>
          <a:p>
            <a:pPr defTabSz="360000"/>
            <a:r>
              <a:rPr lang="da-DK" sz="1300" dirty="0"/>
              <a:t>20:	Biogasproduktionens udvikling</a:t>
            </a:r>
          </a:p>
          <a:p>
            <a:pPr defTabSz="360000"/>
            <a:r>
              <a:rPr lang="da-DK" sz="1300" dirty="0"/>
              <a:t>21:	Biogasproduktion fordelt på bioressourcer</a:t>
            </a:r>
          </a:p>
          <a:p>
            <a:pPr defTabSz="360000"/>
            <a:r>
              <a:rPr lang="da-DK" sz="1300" dirty="0"/>
              <a:t>22:	Afgasning af husdyrgødning og halm</a:t>
            </a:r>
          </a:p>
          <a:p>
            <a:pPr defTabSz="360000"/>
            <a:r>
              <a:rPr lang="da-DK" sz="1300" dirty="0"/>
              <a:t>23: 	Stor samtidighed i elproduktion fra vind i Nordeuropa</a:t>
            </a:r>
          </a:p>
          <a:p>
            <a:pPr defTabSz="360000"/>
            <a:r>
              <a:rPr lang="da-DK" sz="1300" dirty="0"/>
              <a:t>24: 	Potentiale til balancering af elnet med </a:t>
            </a:r>
            <a:r>
              <a:rPr lang="da-DK" sz="1300" dirty="0" err="1"/>
              <a:t>PtX</a:t>
            </a:r>
            <a:r>
              <a:rPr lang="da-DK" sz="1300" dirty="0"/>
              <a:t>-produktion</a:t>
            </a:r>
          </a:p>
          <a:p>
            <a:pPr defTabSz="360000"/>
            <a:r>
              <a:rPr lang="da-DK" sz="1300" dirty="0"/>
              <a:t>25: 	CO</a:t>
            </a:r>
            <a:r>
              <a:rPr lang="da-DK" sz="1300" baseline="-25000" dirty="0"/>
              <a:t>2</a:t>
            </a:r>
            <a:r>
              <a:rPr lang="da-DK" sz="1300" dirty="0"/>
              <a:t> fra biogas muliggør stor produktion af PtX-brændsler</a:t>
            </a:r>
          </a:p>
          <a:p>
            <a:pPr defTabSz="360000"/>
            <a:endParaRPr lang="da-DK" sz="1300" dirty="0"/>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p:txBody>
          <a:bodyPr/>
          <a:lstStyle/>
          <a:p>
            <a:r>
              <a:rPr lang="da-DK" dirty="0"/>
              <a:t>Indhold</a:t>
            </a:r>
          </a:p>
        </p:txBody>
      </p:sp>
      <p:pic>
        <p:nvPicPr>
          <p:cNvPr id="7" name="Pladsholder til billede 11">
            <a:extLst>
              <a:ext uri="{FF2B5EF4-FFF2-40B4-BE49-F238E27FC236}">
                <a16:creationId xmlns:a16="http://schemas.microsoft.com/office/drawing/2014/main" id="{97505F08-878D-2AEE-83B3-9EE3F6C45419}"/>
              </a:ext>
            </a:extLst>
          </p:cNvPr>
          <p:cNvPicPr>
            <a:picLocks noGrp="1" noChangeAspect="1"/>
          </p:cNvPicPr>
          <p:nvPr>
            <p:ph type="pic" sz="quarter" idx="12"/>
          </p:nvPr>
        </p:nvPicPr>
        <p:blipFill>
          <a:blip r:embed="rId3"/>
          <a:srcRect l="27784" r="27784"/>
          <a:stretch>
            <a:fillRect/>
          </a:stretch>
        </p:blipFill>
        <p:spPr>
          <a:xfrm>
            <a:off x="6775450" y="0"/>
            <a:ext cx="5454650" cy="6905625"/>
          </a:xfrm>
          <a:custGeom>
            <a:avLst/>
            <a:gdLst>
              <a:gd name="connsiteX0" fmla="*/ 0 w 5232400"/>
              <a:gd name="connsiteY0" fmla="*/ 0 h 6858000"/>
              <a:gd name="connsiteX1" fmla="*/ 5232400 w 5232400"/>
              <a:gd name="connsiteY1" fmla="*/ 0 h 6858000"/>
              <a:gd name="connsiteX2" fmla="*/ 5232400 w 5232400"/>
              <a:gd name="connsiteY2" fmla="*/ 6858000 h 6858000"/>
              <a:gd name="connsiteX3" fmla="*/ 0 w 5232400"/>
              <a:gd name="connsiteY3" fmla="*/ 685800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232400"/>
              <a:gd name="connsiteY0" fmla="*/ 0 h 6858000"/>
              <a:gd name="connsiteX1" fmla="*/ 5232400 w 5232400"/>
              <a:gd name="connsiteY1" fmla="*/ 0 h 6858000"/>
              <a:gd name="connsiteX2" fmla="*/ 5232400 w 5232400"/>
              <a:gd name="connsiteY2" fmla="*/ 6858000 h 6858000"/>
              <a:gd name="connsiteX3" fmla="*/ 2296160 w 5232400"/>
              <a:gd name="connsiteY3" fmla="*/ 6847840 h 6858000"/>
              <a:gd name="connsiteX4" fmla="*/ 0 w 5232400"/>
              <a:gd name="connsiteY4" fmla="*/ 0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0 w 5437116"/>
              <a:gd name="connsiteY0" fmla="*/ 13648 h 6858000"/>
              <a:gd name="connsiteX1" fmla="*/ 5437116 w 5437116"/>
              <a:gd name="connsiteY1" fmla="*/ 0 h 6858000"/>
              <a:gd name="connsiteX2" fmla="*/ 5437116 w 5437116"/>
              <a:gd name="connsiteY2" fmla="*/ 6858000 h 6858000"/>
              <a:gd name="connsiteX3" fmla="*/ 2500876 w 5437116"/>
              <a:gd name="connsiteY3" fmla="*/ 6847840 h 6858000"/>
              <a:gd name="connsiteX4" fmla="*/ 0 w 5437116"/>
              <a:gd name="connsiteY4" fmla="*/ 13648 h 6858000"/>
              <a:gd name="connsiteX0" fmla="*/ 2030180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30180 w 2936240"/>
              <a:gd name="connsiteY4" fmla="*/ 13648 h 6858000"/>
              <a:gd name="connsiteX0" fmla="*/ 2051184 w 2957244"/>
              <a:gd name="connsiteY0" fmla="*/ 13648 h 6858000"/>
              <a:gd name="connsiteX1" fmla="*/ 2957244 w 2957244"/>
              <a:gd name="connsiteY1" fmla="*/ 0 h 6858000"/>
              <a:gd name="connsiteX2" fmla="*/ 2957244 w 2957244"/>
              <a:gd name="connsiteY2" fmla="*/ 6858000 h 6858000"/>
              <a:gd name="connsiteX3" fmla="*/ 21004 w 2957244"/>
              <a:gd name="connsiteY3" fmla="*/ 6847840 h 6858000"/>
              <a:gd name="connsiteX4" fmla="*/ 2051184 w 2957244"/>
              <a:gd name="connsiteY4" fmla="*/ 13648 h 6858000"/>
              <a:gd name="connsiteX0" fmla="*/ 2316782 w 2936240"/>
              <a:gd name="connsiteY0" fmla="*/ 0 h 6858000"/>
              <a:gd name="connsiteX1" fmla="*/ 2936240 w 2936240"/>
              <a:gd name="connsiteY1" fmla="*/ 0 h 6858000"/>
              <a:gd name="connsiteX2" fmla="*/ 2936240 w 2936240"/>
              <a:gd name="connsiteY2" fmla="*/ 6858000 h 6858000"/>
              <a:gd name="connsiteX3" fmla="*/ 0 w 2936240"/>
              <a:gd name="connsiteY3" fmla="*/ 6847840 h 6858000"/>
              <a:gd name="connsiteX4" fmla="*/ 2316782 w 2936240"/>
              <a:gd name="connsiteY4" fmla="*/ 0 h 6858000"/>
              <a:gd name="connsiteX0" fmla="*/ 2318149 w 2937607"/>
              <a:gd name="connsiteY0" fmla="*/ 0 h 6858000"/>
              <a:gd name="connsiteX1" fmla="*/ 2937607 w 2937607"/>
              <a:gd name="connsiteY1" fmla="*/ 0 h 6858000"/>
              <a:gd name="connsiteX2" fmla="*/ 2937607 w 2937607"/>
              <a:gd name="connsiteY2" fmla="*/ 6858000 h 6858000"/>
              <a:gd name="connsiteX3" fmla="*/ 1367 w 2937607"/>
              <a:gd name="connsiteY3" fmla="*/ 6847840 h 6858000"/>
              <a:gd name="connsiteX4" fmla="*/ 2318149 w 2937607"/>
              <a:gd name="connsiteY4" fmla="*/ 0 h 6858000"/>
              <a:gd name="connsiteX0" fmla="*/ 2331573 w 2951031"/>
              <a:gd name="connsiteY0" fmla="*/ 0 h 6858000"/>
              <a:gd name="connsiteX1" fmla="*/ 2951031 w 2951031"/>
              <a:gd name="connsiteY1" fmla="*/ 0 h 6858000"/>
              <a:gd name="connsiteX2" fmla="*/ 2951031 w 2951031"/>
              <a:gd name="connsiteY2" fmla="*/ 6858000 h 6858000"/>
              <a:gd name="connsiteX3" fmla="*/ 14791 w 2951031"/>
              <a:gd name="connsiteY3" fmla="*/ 6847840 h 6858000"/>
              <a:gd name="connsiteX4" fmla="*/ 2331573 w 2951031"/>
              <a:gd name="connsiteY4" fmla="*/ 0 h 6858000"/>
              <a:gd name="connsiteX0" fmla="*/ 1913310 w 3105974"/>
              <a:gd name="connsiteY0" fmla="*/ 13648 h 6858000"/>
              <a:gd name="connsiteX1" fmla="*/ 3105974 w 3105974"/>
              <a:gd name="connsiteY1" fmla="*/ 0 h 6858000"/>
              <a:gd name="connsiteX2" fmla="*/ 3105974 w 3105974"/>
              <a:gd name="connsiteY2" fmla="*/ 6858000 h 6858000"/>
              <a:gd name="connsiteX3" fmla="*/ 169734 w 3105974"/>
              <a:gd name="connsiteY3" fmla="*/ 6847840 h 6858000"/>
              <a:gd name="connsiteX4" fmla="*/ 1913310 w 3105974"/>
              <a:gd name="connsiteY4" fmla="*/ 13648 h 6858000"/>
              <a:gd name="connsiteX0" fmla="*/ 1743576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1743576 w 2936240"/>
              <a:gd name="connsiteY4" fmla="*/ 13648 h 6858000"/>
              <a:gd name="connsiteX0" fmla="*/ 1772938 w 2965602"/>
              <a:gd name="connsiteY0" fmla="*/ 13648 h 6858000"/>
              <a:gd name="connsiteX1" fmla="*/ 2965602 w 2965602"/>
              <a:gd name="connsiteY1" fmla="*/ 0 h 6858000"/>
              <a:gd name="connsiteX2" fmla="*/ 2965602 w 2965602"/>
              <a:gd name="connsiteY2" fmla="*/ 6858000 h 6858000"/>
              <a:gd name="connsiteX3" fmla="*/ 29362 w 2965602"/>
              <a:gd name="connsiteY3" fmla="*/ 6847840 h 6858000"/>
              <a:gd name="connsiteX4" fmla="*/ 1772938 w 2965602"/>
              <a:gd name="connsiteY4" fmla="*/ 13648 h 6858000"/>
              <a:gd name="connsiteX0" fmla="*/ 1748850 w 2941514"/>
              <a:gd name="connsiteY0" fmla="*/ 13648 h 6858000"/>
              <a:gd name="connsiteX1" fmla="*/ 2941514 w 2941514"/>
              <a:gd name="connsiteY1" fmla="*/ 0 h 6858000"/>
              <a:gd name="connsiteX2" fmla="*/ 2941514 w 2941514"/>
              <a:gd name="connsiteY2" fmla="*/ 6858000 h 6858000"/>
              <a:gd name="connsiteX3" fmla="*/ 5274 w 2941514"/>
              <a:gd name="connsiteY3" fmla="*/ 6847840 h 6858000"/>
              <a:gd name="connsiteX4" fmla="*/ 1748850 w 2941514"/>
              <a:gd name="connsiteY4" fmla="*/ 13648 h 6858000"/>
              <a:gd name="connsiteX0" fmla="*/ 2002883 w 2936240"/>
              <a:gd name="connsiteY0" fmla="*/ 13648 h 6858000"/>
              <a:gd name="connsiteX1" fmla="*/ 2936240 w 2936240"/>
              <a:gd name="connsiteY1" fmla="*/ 0 h 6858000"/>
              <a:gd name="connsiteX2" fmla="*/ 2936240 w 2936240"/>
              <a:gd name="connsiteY2" fmla="*/ 6858000 h 6858000"/>
              <a:gd name="connsiteX3" fmla="*/ 0 w 2936240"/>
              <a:gd name="connsiteY3" fmla="*/ 6847840 h 6858000"/>
              <a:gd name="connsiteX4" fmla="*/ 2002883 w 2936240"/>
              <a:gd name="connsiteY4" fmla="*/ 13648 h 6858000"/>
              <a:gd name="connsiteX0" fmla="*/ 2049724 w 2983081"/>
              <a:gd name="connsiteY0" fmla="*/ 13648 h 6858000"/>
              <a:gd name="connsiteX1" fmla="*/ 2983081 w 2983081"/>
              <a:gd name="connsiteY1" fmla="*/ 0 h 6858000"/>
              <a:gd name="connsiteX2" fmla="*/ 2983081 w 2983081"/>
              <a:gd name="connsiteY2" fmla="*/ 6858000 h 6858000"/>
              <a:gd name="connsiteX3" fmla="*/ 46841 w 2983081"/>
              <a:gd name="connsiteY3" fmla="*/ 6847840 h 6858000"/>
              <a:gd name="connsiteX4" fmla="*/ 2049724 w 2983081"/>
              <a:gd name="connsiteY4" fmla="*/ 13648 h 6858000"/>
              <a:gd name="connsiteX0" fmla="*/ 2021366 w 2954723"/>
              <a:gd name="connsiteY0" fmla="*/ 13648 h 6858000"/>
              <a:gd name="connsiteX1" fmla="*/ 2954723 w 2954723"/>
              <a:gd name="connsiteY1" fmla="*/ 0 h 6858000"/>
              <a:gd name="connsiteX2" fmla="*/ 2954723 w 2954723"/>
              <a:gd name="connsiteY2" fmla="*/ 6858000 h 6858000"/>
              <a:gd name="connsiteX3" fmla="*/ 18483 w 2954723"/>
              <a:gd name="connsiteY3" fmla="*/ 6847840 h 6858000"/>
              <a:gd name="connsiteX4" fmla="*/ 2021366 w 2954723"/>
              <a:gd name="connsiteY4" fmla="*/ 13648 h 6858000"/>
              <a:gd name="connsiteX0" fmla="*/ 2017516 w 2950873"/>
              <a:gd name="connsiteY0" fmla="*/ 13648 h 6858000"/>
              <a:gd name="connsiteX1" fmla="*/ 2950873 w 2950873"/>
              <a:gd name="connsiteY1" fmla="*/ 0 h 6858000"/>
              <a:gd name="connsiteX2" fmla="*/ 2950873 w 2950873"/>
              <a:gd name="connsiteY2" fmla="*/ 6858000 h 6858000"/>
              <a:gd name="connsiteX3" fmla="*/ 14633 w 2950873"/>
              <a:gd name="connsiteY3" fmla="*/ 6847840 h 6858000"/>
              <a:gd name="connsiteX4" fmla="*/ 2017516 w 2950873"/>
              <a:gd name="connsiteY4" fmla="*/ 13648 h 6858000"/>
              <a:gd name="connsiteX0" fmla="*/ 2116725 w 3050082"/>
              <a:gd name="connsiteY0" fmla="*/ 13648 h 6858000"/>
              <a:gd name="connsiteX1" fmla="*/ 3050082 w 3050082"/>
              <a:gd name="connsiteY1" fmla="*/ 0 h 6858000"/>
              <a:gd name="connsiteX2" fmla="*/ 3050082 w 3050082"/>
              <a:gd name="connsiteY2" fmla="*/ 6858000 h 6858000"/>
              <a:gd name="connsiteX3" fmla="*/ 113842 w 3050082"/>
              <a:gd name="connsiteY3" fmla="*/ 6847840 h 6858000"/>
              <a:gd name="connsiteX4" fmla="*/ 2116725 w 3050082"/>
              <a:gd name="connsiteY4" fmla="*/ 13648 h 6858000"/>
              <a:gd name="connsiteX0" fmla="*/ 2042356 w 2975713"/>
              <a:gd name="connsiteY0" fmla="*/ 13648 h 6858000"/>
              <a:gd name="connsiteX1" fmla="*/ 2975713 w 2975713"/>
              <a:gd name="connsiteY1" fmla="*/ 0 h 6858000"/>
              <a:gd name="connsiteX2" fmla="*/ 2975713 w 2975713"/>
              <a:gd name="connsiteY2" fmla="*/ 6858000 h 6858000"/>
              <a:gd name="connsiteX3" fmla="*/ 39473 w 2975713"/>
              <a:gd name="connsiteY3" fmla="*/ 6847840 h 6858000"/>
              <a:gd name="connsiteX4" fmla="*/ 2042356 w 2975713"/>
              <a:gd name="connsiteY4" fmla="*/ 13648 h 6858000"/>
              <a:gd name="connsiteX0" fmla="*/ 2093840 w 3027197"/>
              <a:gd name="connsiteY0" fmla="*/ 13648 h 6858000"/>
              <a:gd name="connsiteX1" fmla="*/ 3027197 w 3027197"/>
              <a:gd name="connsiteY1" fmla="*/ 0 h 6858000"/>
              <a:gd name="connsiteX2" fmla="*/ 3027197 w 3027197"/>
              <a:gd name="connsiteY2" fmla="*/ 6858000 h 6858000"/>
              <a:gd name="connsiteX3" fmla="*/ 90957 w 3027197"/>
              <a:gd name="connsiteY3" fmla="*/ 6847840 h 6858000"/>
              <a:gd name="connsiteX4" fmla="*/ 2093840 w 3027197"/>
              <a:gd name="connsiteY4" fmla="*/ 13648 h 6858000"/>
              <a:gd name="connsiteX0" fmla="*/ 2045107 w 2978464"/>
              <a:gd name="connsiteY0" fmla="*/ 13648 h 6858000"/>
              <a:gd name="connsiteX1" fmla="*/ 2978464 w 2978464"/>
              <a:gd name="connsiteY1" fmla="*/ 0 h 6858000"/>
              <a:gd name="connsiteX2" fmla="*/ 2978464 w 2978464"/>
              <a:gd name="connsiteY2" fmla="*/ 6858000 h 6858000"/>
              <a:gd name="connsiteX3" fmla="*/ 42224 w 2978464"/>
              <a:gd name="connsiteY3" fmla="*/ 6847840 h 6858000"/>
              <a:gd name="connsiteX4" fmla="*/ 2045107 w 2978464"/>
              <a:gd name="connsiteY4" fmla="*/ 13648 h 6858000"/>
              <a:gd name="connsiteX0" fmla="*/ 1905882 w 2839239"/>
              <a:gd name="connsiteY0" fmla="*/ 13648 h 6860718"/>
              <a:gd name="connsiteX1" fmla="*/ 2839239 w 2839239"/>
              <a:gd name="connsiteY1" fmla="*/ 0 h 6860718"/>
              <a:gd name="connsiteX2" fmla="*/ 2839239 w 2839239"/>
              <a:gd name="connsiteY2" fmla="*/ 6858000 h 6860718"/>
              <a:gd name="connsiteX3" fmla="*/ 83303 w 2839239"/>
              <a:gd name="connsiteY3" fmla="*/ 6860718 h 6860718"/>
              <a:gd name="connsiteX4" fmla="*/ 1905882 w 2839239"/>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52473 w 2785830"/>
              <a:gd name="connsiteY0" fmla="*/ 13648 h 6860718"/>
              <a:gd name="connsiteX1" fmla="*/ 2785830 w 2785830"/>
              <a:gd name="connsiteY1" fmla="*/ 0 h 6860718"/>
              <a:gd name="connsiteX2" fmla="*/ 2785830 w 2785830"/>
              <a:gd name="connsiteY2" fmla="*/ 6858000 h 6860718"/>
              <a:gd name="connsiteX3" fmla="*/ 29894 w 2785830"/>
              <a:gd name="connsiteY3" fmla="*/ 6860718 h 6860718"/>
              <a:gd name="connsiteX4" fmla="*/ 1852473 w 2785830"/>
              <a:gd name="connsiteY4" fmla="*/ 13648 h 6860718"/>
              <a:gd name="connsiteX0" fmla="*/ 1903778 w 2837135"/>
              <a:gd name="connsiteY0" fmla="*/ 13648 h 6860718"/>
              <a:gd name="connsiteX1" fmla="*/ 2837135 w 2837135"/>
              <a:gd name="connsiteY1" fmla="*/ 0 h 6860718"/>
              <a:gd name="connsiteX2" fmla="*/ 2837135 w 2837135"/>
              <a:gd name="connsiteY2" fmla="*/ 6858000 h 6860718"/>
              <a:gd name="connsiteX3" fmla="*/ 81199 w 2837135"/>
              <a:gd name="connsiteY3" fmla="*/ 6860718 h 6860718"/>
              <a:gd name="connsiteX4" fmla="*/ 1903778 w 2837135"/>
              <a:gd name="connsiteY4" fmla="*/ 13648 h 6860718"/>
              <a:gd name="connsiteX0" fmla="*/ 1880965 w 2814322"/>
              <a:gd name="connsiteY0" fmla="*/ 13648 h 6860718"/>
              <a:gd name="connsiteX1" fmla="*/ 2814322 w 2814322"/>
              <a:gd name="connsiteY1" fmla="*/ 0 h 6860718"/>
              <a:gd name="connsiteX2" fmla="*/ 2814322 w 2814322"/>
              <a:gd name="connsiteY2" fmla="*/ 6858000 h 6860718"/>
              <a:gd name="connsiteX3" fmla="*/ 58386 w 2814322"/>
              <a:gd name="connsiteY3" fmla="*/ 6860718 h 6860718"/>
              <a:gd name="connsiteX4" fmla="*/ 1880965 w 2814322"/>
              <a:gd name="connsiteY4" fmla="*/ 13648 h 6860718"/>
              <a:gd name="connsiteX0" fmla="*/ 1875264 w 2808621"/>
              <a:gd name="connsiteY0" fmla="*/ 13648 h 6860718"/>
              <a:gd name="connsiteX1" fmla="*/ 2808621 w 2808621"/>
              <a:gd name="connsiteY1" fmla="*/ 0 h 6860718"/>
              <a:gd name="connsiteX2" fmla="*/ 2808621 w 2808621"/>
              <a:gd name="connsiteY2" fmla="*/ 6858000 h 6860718"/>
              <a:gd name="connsiteX3" fmla="*/ 52685 w 2808621"/>
              <a:gd name="connsiteY3" fmla="*/ 6860718 h 6860718"/>
              <a:gd name="connsiteX4" fmla="*/ 1875264 w 2808621"/>
              <a:gd name="connsiteY4" fmla="*/ 13648 h 6860718"/>
              <a:gd name="connsiteX0" fmla="*/ 1875264 w 5461669"/>
              <a:gd name="connsiteY0" fmla="*/ 13648 h 6860718"/>
              <a:gd name="connsiteX1" fmla="*/ 5461669 w 5461669"/>
              <a:gd name="connsiteY1" fmla="*/ 0 h 6860718"/>
              <a:gd name="connsiteX2" fmla="*/ 2808621 w 5461669"/>
              <a:gd name="connsiteY2" fmla="*/ 6858000 h 6860718"/>
              <a:gd name="connsiteX3" fmla="*/ 52685 w 5461669"/>
              <a:gd name="connsiteY3" fmla="*/ 6860718 h 6860718"/>
              <a:gd name="connsiteX4" fmla="*/ 1875264 w 5461669"/>
              <a:gd name="connsiteY4" fmla="*/ 13648 h 6860718"/>
              <a:gd name="connsiteX0" fmla="*/ 1875264 w 5474548"/>
              <a:gd name="connsiteY0" fmla="*/ 13648 h 6860718"/>
              <a:gd name="connsiteX1" fmla="*/ 5461669 w 5474548"/>
              <a:gd name="connsiteY1" fmla="*/ 0 h 6860718"/>
              <a:gd name="connsiteX2" fmla="*/ 5474548 w 5474548"/>
              <a:gd name="connsiteY2" fmla="*/ 6845121 h 6860718"/>
              <a:gd name="connsiteX3" fmla="*/ 52685 w 5474548"/>
              <a:gd name="connsiteY3" fmla="*/ 6860718 h 6860718"/>
              <a:gd name="connsiteX4" fmla="*/ 1875264 w 5474548"/>
              <a:gd name="connsiteY4" fmla="*/ 13648 h 6860718"/>
              <a:gd name="connsiteX0" fmla="*/ 1875264 w 5474548"/>
              <a:gd name="connsiteY0" fmla="*/ 52285 h 6899355"/>
              <a:gd name="connsiteX1" fmla="*/ 5461669 w 5474548"/>
              <a:gd name="connsiteY1" fmla="*/ 0 h 6899355"/>
              <a:gd name="connsiteX2" fmla="*/ 5474548 w 5474548"/>
              <a:gd name="connsiteY2" fmla="*/ 6883758 h 6899355"/>
              <a:gd name="connsiteX3" fmla="*/ 52685 w 5474548"/>
              <a:gd name="connsiteY3" fmla="*/ 6899355 h 6899355"/>
              <a:gd name="connsiteX4" fmla="*/ 1875264 w 5474548"/>
              <a:gd name="connsiteY4" fmla="*/ 52285 h 6899355"/>
              <a:gd name="connsiteX0" fmla="*/ 1875264 w 5474548"/>
              <a:gd name="connsiteY0" fmla="*/ 52285 h 6899355"/>
              <a:gd name="connsiteX1" fmla="*/ 5461669 w 5474548"/>
              <a:gd name="connsiteY1" fmla="*/ 0 h 6899355"/>
              <a:gd name="connsiteX2" fmla="*/ 5474548 w 5474548"/>
              <a:gd name="connsiteY2" fmla="*/ 6883758 h 6899355"/>
              <a:gd name="connsiteX3" fmla="*/ 52685 w 5474548"/>
              <a:gd name="connsiteY3" fmla="*/ 6899355 h 6899355"/>
              <a:gd name="connsiteX4" fmla="*/ 1875264 w 5474548"/>
              <a:gd name="connsiteY4" fmla="*/ 52285 h 6899355"/>
              <a:gd name="connsiteX0" fmla="*/ 1875264 w 5474548"/>
              <a:gd name="connsiteY0" fmla="*/ 0 h 6911465"/>
              <a:gd name="connsiteX1" fmla="*/ 5461669 w 5474548"/>
              <a:gd name="connsiteY1" fmla="*/ 12110 h 6911465"/>
              <a:gd name="connsiteX2" fmla="*/ 5474548 w 5474548"/>
              <a:gd name="connsiteY2" fmla="*/ 6895868 h 6911465"/>
              <a:gd name="connsiteX3" fmla="*/ 52685 w 5474548"/>
              <a:gd name="connsiteY3" fmla="*/ 6911465 h 6911465"/>
              <a:gd name="connsiteX4" fmla="*/ 1875264 w 5474548"/>
              <a:gd name="connsiteY4" fmla="*/ 0 h 6911465"/>
              <a:gd name="connsiteX0" fmla="*/ 1854542 w 5453826"/>
              <a:gd name="connsiteY0" fmla="*/ 0 h 6911465"/>
              <a:gd name="connsiteX1" fmla="*/ 5440947 w 5453826"/>
              <a:gd name="connsiteY1" fmla="*/ 12110 h 6911465"/>
              <a:gd name="connsiteX2" fmla="*/ 5453826 w 5453826"/>
              <a:gd name="connsiteY2" fmla="*/ 6895868 h 6911465"/>
              <a:gd name="connsiteX3" fmla="*/ 31963 w 5453826"/>
              <a:gd name="connsiteY3" fmla="*/ 6911465 h 6911465"/>
              <a:gd name="connsiteX4" fmla="*/ 1854542 w 5453826"/>
              <a:gd name="connsiteY4" fmla="*/ 0 h 691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826" h="6911465">
                <a:moveTo>
                  <a:pt x="1854542" y="0"/>
                </a:moveTo>
                <a:lnTo>
                  <a:pt x="5440947" y="12110"/>
                </a:lnTo>
                <a:lnTo>
                  <a:pt x="5453826" y="6895868"/>
                </a:lnTo>
                <a:lnTo>
                  <a:pt x="31963" y="6911465"/>
                </a:lnTo>
                <a:cubicBezTo>
                  <a:pt x="25640" y="1889811"/>
                  <a:pt x="-375832" y="630393"/>
                  <a:pt x="1854542" y="0"/>
                </a:cubicBezTo>
                <a:close/>
              </a:path>
            </a:pathLst>
          </a:custGeom>
          <a:noFill/>
        </p:spPr>
      </p:pic>
      <p:sp>
        <p:nvSpPr>
          <p:cNvPr id="6" name="Tekstfelt 5">
            <a:extLst>
              <a:ext uri="{FF2B5EF4-FFF2-40B4-BE49-F238E27FC236}">
                <a16:creationId xmlns:a16="http://schemas.microsoft.com/office/drawing/2014/main" id="{AE2A3828-2766-69DB-20CA-549DFCCFD961}"/>
              </a:ext>
            </a:extLst>
          </p:cNvPr>
          <p:cNvSpPr txBox="1"/>
          <p:nvPr/>
        </p:nvSpPr>
        <p:spPr>
          <a:xfrm>
            <a:off x="792131"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18  –  Biogas Outlook 2024</a:t>
            </a:r>
          </a:p>
        </p:txBody>
      </p:sp>
    </p:spTree>
    <p:extLst>
      <p:ext uri="{BB962C8B-B14F-4D97-AF65-F5344CB8AC3E}">
        <p14:creationId xmlns:p14="http://schemas.microsoft.com/office/powerpoint/2010/main" val="492355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51360463-FB37-49DC-8DB1-91B445E34BE2}"/>
              </a:ext>
            </a:extLst>
          </p:cNvPr>
          <p:cNvSpPr>
            <a:spLocks noGrp="1"/>
          </p:cNvSpPr>
          <p:nvPr>
            <p:ph type="title"/>
          </p:nvPr>
        </p:nvSpPr>
        <p:spPr>
          <a:xfrm>
            <a:off x="867599" y="722667"/>
            <a:ext cx="4659488" cy="867930"/>
          </a:xfrm>
        </p:spPr>
        <p:txBody>
          <a:bodyPr/>
          <a:lstStyle/>
          <a:p>
            <a:r>
              <a:rPr lang="da-DK" sz="2800" dirty="0"/>
              <a:t>Biogaspotentiale og -behov i Danmark</a:t>
            </a:r>
          </a:p>
        </p:txBody>
      </p:sp>
      <p:sp>
        <p:nvSpPr>
          <p:cNvPr id="16" name="Pladsholder til tekst 2">
            <a:extLst>
              <a:ext uri="{FF2B5EF4-FFF2-40B4-BE49-F238E27FC236}">
                <a16:creationId xmlns:a16="http://schemas.microsoft.com/office/drawing/2014/main" id="{68EAFFD4-2402-4DCF-A0A8-0E84C8AFB800}"/>
              </a:ext>
            </a:extLst>
          </p:cNvPr>
          <p:cNvSpPr>
            <a:spLocks noGrp="1"/>
          </p:cNvSpPr>
          <p:nvPr>
            <p:ph type="body" idx="1"/>
          </p:nvPr>
        </p:nvSpPr>
        <p:spPr>
          <a:xfrm>
            <a:off x="867599" y="1625121"/>
            <a:ext cx="4266376" cy="322358"/>
          </a:xfrm>
        </p:spPr>
        <p:txBody>
          <a:bodyPr/>
          <a:lstStyle/>
          <a:p>
            <a:r>
              <a:rPr lang="da-DK" sz="1800" dirty="0"/>
              <a:t>Biogaspotentialet er større end behovet</a:t>
            </a:r>
          </a:p>
        </p:txBody>
      </p:sp>
      <p:sp>
        <p:nvSpPr>
          <p:cNvPr id="17" name="Tekstfelt 16">
            <a:extLst>
              <a:ext uri="{FF2B5EF4-FFF2-40B4-BE49-F238E27FC236}">
                <a16:creationId xmlns:a16="http://schemas.microsoft.com/office/drawing/2014/main" id="{1586315E-F21E-4A76-B552-47CB2CCF238E}"/>
              </a:ext>
            </a:extLst>
          </p:cNvPr>
          <p:cNvSpPr txBox="1"/>
          <p:nvPr/>
        </p:nvSpPr>
        <p:spPr>
          <a:xfrm>
            <a:off x="5868000" y="4753664"/>
            <a:ext cx="59699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300" i="1" dirty="0">
                <a:latin typeface="Corbel" panose="020B0503020204020204"/>
              </a:rPr>
              <a:t>Venstre</a:t>
            </a:r>
            <a:r>
              <a:rPr kumimoji="0" lang="da-DK" sz="1300" b="0" i="1" u="none" strike="noStrike" kern="1200" cap="none" spc="0" normalizeH="0" baseline="0" noProof="0" dirty="0">
                <a:ln>
                  <a:noFill/>
                </a:ln>
                <a:effectLst/>
                <a:uLnTx/>
                <a:uFillTx/>
                <a:latin typeface="Corbel" panose="020B0503020204020204"/>
                <a:ea typeface="+mn-ea"/>
                <a:cs typeface="+mn-cs"/>
              </a:rPr>
              <a:t> søjle viser biomassepotentialet til produktion af biogas som opgjort af Syddansk Universitet.</a:t>
            </a:r>
            <a:r>
              <a:rPr kumimoji="0" lang="da-DK" sz="1400" b="0" i="1" u="none" strike="noStrike" kern="1200" cap="none" spc="0" normalizeH="0" baseline="30000" noProof="0" dirty="0">
                <a:ln>
                  <a:noFill/>
                </a:ln>
                <a:effectLst/>
                <a:uLnTx/>
                <a:uFillTx/>
                <a:latin typeface="Corbel" panose="020B0503020204020204"/>
                <a:ea typeface="+mn-ea"/>
                <a:cs typeface="+mn-cs"/>
              </a:rPr>
              <a:t> (10)</a:t>
            </a:r>
            <a:r>
              <a:rPr kumimoji="0" lang="da-DK" sz="1300" b="0" i="1" u="none" strike="noStrike" kern="1200" cap="none" spc="0" normalizeH="0" baseline="0" noProof="0" dirty="0">
                <a:ln>
                  <a:noFill/>
                </a:ln>
                <a:effectLst/>
                <a:uLnTx/>
                <a:uFillTx/>
                <a:latin typeface="Corbel" panose="020B0503020204020204"/>
                <a:ea typeface="+mn-ea"/>
                <a:cs typeface="+mn-cs"/>
              </a:rPr>
              <a:t> De to midterste søjler viser råvareinput i 2030 i henholdsvis Frozen Policy og Green Policy scenarierne fordelt på forskellige bioressourcer. </a:t>
            </a:r>
            <a:r>
              <a:rPr lang="da-DK" sz="1300" i="1" dirty="0">
                <a:latin typeface="Corbel" panose="020B0503020204020204"/>
              </a:rPr>
              <a:t>Højre søjle viser afsætningen af den producerede biogas i Green Policy scenariet</a:t>
            </a:r>
            <a:r>
              <a:rPr kumimoji="0" lang="da-DK" sz="1300" b="0" i="1" u="none" strike="noStrike" kern="1200" cap="none" spc="0" normalizeH="0" baseline="0" noProof="0" dirty="0">
                <a:ln>
                  <a:noFill/>
                </a:ln>
                <a:effectLst/>
                <a:uLnTx/>
                <a:uFillTx/>
                <a:latin typeface="Corbel" panose="020B0503020204020204"/>
                <a:ea typeface="+mn-ea"/>
                <a:cs typeface="+mn-cs"/>
              </a:rPr>
              <a:t>. </a:t>
            </a:r>
          </a:p>
        </p:txBody>
      </p:sp>
      <p:sp>
        <p:nvSpPr>
          <p:cNvPr id="18" name="Pladsholder til indhold 5">
            <a:extLst>
              <a:ext uri="{FF2B5EF4-FFF2-40B4-BE49-F238E27FC236}">
                <a16:creationId xmlns:a16="http://schemas.microsoft.com/office/drawing/2014/main" id="{6EB2FF92-14D3-4A19-BD88-957B3F71B193}"/>
              </a:ext>
            </a:extLst>
          </p:cNvPr>
          <p:cNvSpPr>
            <a:spLocks noGrp="1"/>
          </p:cNvSpPr>
          <p:nvPr>
            <p:ph idx="14"/>
          </p:nvPr>
        </p:nvSpPr>
        <p:spPr>
          <a:xfrm>
            <a:off x="867600" y="1997719"/>
            <a:ext cx="4737600" cy="3976965"/>
          </a:xfrm>
        </p:spPr>
        <p:txBody>
          <a:bodyPr>
            <a:noAutofit/>
          </a:bodyPr>
          <a:lstStyle/>
          <a:p>
            <a:r>
              <a:rPr lang="da-DK" sz="1300" dirty="0"/>
              <a:t>De bioressourcer, der kan nyttiggøres til biogasproduktion, består af husdyrgødning og restprodukter fra husholdninger, industri og landbrug. Energiindholdet i ressourcerne udgør 94 petajoule (PJ) ifølge en rapport udarbejdet af Syddansk Universitet for Energistyrelsen </a:t>
            </a:r>
            <a:r>
              <a:rPr kumimoji="0" lang="da-DK" sz="1300" b="0" i="1" u="none" strike="noStrike" kern="1200" cap="none" spc="0" normalizeH="0" baseline="30000" noProof="0" dirty="0">
                <a:ln>
                  <a:noFill/>
                </a:ln>
                <a:effectLst/>
                <a:uLnTx/>
                <a:uFillTx/>
                <a:latin typeface="Corbel" panose="020B0503020204020204"/>
                <a:ea typeface="+mn-ea"/>
                <a:cs typeface="+mn-cs"/>
              </a:rPr>
              <a:t>(10)</a:t>
            </a:r>
            <a:r>
              <a:rPr lang="da-DK" sz="1300" dirty="0"/>
              <a:t>.</a:t>
            </a:r>
          </a:p>
          <a:p>
            <a:endParaRPr lang="da-DK" sz="1300" dirty="0"/>
          </a:p>
          <a:p>
            <a:r>
              <a:rPr lang="da-DK" sz="1300" dirty="0"/>
              <a:t>Dermed er der rigelige ressourcer til at imødekomme den forventede biogasproduktion i såvel </a:t>
            </a:r>
            <a:r>
              <a:rPr lang="da-DK" sz="1300" dirty="0" err="1"/>
              <a:t>Frozen</a:t>
            </a:r>
            <a:r>
              <a:rPr lang="da-DK" sz="1300" dirty="0"/>
              <a:t> Policy-scenariet, med en biogasproduktion på 40 PJ i 2030, som Green Policy forslaget med 50 PJ i 2030 og 60 PJ i 2035. </a:t>
            </a:r>
            <a:br>
              <a:rPr lang="da-DK" sz="1300" dirty="0"/>
            </a:br>
            <a:br>
              <a:rPr lang="da-DK" sz="1300" dirty="0"/>
            </a:br>
            <a:r>
              <a:rPr lang="da-DK" sz="1300" dirty="0"/>
              <a:t>Dette betyder, at Green Policy fra 2030 ikke kun dækker det forventede gasbehov i AF22, men også kan levere yderligere 6,5 PJ til tung transport i 2030 samt dække et brændstofbehov til skibe, fly og plastikproduktion på 2,5 PJ. I 2035 kan det øges til henholdsvis 8,6 PJ til tung transport og dække et brændstofbehov til skibe, fly og plastikproduktion på 20,4 PJ, forudsat at de rette markedsvilkår for </a:t>
            </a:r>
            <a:r>
              <a:rPr lang="da-DK" sz="1300" dirty="0" err="1"/>
              <a:t>ustøttet</a:t>
            </a:r>
            <a:r>
              <a:rPr lang="da-DK" sz="1300" dirty="0"/>
              <a:t> biogas etableres.</a:t>
            </a:r>
            <a:endParaRPr lang="da-DK" sz="1300" dirty="0">
              <a:solidFill>
                <a:srgbClr val="FF0000"/>
              </a:solidFill>
            </a:endParaRPr>
          </a:p>
        </p:txBody>
      </p:sp>
      <p:sp>
        <p:nvSpPr>
          <p:cNvPr id="11" name="Tekstfelt 10">
            <a:extLst>
              <a:ext uri="{FF2B5EF4-FFF2-40B4-BE49-F238E27FC236}">
                <a16:creationId xmlns:a16="http://schemas.microsoft.com/office/drawing/2014/main" id="{BEA23CE5-E404-4177-A066-F317A6560D0D}"/>
              </a:ext>
            </a:extLst>
          </p:cNvPr>
          <p:cNvSpPr txBox="1"/>
          <p:nvPr/>
        </p:nvSpPr>
        <p:spPr>
          <a:xfrm>
            <a:off x="788900" y="113015"/>
            <a:ext cx="1690576" cy="246221"/>
          </a:xfrm>
          <a:prstGeom prst="rect">
            <a:avLst/>
          </a:prstGeom>
          <a:noFill/>
        </p:spPr>
        <p:txBody>
          <a:bodyPr wrap="square" rtlCol="0">
            <a:spAutoFit/>
          </a:bodyPr>
          <a:lstStyle/>
          <a:p>
            <a:pPr algn="ctr"/>
            <a:r>
              <a:rPr lang="da-DK" sz="1000" dirty="0"/>
              <a:t>19  –  Biogas Outlook 2024</a:t>
            </a:r>
          </a:p>
        </p:txBody>
      </p:sp>
      <p:sp>
        <p:nvSpPr>
          <p:cNvPr id="26" name="Tekstfelt 25">
            <a:extLst>
              <a:ext uri="{FF2B5EF4-FFF2-40B4-BE49-F238E27FC236}">
                <a16:creationId xmlns:a16="http://schemas.microsoft.com/office/drawing/2014/main" id="{691B1DBF-885B-4879-9869-D0D7AF7D5C52}"/>
              </a:ext>
            </a:extLst>
          </p:cNvPr>
          <p:cNvSpPr txBox="1"/>
          <p:nvPr/>
        </p:nvSpPr>
        <p:spPr>
          <a:xfrm>
            <a:off x="5868000" y="864000"/>
            <a:ext cx="5956498" cy="307777"/>
          </a:xfrm>
          <a:prstGeom prst="rect">
            <a:avLst/>
          </a:prstGeom>
          <a:noFill/>
        </p:spPr>
        <p:txBody>
          <a:bodyPr wrap="square" rtlCol="0">
            <a:spAutoFit/>
          </a:bodyPr>
          <a:lstStyle/>
          <a:p>
            <a:pPr lvl="0">
              <a:defRPr/>
            </a:pPr>
            <a:r>
              <a:rPr lang="da-DK" sz="1400" b="1" dirty="0">
                <a:solidFill>
                  <a:srgbClr val="426243"/>
                </a:solidFill>
              </a:rPr>
              <a:t>Biogaspotentiale, bioressourcer og behov for biogas i 2030</a:t>
            </a:r>
          </a:p>
        </p:txBody>
      </p:sp>
      <p:sp>
        <p:nvSpPr>
          <p:cNvPr id="4" name="Tekstfelt 3">
            <a:extLst>
              <a:ext uri="{FF2B5EF4-FFF2-40B4-BE49-F238E27FC236}">
                <a16:creationId xmlns:a16="http://schemas.microsoft.com/office/drawing/2014/main" id="{7982B9EA-1874-B311-F5B9-7705A0E70BA2}"/>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t>Energiproduktion og bioressourceudnyttelse</a:t>
            </a:r>
          </a:p>
        </p:txBody>
      </p:sp>
      <p:graphicFrame>
        <p:nvGraphicFramePr>
          <p:cNvPr id="5" name="Diagram 4">
            <a:extLst>
              <a:ext uri="{FF2B5EF4-FFF2-40B4-BE49-F238E27FC236}">
                <a16:creationId xmlns:a16="http://schemas.microsoft.com/office/drawing/2014/main" id="{00000000-0008-0000-0A00-000007000000}"/>
              </a:ext>
            </a:extLst>
          </p:cNvPr>
          <p:cNvGraphicFramePr>
            <a:graphicFrameLocks/>
          </p:cNvGraphicFramePr>
          <p:nvPr>
            <p:extLst>
              <p:ext uri="{D42A27DB-BD31-4B8C-83A1-F6EECF244321}">
                <p14:modId xmlns:p14="http://schemas.microsoft.com/office/powerpoint/2010/main" val="1069645006"/>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7816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3108" y="1357131"/>
            <a:ext cx="4956570" cy="480131"/>
          </a:xfrm>
        </p:spPr>
        <p:txBody>
          <a:bodyPr/>
          <a:lstStyle/>
          <a:p>
            <a:r>
              <a:rPr lang="da-DK" sz="1800" dirty="0"/>
              <a:t>Biogasproduktionen stagnerede i 2022 efter kraftig vækst siden 2014.</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7599" y="1942601"/>
            <a:ext cx="4742091" cy="419273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Efter ca. 10 års vækst under støtteordningen, der blev lukket ned i 2020 er produktionsudviklingen stagneret fra 2022, hvor de sidste anlæg i ordningen blev </a:t>
            </a:r>
            <a:r>
              <a:rPr lang="da-DK" sz="1300" dirty="0" err="1">
                <a:latin typeface="Corbel" panose="020B0503020204020204"/>
              </a:rPr>
              <a:t>blev</a:t>
            </a:r>
            <a:r>
              <a:rPr lang="da-DK" sz="1300" dirty="0">
                <a:latin typeface="Corbel" panose="020B0503020204020204"/>
              </a:rPr>
              <a:t> idriftsat.</a:t>
            </a:r>
          </a:p>
          <a:p>
            <a:pPr marL="0" indent="0">
              <a:buNone/>
              <a:defRPr/>
            </a:pPr>
            <a:r>
              <a:rPr lang="da-DK" sz="1300" dirty="0">
                <a:latin typeface="Corbel" panose="020B0503020204020204"/>
              </a:rPr>
              <a:t>De nye politisk besluttede udbudspuljer, der skulle øge biogas-produktionen fra januar 2024, er blevet udskudt, samtidig med at betingelserne er så forringede, at det er tvivlsomt, om der kommer et væsentligt bidrag herfra. I givet fald bliver det tidligst i 2026. Dette er basis for scenariet ”</a:t>
            </a:r>
            <a:r>
              <a:rPr lang="da-DK" sz="1300" dirty="0" err="1">
                <a:latin typeface="Corbel" panose="020B0503020204020204"/>
              </a:rPr>
              <a:t>Frozen</a:t>
            </a:r>
            <a:r>
              <a:rPr lang="da-DK" sz="1300" dirty="0">
                <a:latin typeface="Corbel" panose="020B0503020204020204"/>
              </a:rPr>
              <a:t> Policy”.</a:t>
            </a:r>
            <a:br>
              <a:rPr lang="da-DK" sz="1300" dirty="0">
                <a:latin typeface="Corbel" panose="020B0503020204020204"/>
              </a:rPr>
            </a:br>
            <a:br>
              <a:rPr lang="da-DK" sz="1300" dirty="0">
                <a:latin typeface="Corbel" panose="020B0503020204020204"/>
              </a:rPr>
            </a:br>
            <a:r>
              <a:rPr lang="da-DK" sz="1300" dirty="0">
                <a:latin typeface="Corbel" panose="020B0503020204020204"/>
              </a:rPr>
              <a:t>En fortsat forøget biogasproduktion kræver derfor bedre markedsbetingelser for </a:t>
            </a:r>
            <a:r>
              <a:rPr lang="da-DK" sz="1300" dirty="0" err="1">
                <a:latin typeface="Corbel" panose="020B0503020204020204"/>
              </a:rPr>
              <a:t>ustøttet</a:t>
            </a:r>
            <a:r>
              <a:rPr lang="da-DK" sz="1300" dirty="0">
                <a:latin typeface="Corbel" panose="020B0503020204020204"/>
              </a:rPr>
              <a:t> biogas i stedet for nedenstående  forringelser af rammevilkårene, der kan gøre </a:t>
            </a:r>
            <a:r>
              <a:rPr lang="da-DK" sz="1300" dirty="0" err="1">
                <a:latin typeface="Corbel" panose="020B0503020204020204"/>
              </a:rPr>
              <a:t>Frozen</a:t>
            </a:r>
            <a:r>
              <a:rPr lang="da-DK" sz="1300" dirty="0">
                <a:latin typeface="Corbel" panose="020B0503020204020204"/>
              </a:rPr>
              <a:t> Policy scenariet endnu mere negativt:</a:t>
            </a:r>
          </a:p>
          <a:p>
            <a:pPr indent="-216000">
              <a:lnSpc>
                <a:spcPct val="100000"/>
              </a:lnSpc>
              <a:spcBef>
                <a:spcPts val="300"/>
              </a:spcBef>
              <a:defRPr/>
            </a:pPr>
            <a:r>
              <a:rPr lang="da-DK" sz="1300" dirty="0">
                <a:latin typeface="Corbel" panose="020B0503020204020204"/>
              </a:rPr>
              <a:t>Nye </a:t>
            </a:r>
            <a:r>
              <a:rPr lang="da-DK" sz="1300" dirty="0" err="1">
                <a:latin typeface="Corbel" panose="020B0503020204020204"/>
              </a:rPr>
              <a:t>indfødningstariffer</a:t>
            </a:r>
            <a:r>
              <a:rPr lang="da-DK" sz="1300" dirty="0">
                <a:latin typeface="Corbel" panose="020B0503020204020204"/>
              </a:rPr>
              <a:t> fra </a:t>
            </a:r>
            <a:r>
              <a:rPr lang="da-DK" sz="1300" dirty="0" err="1">
                <a:latin typeface="Corbel" panose="020B0503020204020204"/>
              </a:rPr>
              <a:t>Evida</a:t>
            </a:r>
            <a:r>
              <a:rPr lang="da-DK" sz="1300" dirty="0">
                <a:latin typeface="Corbel" panose="020B0503020204020204"/>
              </a:rPr>
              <a:t> </a:t>
            </a:r>
          </a:p>
          <a:p>
            <a:pPr indent="-216000">
              <a:lnSpc>
                <a:spcPct val="100000"/>
              </a:lnSpc>
              <a:spcBef>
                <a:spcPts val="300"/>
              </a:spcBef>
              <a:defRPr/>
            </a:pPr>
            <a:r>
              <a:rPr lang="da-DK" sz="1300" dirty="0">
                <a:latin typeface="Corbel" panose="020B0503020204020204"/>
              </a:rPr>
              <a:t>Overkompensationsregulering </a:t>
            </a:r>
          </a:p>
          <a:p>
            <a:pPr indent="-216000">
              <a:lnSpc>
                <a:spcPct val="100000"/>
              </a:lnSpc>
              <a:spcBef>
                <a:spcPts val="300"/>
              </a:spcBef>
              <a:defRPr/>
            </a:pPr>
            <a:r>
              <a:rPr lang="da-DK" sz="1300" dirty="0">
                <a:latin typeface="Corbel" panose="020B0503020204020204"/>
              </a:rPr>
              <a:t>Kraftig forhøjelse af CO</a:t>
            </a:r>
            <a:r>
              <a:rPr lang="da-DK" sz="1300" baseline="-25000" dirty="0">
                <a:latin typeface="Corbel" panose="020B0503020204020204"/>
              </a:rPr>
              <a:t>2</a:t>
            </a:r>
            <a:r>
              <a:rPr lang="da-DK" sz="1300" dirty="0">
                <a:latin typeface="Corbel" panose="020B0503020204020204"/>
              </a:rPr>
              <a:t>-afgiften på biogas leveret via gasnettet.</a:t>
            </a:r>
          </a:p>
          <a:p>
            <a:pPr indent="-216000">
              <a:lnSpc>
                <a:spcPct val="100000"/>
              </a:lnSpc>
              <a:spcBef>
                <a:spcPts val="300"/>
              </a:spcBef>
              <a:defRPr/>
            </a:pPr>
            <a:r>
              <a:rPr lang="da-DK" sz="1300" dirty="0">
                <a:latin typeface="Corbel" panose="020B0503020204020204"/>
              </a:rPr>
              <a:t>Manglende CO</a:t>
            </a:r>
            <a:r>
              <a:rPr lang="da-DK" sz="1300" baseline="-25000" dirty="0">
                <a:latin typeface="Corbel" panose="020B0503020204020204"/>
              </a:rPr>
              <a:t>2</a:t>
            </a:r>
            <a:r>
              <a:rPr lang="da-DK" sz="1300" dirty="0">
                <a:latin typeface="Corbel" panose="020B0503020204020204"/>
              </a:rPr>
              <a:t>-fortrængningskrav i  varme-, transport- og infrastruktur sektorerne</a:t>
            </a:r>
          </a:p>
          <a:p>
            <a:pPr marL="0" indent="0">
              <a:buNone/>
              <a:defRPr/>
            </a:pPr>
            <a:endParaRPr lang="da-DK" sz="1300" dirty="0">
              <a:latin typeface="Corbel" panose="020B0503020204020204"/>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48550" y="722666"/>
            <a:ext cx="5108400" cy="480131"/>
          </a:xfrm>
        </p:spPr>
        <p:txBody>
          <a:bodyPr/>
          <a:lstStyle/>
          <a:p>
            <a:r>
              <a:rPr lang="da-DK" sz="2800" dirty="0"/>
              <a:t>Biogasproduktionens udvikling</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61446" y="113015"/>
            <a:ext cx="1690576" cy="246221"/>
          </a:xfrm>
          <a:prstGeom prst="rect">
            <a:avLst/>
          </a:prstGeom>
          <a:noFill/>
        </p:spPr>
        <p:txBody>
          <a:bodyPr wrap="square" rtlCol="0">
            <a:spAutoFit/>
          </a:bodyPr>
          <a:lstStyle/>
          <a:p>
            <a:pPr algn="ctr"/>
            <a:r>
              <a:rPr lang="da-DK" sz="1000" dirty="0"/>
              <a:t>20  –  Biogas Outlook 2024</a:t>
            </a:r>
          </a:p>
        </p:txBody>
      </p:sp>
      <p:sp>
        <p:nvSpPr>
          <p:cNvPr id="10" name="Rektangel: afrundede hjørner 9">
            <a:extLst>
              <a:ext uri="{FF2B5EF4-FFF2-40B4-BE49-F238E27FC236}">
                <a16:creationId xmlns:a16="http://schemas.microsoft.com/office/drawing/2014/main" id="{A27E3E33-2A49-0023-1420-945C8342B4EB}"/>
              </a:ext>
            </a:extLst>
          </p:cNvPr>
          <p:cNvSpPr/>
          <p:nvPr/>
        </p:nvSpPr>
        <p:spPr>
          <a:xfrm>
            <a:off x="5976000" y="4801213"/>
            <a:ext cx="5843485" cy="180957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300" b="1" dirty="0">
                <a:solidFill>
                  <a:srgbClr val="000000"/>
                </a:solidFill>
              </a:rPr>
              <a:t>Cirka 180 biogasanlæg i Danmark</a:t>
            </a:r>
            <a:br>
              <a:rPr lang="da-DK" sz="1300" dirty="0">
                <a:solidFill>
                  <a:srgbClr val="000000"/>
                </a:solidFill>
              </a:rPr>
            </a:br>
            <a:r>
              <a:rPr lang="da-DK" sz="1300" dirty="0">
                <a:solidFill>
                  <a:srgbClr val="000000"/>
                </a:solidFill>
              </a:rPr>
              <a:t>Anlæg der ikke opgraderer biogas til gasnettet, producerer typisk el og varme.</a:t>
            </a:r>
          </a:p>
          <a:p>
            <a:pPr marL="285750" indent="-285750">
              <a:buFont typeface="Arial" panose="020B0604020202020204" pitchFamily="34" charset="0"/>
              <a:buChar char="•"/>
            </a:pPr>
            <a:r>
              <a:rPr lang="da-DK" sz="1300" dirty="0">
                <a:solidFill>
                  <a:srgbClr val="000000"/>
                </a:solidFill>
              </a:rPr>
              <a:t>Landbrugsbaserede biogasanlæg 100 stk., heraf 55 med opgradering</a:t>
            </a:r>
          </a:p>
          <a:p>
            <a:pPr marL="285750" indent="-285750">
              <a:buFont typeface="Arial" panose="020B0604020202020204" pitchFamily="34" charset="0"/>
              <a:buChar char="•"/>
            </a:pPr>
            <a:r>
              <a:rPr lang="da-DK" sz="1300" dirty="0">
                <a:solidFill>
                  <a:srgbClr val="000000"/>
                </a:solidFill>
              </a:rPr>
              <a:t>Spildevandsanlæg 49 stk., heraf 2 stk. med opgradering</a:t>
            </a:r>
          </a:p>
          <a:p>
            <a:pPr marL="285750" indent="-285750">
              <a:buFont typeface="Arial" panose="020B0604020202020204" pitchFamily="34" charset="0"/>
              <a:buChar char="•"/>
            </a:pPr>
            <a:r>
              <a:rPr lang="da-DK" sz="1300" dirty="0">
                <a:solidFill>
                  <a:srgbClr val="000000"/>
                </a:solidFill>
              </a:rPr>
              <a:t>Industrielle biogasanlæg 7 stk., heraf 1 med opgradering</a:t>
            </a:r>
          </a:p>
          <a:p>
            <a:pPr marL="285750" indent="-285750">
              <a:buFont typeface="Arial" panose="020B0604020202020204" pitchFamily="34" charset="0"/>
              <a:buChar char="•"/>
            </a:pPr>
            <a:r>
              <a:rPr lang="da-DK" sz="1300" dirty="0">
                <a:solidFill>
                  <a:srgbClr val="000000"/>
                </a:solidFill>
              </a:rPr>
              <a:t>Anlæg, der indvinder biogas fra lossepladser 27 stk.</a:t>
            </a:r>
          </a:p>
          <a:p>
            <a:endParaRPr lang="da-DK" sz="600" dirty="0">
              <a:solidFill>
                <a:srgbClr val="000000"/>
              </a:solidFill>
            </a:endParaRPr>
          </a:p>
          <a:p>
            <a:r>
              <a:rPr lang="da-DK" sz="1300" b="1" dirty="0">
                <a:solidFill>
                  <a:srgbClr val="000000"/>
                </a:solidFill>
              </a:rPr>
              <a:t>Energistyrelsens oversigt over biogasanlæg i 2022 kan hentes her:</a:t>
            </a:r>
          </a:p>
          <a:p>
            <a:r>
              <a:rPr lang="da-DK" sz="1300" dirty="0">
                <a:solidFill>
                  <a:srgbClr val="000000"/>
                </a:solidFill>
              </a:rPr>
              <a:t>https://ens.dk/sites/ens.dk/files/Bioenergi/liste_over_biogasanlaeg_i_dk.pdf</a:t>
            </a:r>
          </a:p>
        </p:txBody>
      </p:sp>
      <p:sp>
        <p:nvSpPr>
          <p:cNvPr id="11" name="Tekstfelt 10">
            <a:extLst>
              <a:ext uri="{FF2B5EF4-FFF2-40B4-BE49-F238E27FC236}">
                <a16:creationId xmlns:a16="http://schemas.microsoft.com/office/drawing/2014/main" id="{A907192F-F6DD-F283-449E-C424B115D0EA}"/>
              </a:ext>
            </a:extLst>
          </p:cNvPr>
          <p:cNvSpPr txBox="1"/>
          <p:nvPr/>
        </p:nvSpPr>
        <p:spPr>
          <a:xfrm>
            <a:off x="5878758" y="864000"/>
            <a:ext cx="5956498" cy="307777"/>
          </a:xfrm>
          <a:prstGeom prst="rect">
            <a:avLst/>
          </a:prstGeom>
          <a:noFill/>
        </p:spPr>
        <p:txBody>
          <a:bodyPr wrap="square" rtlCol="0">
            <a:spAutoFit/>
          </a:bodyPr>
          <a:lstStyle/>
          <a:p>
            <a:pPr lvl="0">
              <a:defRPr/>
            </a:pPr>
            <a:r>
              <a:rPr lang="da-DK" sz="1400" b="1" dirty="0">
                <a:solidFill>
                  <a:srgbClr val="426243"/>
                </a:solidFill>
              </a:rPr>
              <a:t>Udvikling i biogasproduktion til gasnettet siden 2013</a:t>
            </a:r>
          </a:p>
        </p:txBody>
      </p:sp>
      <p:sp>
        <p:nvSpPr>
          <p:cNvPr id="2" name="Tekstfelt 1">
            <a:extLst>
              <a:ext uri="{FF2B5EF4-FFF2-40B4-BE49-F238E27FC236}">
                <a16:creationId xmlns:a16="http://schemas.microsoft.com/office/drawing/2014/main" id="{9BD13A64-8996-5760-0C84-B33898EEDE8E}"/>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solidFill>
                  <a:srgbClr val="426243"/>
                </a:solidFill>
              </a:rPr>
              <a:t>Energiproduktion og bioressourceudnyttelse</a:t>
            </a:r>
          </a:p>
        </p:txBody>
      </p:sp>
      <p:cxnSp>
        <p:nvCxnSpPr>
          <p:cNvPr id="4" name="Lige forbindelse 3">
            <a:extLst>
              <a:ext uri="{FF2B5EF4-FFF2-40B4-BE49-F238E27FC236}">
                <a16:creationId xmlns:a16="http://schemas.microsoft.com/office/drawing/2014/main" id="{A177B30B-AB63-963B-66F8-D4C5B5684E6A}"/>
              </a:ext>
            </a:extLst>
          </p:cNvPr>
          <p:cNvCxnSpPr/>
          <p:nvPr/>
        </p:nvCxnSpPr>
        <p:spPr>
          <a:xfrm>
            <a:off x="10703270" y="1820426"/>
            <a:ext cx="1121228" cy="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6" name="Diagram 5">
            <a:extLst>
              <a:ext uri="{FF2B5EF4-FFF2-40B4-BE49-F238E27FC236}">
                <a16:creationId xmlns:a16="http://schemas.microsoft.com/office/drawing/2014/main" id="{65AB1F09-FA94-4793-8772-28E6D3E87EDB}"/>
              </a:ext>
            </a:extLst>
          </p:cNvPr>
          <p:cNvGraphicFramePr>
            <a:graphicFrameLocks/>
          </p:cNvGraphicFramePr>
          <p:nvPr>
            <p:extLst>
              <p:ext uri="{D42A27DB-BD31-4B8C-83A1-F6EECF244321}">
                <p14:modId xmlns:p14="http://schemas.microsoft.com/office/powerpoint/2010/main" val="443806214"/>
              </p:ext>
            </p:extLst>
          </p:nvPr>
        </p:nvGraphicFramePr>
        <p:xfrm>
          <a:off x="5976000" y="1152000"/>
          <a:ext cx="5886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F0AB0CBA-080A-1E34-FD67-7EEDAA24306A}"/>
              </a:ext>
            </a:extLst>
          </p:cNvPr>
          <p:cNvSpPr txBox="1"/>
          <p:nvPr/>
        </p:nvSpPr>
        <p:spPr>
          <a:xfrm>
            <a:off x="5886793" y="4032000"/>
            <a:ext cx="5969979" cy="6924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300" i="1" dirty="0">
                <a:latin typeface="Corbel" panose="020B0503020204020204"/>
              </a:rPr>
              <a:t>Udviklingen i produktionen af opgraderet biogas til gasnettet siden 2014. Bemærk stagnation siden oktober 2022. Herudover er der i en årrække produceret cirka 6,5 PJ om året leveret direkte fra biogasanlæg til energiproduktion og industri uden for gasnettet.</a:t>
            </a:r>
            <a:endParaRPr kumimoji="0" lang="da-DK" sz="1300" b="0" i="1" u="none" strike="noStrike" kern="1200" cap="none" spc="0" normalizeH="0" baseline="0" noProof="0" dirty="0">
              <a:ln>
                <a:noFill/>
              </a:ln>
              <a:effectLst/>
              <a:uLnTx/>
              <a:uFillTx/>
              <a:latin typeface="Corbel" panose="020B0503020204020204"/>
              <a:ea typeface="+mn-ea"/>
              <a:cs typeface="+mn-cs"/>
            </a:endParaRPr>
          </a:p>
        </p:txBody>
      </p:sp>
    </p:spTree>
    <p:extLst>
      <p:ext uri="{BB962C8B-B14F-4D97-AF65-F5344CB8AC3E}">
        <p14:creationId xmlns:p14="http://schemas.microsoft.com/office/powerpoint/2010/main" val="1478374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22666"/>
            <a:ext cx="5228400" cy="867930"/>
          </a:xfrm>
        </p:spPr>
        <p:txBody>
          <a:bodyPr/>
          <a:lstStyle/>
          <a:p>
            <a:r>
              <a:rPr lang="da-DK" sz="2800" dirty="0">
                <a:solidFill>
                  <a:srgbClr val="426243"/>
                </a:solidFill>
              </a:rPr>
              <a:t>Biogasproduktion fordelt på bioressourcer</a:t>
            </a:r>
            <a:endParaRPr lang="da-DK" sz="2800" dirty="0"/>
          </a:p>
        </p:txBody>
      </p:sp>
      <p:sp>
        <p:nvSpPr>
          <p:cNvPr id="15" name="Pladsholder til tekst 2">
            <a:extLst>
              <a:ext uri="{FF2B5EF4-FFF2-40B4-BE49-F238E27FC236}">
                <a16:creationId xmlns:a16="http://schemas.microsoft.com/office/drawing/2014/main" id="{35F6D6BC-F9C5-491C-96DE-F07EB1B1B1EF}"/>
              </a:ext>
            </a:extLst>
          </p:cNvPr>
          <p:cNvSpPr>
            <a:spLocks noGrp="1"/>
          </p:cNvSpPr>
          <p:nvPr>
            <p:ph type="body" idx="1"/>
          </p:nvPr>
        </p:nvSpPr>
        <p:spPr>
          <a:xfrm>
            <a:off x="867600" y="1623931"/>
            <a:ext cx="5108400" cy="307778"/>
          </a:xfrm>
        </p:spPr>
        <p:txBody>
          <a:bodyPr/>
          <a:lstStyle/>
          <a:p>
            <a:r>
              <a:rPr lang="da-DK" sz="1800" dirty="0"/>
              <a:t>Større mængder husdyrgødning og halm afgasses</a:t>
            </a:r>
          </a:p>
        </p:txBody>
      </p:sp>
      <p:sp>
        <p:nvSpPr>
          <p:cNvPr id="18" name="Pladsholder til indhold 5">
            <a:extLst>
              <a:ext uri="{FF2B5EF4-FFF2-40B4-BE49-F238E27FC236}">
                <a16:creationId xmlns:a16="http://schemas.microsoft.com/office/drawing/2014/main" id="{5876E55A-EFEB-4286-954D-0A9B6194DF3F}"/>
              </a:ext>
            </a:extLst>
          </p:cNvPr>
          <p:cNvSpPr>
            <a:spLocks noGrp="1"/>
          </p:cNvSpPr>
          <p:nvPr>
            <p:ph idx="14"/>
          </p:nvPr>
        </p:nvSpPr>
        <p:spPr>
          <a:xfrm>
            <a:off x="867600" y="2017330"/>
            <a:ext cx="4737600" cy="3883138"/>
          </a:xfrm>
        </p:spPr>
        <p:txBody>
          <a:bodyPr>
            <a:noAutofit/>
          </a:bodyPr>
          <a:lstStyle/>
          <a:p>
            <a:r>
              <a:rPr lang="da-DK" sz="1300" dirty="0"/>
              <a:t>Mens husdyrgødning udgør cirka tre fjerdedele af den samlede tonnage af biomasse til biogasanlæggene, så leverer husdyrgødningen kun cirka en tredjedel af gassen.</a:t>
            </a:r>
          </a:p>
          <a:p>
            <a:endParaRPr lang="da-DK" sz="1300" dirty="0"/>
          </a:p>
          <a:p>
            <a:r>
              <a:rPr lang="da-DK" sz="1300" dirty="0"/>
              <a:t>Dette skyldes, at det egentlige råstof for biogasproduktion er organisk tørstof, og derfor producerer gylle relativt mindre biogas end de mere tørre biomasser som dybstrøelse, halm, industrielle restprodukter og husholdningsaffald.</a:t>
            </a:r>
          </a:p>
          <a:p>
            <a:endParaRPr lang="da-DK" sz="1300" dirty="0"/>
          </a:p>
          <a:p>
            <a:r>
              <a:rPr lang="da-DK" sz="1300" dirty="0"/>
              <a:t>I 2035 vil husdyrgødning udgøre 79 procent af inputtet i Green Policy-scenariet.</a:t>
            </a:r>
          </a:p>
          <a:p>
            <a:endParaRPr lang="da-DK" sz="1300" dirty="0"/>
          </a:p>
          <a:p>
            <a:r>
              <a:rPr lang="da-DK" sz="1300" dirty="0"/>
              <a:t>Den kraftige stigning i afgasningen af halm forudsætter yderligere udvikling af metoder og teknologier til effektiv afgasning af halm. Samtidig vil det medføre et højere fiberindhold i den afgassede biomasse, hvilket forventes at fremme en udvikling i retning af separering af den afgassede biomasse og dermed produktion af designergødning, der tilpasses modtagernes behov.</a:t>
            </a:r>
          </a:p>
        </p:txBody>
      </p:sp>
      <p:sp>
        <p:nvSpPr>
          <p:cNvPr id="17" name="Tekstfelt 16">
            <a:extLst>
              <a:ext uri="{FF2B5EF4-FFF2-40B4-BE49-F238E27FC236}">
                <a16:creationId xmlns:a16="http://schemas.microsoft.com/office/drawing/2014/main" id="{FE43FB5B-6FE2-4F07-BF5E-A7889EB67E04}"/>
              </a:ext>
            </a:extLst>
          </p:cNvPr>
          <p:cNvSpPr txBox="1"/>
          <p:nvPr/>
        </p:nvSpPr>
        <p:spPr>
          <a:xfrm>
            <a:off x="788901" y="113015"/>
            <a:ext cx="1690576" cy="246221"/>
          </a:xfrm>
          <a:prstGeom prst="rect">
            <a:avLst/>
          </a:prstGeom>
          <a:noFill/>
        </p:spPr>
        <p:txBody>
          <a:bodyPr wrap="square" rtlCol="0">
            <a:spAutoFit/>
          </a:bodyPr>
          <a:lstStyle/>
          <a:p>
            <a:pPr algn="ctr"/>
            <a:r>
              <a:rPr lang="da-DK" sz="1000" dirty="0"/>
              <a:t>21  –  Biogas Outlook 2024</a:t>
            </a:r>
          </a:p>
        </p:txBody>
      </p:sp>
      <p:sp>
        <p:nvSpPr>
          <p:cNvPr id="11" name="Tekstfelt 10">
            <a:extLst>
              <a:ext uri="{FF2B5EF4-FFF2-40B4-BE49-F238E27FC236}">
                <a16:creationId xmlns:a16="http://schemas.microsoft.com/office/drawing/2014/main" id="{0D00346E-0B97-1527-7809-6E64249AF31E}"/>
              </a:ext>
            </a:extLst>
          </p:cNvPr>
          <p:cNvSpPr txBox="1"/>
          <p:nvPr/>
        </p:nvSpPr>
        <p:spPr>
          <a:xfrm>
            <a:off x="5868000" y="468000"/>
            <a:ext cx="5956498" cy="307777"/>
          </a:xfrm>
          <a:prstGeom prst="rect">
            <a:avLst/>
          </a:prstGeom>
          <a:noFill/>
        </p:spPr>
        <p:txBody>
          <a:bodyPr wrap="square" rtlCol="0">
            <a:spAutoFit/>
          </a:bodyPr>
          <a:lstStyle/>
          <a:p>
            <a:pPr lvl="0">
              <a:defRPr/>
            </a:pPr>
            <a:r>
              <a:rPr lang="da-DK" sz="1400" b="1" dirty="0">
                <a:solidFill>
                  <a:srgbClr val="426243"/>
                </a:solidFill>
              </a:rPr>
              <a:t>Biogasproduktion fordelt på bioressourcer i petajoule </a:t>
            </a:r>
            <a:r>
              <a:rPr lang="da-DK" sz="1400" b="1">
                <a:solidFill>
                  <a:srgbClr val="426243"/>
                </a:solidFill>
              </a:rPr>
              <a:t>– Green </a:t>
            </a:r>
            <a:r>
              <a:rPr lang="da-DK" sz="1400" b="1" dirty="0">
                <a:solidFill>
                  <a:srgbClr val="426243"/>
                </a:solidFill>
              </a:rPr>
              <a:t>Policy</a:t>
            </a:r>
          </a:p>
        </p:txBody>
      </p:sp>
      <p:sp>
        <p:nvSpPr>
          <p:cNvPr id="13" name="Tekstfelt 12">
            <a:extLst>
              <a:ext uri="{FF2B5EF4-FFF2-40B4-BE49-F238E27FC236}">
                <a16:creationId xmlns:a16="http://schemas.microsoft.com/office/drawing/2014/main" id="{891E118F-BF1E-BE6E-FEB0-61564CB27688}"/>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solidFill>
                  <a:srgbClr val="426243"/>
                </a:solidFill>
              </a:rPr>
              <a:t>Biogasproduktion fordelt på bioressourcer i mio. tons – Green Policy</a:t>
            </a:r>
          </a:p>
        </p:txBody>
      </p:sp>
      <p:sp>
        <p:nvSpPr>
          <p:cNvPr id="6" name="Tekstfelt 5">
            <a:extLst>
              <a:ext uri="{FF2B5EF4-FFF2-40B4-BE49-F238E27FC236}">
                <a16:creationId xmlns:a16="http://schemas.microsoft.com/office/drawing/2014/main" id="{123639B2-5107-758B-63A0-EE4A4FA55478}"/>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solidFill>
                  <a:srgbClr val="426243"/>
                </a:solidFill>
              </a:rPr>
              <a:t>Energiproduktion og bioressourceudnyttelse</a:t>
            </a:r>
          </a:p>
        </p:txBody>
      </p:sp>
      <p:graphicFrame>
        <p:nvGraphicFramePr>
          <p:cNvPr id="16" name="Diagram 15">
            <a:extLst>
              <a:ext uri="{FF2B5EF4-FFF2-40B4-BE49-F238E27FC236}">
                <a16:creationId xmlns:a16="http://schemas.microsoft.com/office/drawing/2014/main" id="{72DDB090-6DC2-49AE-B37A-31242DFFE967}"/>
              </a:ext>
            </a:extLst>
          </p:cNvPr>
          <p:cNvGraphicFramePr>
            <a:graphicFrameLocks/>
          </p:cNvGraphicFramePr>
          <p:nvPr>
            <p:extLst>
              <p:ext uri="{D42A27DB-BD31-4B8C-83A1-F6EECF244321}">
                <p14:modId xmlns:p14="http://schemas.microsoft.com/office/powerpoint/2010/main" val="3594825953"/>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 9">
            <a:extLst>
              <a:ext uri="{FF2B5EF4-FFF2-40B4-BE49-F238E27FC236}">
                <a16:creationId xmlns:a16="http://schemas.microsoft.com/office/drawing/2014/main" id="{3815220F-13AB-FC39-D38E-1D81AADD2D95}"/>
              </a:ext>
            </a:extLst>
          </p:cNvPr>
          <p:cNvGraphicFramePr>
            <a:graphicFrameLocks/>
          </p:cNvGraphicFramePr>
          <p:nvPr>
            <p:extLst>
              <p:ext uri="{D42A27DB-BD31-4B8C-83A1-F6EECF244321}">
                <p14:modId xmlns:p14="http://schemas.microsoft.com/office/powerpoint/2010/main" val="3279066728"/>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31087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22668"/>
            <a:ext cx="4900986" cy="867930"/>
          </a:xfrm>
        </p:spPr>
        <p:txBody>
          <a:bodyPr/>
          <a:lstStyle/>
          <a:p>
            <a:r>
              <a:rPr lang="da-DK" sz="2800" dirty="0"/>
              <a:t>Afgasning af husdyrgødning og halm</a:t>
            </a:r>
          </a:p>
        </p:txBody>
      </p:sp>
      <p:sp>
        <p:nvSpPr>
          <p:cNvPr id="22" name="Pladsholder til tekst 2">
            <a:extLst>
              <a:ext uri="{FF2B5EF4-FFF2-40B4-BE49-F238E27FC236}">
                <a16:creationId xmlns:a16="http://schemas.microsoft.com/office/drawing/2014/main" id="{1E679180-C4D1-43A5-9C56-0F7D211F833E}"/>
              </a:ext>
            </a:extLst>
          </p:cNvPr>
          <p:cNvSpPr>
            <a:spLocks noGrp="1"/>
          </p:cNvSpPr>
          <p:nvPr>
            <p:ph type="body" idx="1"/>
          </p:nvPr>
        </p:nvSpPr>
        <p:spPr>
          <a:xfrm>
            <a:off x="867600" y="1689762"/>
            <a:ext cx="4900986" cy="312293"/>
          </a:xfrm>
        </p:spPr>
        <p:txBody>
          <a:bodyPr/>
          <a:lstStyle/>
          <a:p>
            <a:r>
              <a:rPr lang="da-DK" sz="1800" dirty="0"/>
              <a:t>Betydeligt overskud af især halm</a:t>
            </a:r>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67600" y="2106913"/>
            <a:ext cx="4742090" cy="3600001"/>
          </a:xfrm>
        </p:spPr>
        <p:txBody>
          <a:bodyPr>
            <a:noAutofit/>
          </a:bodyPr>
          <a:lstStyle/>
          <a:p>
            <a:r>
              <a:rPr lang="da-DK" sz="1300" dirty="0"/>
              <a:t>Selv om der i Green Policy scenariet afgasses højere andele af husdyrgødning og halm i biogasanlæggene i forhold til </a:t>
            </a:r>
            <a:r>
              <a:rPr lang="da-DK" sz="1300" dirty="0" err="1"/>
              <a:t>Frozen</a:t>
            </a:r>
            <a:r>
              <a:rPr lang="da-DK" sz="1300" dirty="0"/>
              <a:t> Policy scenariet, vil der fortsat være et pænt uudnyttet overskud af især halm.</a:t>
            </a:r>
          </a:p>
          <a:p>
            <a:endParaRPr lang="da-DK" sz="1300" dirty="0"/>
          </a:p>
          <a:p>
            <a:r>
              <a:rPr lang="da-DK" sz="1300" dirty="0" err="1"/>
              <a:t>Frozen</a:t>
            </a:r>
            <a:r>
              <a:rPr lang="da-DK" sz="1300" dirty="0"/>
              <a:t> Policy scenariet forudsætter, at 54 procent af husdyrgødningen vil blive afgasset i biogasanlæg i 2030, mens Green Policy scenariet indeholder afgasning af 73 procent af husdyrgødningen, da dette scenarie forøger den samlede biogasproduktion til 50 petajoule.</a:t>
            </a:r>
          </a:p>
          <a:p>
            <a:endParaRPr lang="da-DK" sz="1300" dirty="0"/>
          </a:p>
          <a:p>
            <a:r>
              <a:rPr lang="da-DK" sz="1300" dirty="0"/>
              <a:t>For halm vil </a:t>
            </a:r>
            <a:r>
              <a:rPr lang="da-DK" sz="1300" dirty="0" err="1"/>
              <a:t>Frozen</a:t>
            </a:r>
            <a:r>
              <a:rPr lang="da-DK" sz="1300" dirty="0"/>
              <a:t> Policy scenariet kræve, at knap 10 procent af halmressourcen nyttiggøres til biogas i 2030, mens Green Policy scenariet kræver, at 20 procent af halmen anvendes til biogas i 2030 stigende til  over 40 procent i 2035. </a:t>
            </a: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22  –  Biogas Outlook 2024</a:t>
            </a:r>
          </a:p>
        </p:txBody>
      </p:sp>
      <p:sp>
        <p:nvSpPr>
          <p:cNvPr id="5" name="Rektangel: afrundede hjørner 4">
            <a:extLst>
              <a:ext uri="{FF2B5EF4-FFF2-40B4-BE49-F238E27FC236}">
                <a16:creationId xmlns:a16="http://schemas.microsoft.com/office/drawing/2014/main" id="{A1136A92-C310-22E6-DD96-CA069F35284D}"/>
              </a:ext>
            </a:extLst>
          </p:cNvPr>
          <p:cNvSpPr/>
          <p:nvPr/>
        </p:nvSpPr>
        <p:spPr>
          <a:xfrm>
            <a:off x="5976000" y="5329944"/>
            <a:ext cx="5886000" cy="9047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300" dirty="0"/>
              <a:t>Forskning viser, at når </a:t>
            </a:r>
            <a:r>
              <a:rPr lang="da-DK" sz="1300" dirty="0">
                <a:solidFill>
                  <a:schemeClr val="bg2"/>
                </a:solidFill>
              </a:rPr>
              <a:t>halm og dybstrøelse </a:t>
            </a:r>
            <a:r>
              <a:rPr lang="da-DK" sz="1300" dirty="0"/>
              <a:t>afgasses i biogasanlæg, tilbageføres </a:t>
            </a:r>
            <a:r>
              <a:rPr lang="da-DK" sz="1300" dirty="0">
                <a:solidFill>
                  <a:srgbClr val="F5F0E6"/>
                </a:solidFill>
              </a:rPr>
              <a:t>hovedparten af det langsomt omsættelige kulstof til landbrugsjorden. Dermed lagres der på langt sigt samme mængde kulstof, som hvis halmen blev nedmuldet direkte i jorden. </a:t>
            </a:r>
            <a:r>
              <a:rPr kumimoji="0" lang="da-DK" sz="1300" b="0" i="1" u="none" strike="noStrike" kern="1200" cap="none" spc="0" normalizeH="0" baseline="30000" noProof="0" dirty="0">
                <a:ln>
                  <a:noFill/>
                </a:ln>
                <a:effectLst/>
                <a:uLnTx/>
                <a:uFillTx/>
                <a:latin typeface="Corbel" panose="020B0503020204020204"/>
                <a:ea typeface="+mn-ea"/>
                <a:cs typeface="+mn-cs"/>
              </a:rPr>
              <a:t>(11)</a:t>
            </a:r>
            <a:endParaRPr lang="da-DK" sz="1300" dirty="0">
              <a:solidFill>
                <a:srgbClr val="F5F0E6"/>
              </a:solidFill>
            </a:endParaRPr>
          </a:p>
        </p:txBody>
      </p:sp>
      <p:sp>
        <p:nvSpPr>
          <p:cNvPr id="14" name="Tekstfelt 13">
            <a:extLst>
              <a:ext uri="{FF2B5EF4-FFF2-40B4-BE49-F238E27FC236}">
                <a16:creationId xmlns:a16="http://schemas.microsoft.com/office/drawing/2014/main" id="{7AE4C44C-78F6-59E8-8BDE-7406B983E8C5}"/>
              </a:ext>
            </a:extLst>
          </p:cNvPr>
          <p:cNvSpPr txBox="1"/>
          <p:nvPr/>
        </p:nvSpPr>
        <p:spPr>
          <a:xfrm>
            <a:off x="5868000" y="4757117"/>
            <a:ext cx="5958000" cy="492443"/>
          </a:xfrm>
          <a:prstGeom prst="rect">
            <a:avLst/>
          </a:prstGeom>
          <a:noFill/>
        </p:spPr>
        <p:txBody>
          <a:bodyPr wrap="square" rtlCol="0">
            <a:spAutoFit/>
          </a:bodyPr>
          <a:lstStyle/>
          <a:p>
            <a:pPr marL="0" indent="0" algn="l">
              <a:buNone/>
            </a:pPr>
            <a:r>
              <a:rPr lang="da-DK" sz="1300" i="1" dirty="0">
                <a:solidFill>
                  <a:srgbClr val="426243"/>
                </a:solidFill>
                <a:latin typeface="Corbel" panose="020B0503020204020204"/>
              </a:rPr>
              <a:t>Figuren viser hvor stor en andel af de samlede ressourcer af husdyrgødning og halm, der nyttiggøres til biogasproduktion i de tre scenarier. </a:t>
            </a:r>
          </a:p>
        </p:txBody>
      </p:sp>
      <p:sp>
        <p:nvSpPr>
          <p:cNvPr id="17" name="Tekstfelt 16">
            <a:extLst>
              <a:ext uri="{FF2B5EF4-FFF2-40B4-BE49-F238E27FC236}">
                <a16:creationId xmlns:a16="http://schemas.microsoft.com/office/drawing/2014/main" id="{3E80D9E9-4D21-D80F-A143-9FF1427F8899}"/>
              </a:ext>
            </a:extLst>
          </p:cNvPr>
          <p:cNvSpPr txBox="1"/>
          <p:nvPr/>
        </p:nvSpPr>
        <p:spPr>
          <a:xfrm>
            <a:off x="5868000" y="864000"/>
            <a:ext cx="5956498" cy="307777"/>
          </a:xfrm>
          <a:prstGeom prst="rect">
            <a:avLst/>
          </a:prstGeom>
          <a:noFill/>
        </p:spPr>
        <p:txBody>
          <a:bodyPr wrap="square" rtlCol="0">
            <a:spAutoFit/>
          </a:bodyPr>
          <a:lstStyle/>
          <a:p>
            <a:pPr lvl="0">
              <a:defRPr/>
            </a:pPr>
            <a:r>
              <a:rPr lang="da-DK" sz="1400" b="1" dirty="0">
                <a:solidFill>
                  <a:srgbClr val="426243"/>
                </a:solidFill>
              </a:rPr>
              <a:t>Udnyttelse af potentialet fra husdyrgødning og halm</a:t>
            </a:r>
          </a:p>
        </p:txBody>
      </p:sp>
      <p:sp>
        <p:nvSpPr>
          <p:cNvPr id="6" name="Tekstfelt 5">
            <a:extLst>
              <a:ext uri="{FF2B5EF4-FFF2-40B4-BE49-F238E27FC236}">
                <a16:creationId xmlns:a16="http://schemas.microsoft.com/office/drawing/2014/main" id="{BDFD8209-70EA-7FAC-B98D-5A8E8E455443}"/>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solidFill>
                  <a:srgbClr val="426243"/>
                </a:solidFill>
              </a:rPr>
              <a:t>Energiproduktion og bioressourceudnyttelse</a:t>
            </a:r>
          </a:p>
        </p:txBody>
      </p:sp>
      <p:graphicFrame>
        <p:nvGraphicFramePr>
          <p:cNvPr id="8" name="Diagram 7">
            <a:extLst>
              <a:ext uri="{FF2B5EF4-FFF2-40B4-BE49-F238E27FC236}">
                <a16:creationId xmlns:a16="http://schemas.microsoft.com/office/drawing/2014/main" id="{58C37378-5DDC-4624-909B-C96A57B214DC}"/>
              </a:ext>
            </a:extLst>
          </p:cNvPr>
          <p:cNvGraphicFramePr>
            <a:graphicFrameLocks/>
          </p:cNvGraphicFramePr>
          <p:nvPr>
            <p:extLst>
              <p:ext uri="{D42A27DB-BD31-4B8C-83A1-F6EECF244321}">
                <p14:modId xmlns:p14="http://schemas.microsoft.com/office/powerpoint/2010/main" val="29443932"/>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838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74EDA2B2-B4DE-4710-BA08-7FB7904B2D12}"/>
              </a:ext>
            </a:extLst>
          </p:cNvPr>
          <p:cNvSpPr>
            <a:spLocks noGrp="1"/>
          </p:cNvSpPr>
          <p:nvPr>
            <p:ph type="title"/>
          </p:nvPr>
        </p:nvSpPr>
        <p:spPr>
          <a:xfrm>
            <a:off x="856713" y="722667"/>
            <a:ext cx="5083286" cy="867930"/>
          </a:xfrm>
        </p:spPr>
        <p:txBody>
          <a:bodyPr/>
          <a:lstStyle/>
          <a:p>
            <a:r>
              <a:rPr lang="da-DK" sz="2800" dirty="0"/>
              <a:t>Stor samtidighed i elproduktion </a:t>
            </a:r>
            <a:br>
              <a:rPr lang="da-DK" sz="2800" dirty="0"/>
            </a:br>
            <a:r>
              <a:rPr lang="da-DK" sz="2800" dirty="0"/>
              <a:t>fra vind i Nordeuropa</a:t>
            </a:r>
          </a:p>
        </p:txBody>
      </p:sp>
      <p:sp>
        <p:nvSpPr>
          <p:cNvPr id="19" name="Pladsholder til indhold 5">
            <a:extLst>
              <a:ext uri="{FF2B5EF4-FFF2-40B4-BE49-F238E27FC236}">
                <a16:creationId xmlns:a16="http://schemas.microsoft.com/office/drawing/2014/main" id="{A2232ABE-69EF-479B-A579-9FEAA013ADE3}"/>
              </a:ext>
            </a:extLst>
          </p:cNvPr>
          <p:cNvSpPr>
            <a:spLocks noGrp="1"/>
          </p:cNvSpPr>
          <p:nvPr>
            <p:ph idx="14"/>
          </p:nvPr>
        </p:nvSpPr>
        <p:spPr>
          <a:xfrm>
            <a:off x="867599" y="2116184"/>
            <a:ext cx="4742927" cy="3849718"/>
          </a:xfrm>
        </p:spPr>
        <p:txBody>
          <a:bodyPr>
            <a:noAutofit/>
          </a:bodyPr>
          <a:lstStyle/>
          <a:p>
            <a:r>
              <a:rPr lang="da-DK" sz="1300" dirty="0"/>
              <a:t>I de timer, hvor el fra vindkraft er lav i Danmark, er den generelt også lav i vores nabolande, og tilsvarende er den også høj næsten samtidig.</a:t>
            </a:r>
          </a:p>
          <a:p>
            <a:endParaRPr lang="da-DK" sz="1300" dirty="0"/>
          </a:p>
          <a:p>
            <a:r>
              <a:rPr lang="da-DK" sz="1300" dirty="0"/>
              <a:t>Det betyder, at selv en markant udbygning af udlands-forbindelserne ikke kan udligne så meget, at vindkraft bliver til den konstante energikilde, der kan fungere som </a:t>
            </a:r>
            <a:r>
              <a:rPr lang="da-DK" sz="1300" dirty="0" err="1"/>
              <a:t>grundlast</a:t>
            </a:r>
            <a:r>
              <a:rPr lang="da-DK" sz="1300" dirty="0"/>
              <a:t>.</a:t>
            </a:r>
          </a:p>
          <a:p>
            <a:endParaRPr lang="da-DK" sz="1300" dirty="0"/>
          </a:p>
          <a:p>
            <a:r>
              <a:rPr lang="da-DK" sz="1300" dirty="0"/>
              <a:t>Skal vindkraft dække en meget stor andel af elforbruget, skal der ske en kæmpe stor udbygning, for at de 3.000 timer med lavest vind-elproduktion om året kan dække forbruget. Men så står vi med en elproduktion, der overstiger elforbruget i resten af året – og er mindst 3 gange så stor som </a:t>
            </a:r>
            <a:r>
              <a:rPr lang="da-DK" sz="1300" dirty="0" err="1"/>
              <a:t>elbehovet</a:t>
            </a:r>
            <a:r>
              <a:rPr lang="da-DK" sz="1300" dirty="0"/>
              <a:t> i de 2000 timer med højest vind-elproduktion .</a:t>
            </a:r>
            <a:br>
              <a:rPr lang="da-DK" sz="1300" dirty="0"/>
            </a:br>
            <a:br>
              <a:rPr lang="da-DK" sz="1300" dirty="0"/>
            </a:br>
            <a:r>
              <a:rPr lang="da-DK" sz="1300" dirty="0"/>
              <a:t>Konklusionen er meget klar, at denne balancering skal klares ved en kombination af anden </a:t>
            </a:r>
            <a:r>
              <a:rPr lang="da-DK" sz="1300" dirty="0" err="1"/>
              <a:t>back-up</a:t>
            </a:r>
            <a:r>
              <a:rPr lang="da-DK" sz="1300" dirty="0"/>
              <a:t> i de vindstille perioder og ny anvendelse til f.eks. </a:t>
            </a:r>
            <a:r>
              <a:rPr lang="da-DK" sz="1300" dirty="0" err="1"/>
              <a:t>PtX</a:t>
            </a:r>
            <a:r>
              <a:rPr lang="da-DK" sz="1300" dirty="0"/>
              <a:t>, når vind-elproduktionen er maksimal.</a:t>
            </a:r>
          </a:p>
        </p:txBody>
      </p:sp>
      <p:sp>
        <p:nvSpPr>
          <p:cNvPr id="14" name="Tekstfelt 13">
            <a:extLst>
              <a:ext uri="{FF2B5EF4-FFF2-40B4-BE49-F238E27FC236}">
                <a16:creationId xmlns:a16="http://schemas.microsoft.com/office/drawing/2014/main" id="{1DB83BA7-FCDC-4C80-9C0C-F49DD62284D8}"/>
              </a:ext>
            </a:extLst>
          </p:cNvPr>
          <p:cNvSpPr txBox="1"/>
          <p:nvPr/>
        </p:nvSpPr>
        <p:spPr>
          <a:xfrm>
            <a:off x="797864" y="113015"/>
            <a:ext cx="1690576" cy="246221"/>
          </a:xfrm>
          <a:prstGeom prst="rect">
            <a:avLst/>
          </a:prstGeom>
          <a:noFill/>
        </p:spPr>
        <p:txBody>
          <a:bodyPr wrap="square" rtlCol="0">
            <a:spAutoFit/>
          </a:bodyPr>
          <a:lstStyle/>
          <a:p>
            <a:pPr algn="ctr"/>
            <a:r>
              <a:rPr lang="da-DK" sz="1000" dirty="0"/>
              <a:t>23  –  Biogas Outlook 2024</a:t>
            </a:r>
          </a:p>
        </p:txBody>
      </p:sp>
      <p:sp>
        <p:nvSpPr>
          <p:cNvPr id="40" name="Pladsholder til tekst 39">
            <a:extLst>
              <a:ext uri="{FF2B5EF4-FFF2-40B4-BE49-F238E27FC236}">
                <a16:creationId xmlns:a16="http://schemas.microsoft.com/office/drawing/2014/main" id="{FA791D68-6773-485F-976A-10A1025D9104}"/>
              </a:ext>
            </a:extLst>
          </p:cNvPr>
          <p:cNvSpPr>
            <a:spLocks noGrp="1"/>
          </p:cNvSpPr>
          <p:nvPr>
            <p:ph type="body" idx="1"/>
          </p:nvPr>
        </p:nvSpPr>
        <p:spPr>
          <a:xfrm>
            <a:off x="867599" y="1562051"/>
            <a:ext cx="4653635" cy="391977"/>
          </a:xfrm>
        </p:spPr>
        <p:txBody>
          <a:bodyPr/>
          <a:lstStyle/>
          <a:p>
            <a:r>
              <a:rPr lang="da-DK" sz="1800" dirty="0"/>
              <a:t>Stort behov for </a:t>
            </a:r>
            <a:r>
              <a:rPr lang="da-DK" sz="1800" dirty="0" err="1"/>
              <a:t>back-up</a:t>
            </a:r>
            <a:r>
              <a:rPr lang="da-DK" sz="1800" dirty="0"/>
              <a:t> i vindstille perioder </a:t>
            </a:r>
          </a:p>
        </p:txBody>
      </p:sp>
      <p:sp>
        <p:nvSpPr>
          <p:cNvPr id="10" name="Tekstfelt 9">
            <a:extLst>
              <a:ext uri="{FF2B5EF4-FFF2-40B4-BE49-F238E27FC236}">
                <a16:creationId xmlns:a16="http://schemas.microsoft.com/office/drawing/2014/main" id="{88D6D54B-0E57-177D-2A21-681140666477}"/>
              </a:ext>
            </a:extLst>
          </p:cNvPr>
          <p:cNvSpPr txBox="1"/>
          <p:nvPr/>
        </p:nvSpPr>
        <p:spPr>
          <a:xfrm>
            <a:off x="5868000" y="4752000"/>
            <a:ext cx="5814001" cy="169277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1300" i="1" dirty="0"/>
              <a:t>Kilde: entsoe.eu - </a:t>
            </a:r>
            <a:r>
              <a:rPr lang="da-DK" sz="1300" b="0" i="1" dirty="0" err="1">
                <a:effectLst/>
                <a:latin typeface="+mn-lt"/>
                <a:ea typeface="+mn-ea"/>
                <a:cs typeface="+mn-cs"/>
              </a:rPr>
              <a:t>Actual</a:t>
            </a:r>
            <a:r>
              <a:rPr lang="da-DK" sz="1300" b="0" i="1" dirty="0">
                <a:effectLst/>
                <a:latin typeface="+mn-lt"/>
                <a:ea typeface="+mn-ea"/>
                <a:cs typeface="+mn-cs"/>
              </a:rPr>
              <a:t> Generation per </a:t>
            </a:r>
            <a:r>
              <a:rPr lang="da-DK" sz="1300" b="0" i="1" dirty="0" err="1">
                <a:effectLst/>
                <a:latin typeface="+mn-lt"/>
                <a:ea typeface="+mn-ea"/>
                <a:cs typeface="+mn-cs"/>
              </a:rPr>
              <a:t>Production</a:t>
            </a:r>
            <a:r>
              <a:rPr lang="da-DK" sz="1300" b="0" i="1" dirty="0">
                <a:effectLst/>
                <a:latin typeface="+mn-lt"/>
                <a:ea typeface="+mn-ea"/>
                <a:cs typeface="+mn-cs"/>
              </a:rPr>
              <a:t> Type</a:t>
            </a:r>
            <a:r>
              <a:rPr kumimoji="0" lang="da-DK" sz="1300" b="0" i="1" u="none" strike="noStrike" kern="1200" cap="none" spc="0" normalizeH="0" baseline="30000" noProof="0" dirty="0">
                <a:ln>
                  <a:noFill/>
                </a:ln>
                <a:effectLst/>
                <a:uLnTx/>
                <a:uFillTx/>
                <a:latin typeface="Corbel" panose="020B0503020204020204"/>
                <a:ea typeface="+mn-ea"/>
                <a:cs typeface="+mn-cs"/>
              </a:rPr>
              <a:t> (</a:t>
            </a:r>
            <a:r>
              <a:rPr lang="da-DK" sz="1300" i="1" baseline="30000" dirty="0">
                <a:latin typeface="Corbel" panose="020B0503020204020204"/>
              </a:rPr>
              <a:t>12</a:t>
            </a:r>
            <a:r>
              <a:rPr kumimoji="0" lang="da-DK" sz="1300" b="0" i="1" u="none" strike="noStrike" kern="1200" cap="none" spc="0" normalizeH="0" baseline="30000" noProof="0" dirty="0">
                <a:ln>
                  <a:noFill/>
                </a:ln>
                <a:effectLst/>
                <a:uLnTx/>
                <a:uFillTx/>
                <a:latin typeface="Corbel" panose="020B0503020204020204"/>
                <a:ea typeface="+mn-ea"/>
                <a:cs typeface="+mn-cs"/>
              </a:rPr>
              <a:t>)</a:t>
            </a:r>
            <a:br>
              <a:rPr lang="da-DK" sz="1300" b="0" i="0" dirty="0">
                <a:effectLst/>
                <a:latin typeface="+mn-lt"/>
                <a:ea typeface="+mn-ea"/>
                <a:cs typeface="+mn-cs"/>
              </a:rPr>
            </a:br>
            <a:br>
              <a:rPr lang="da-DK" sz="1300" b="0" i="0" dirty="0">
                <a:effectLst/>
                <a:latin typeface="+mn-lt"/>
                <a:ea typeface="+mn-ea"/>
                <a:cs typeface="+mn-cs"/>
              </a:rPr>
            </a:br>
            <a:r>
              <a:rPr lang="da-DK" sz="1300" b="0" i="1" dirty="0">
                <a:effectLst/>
                <a:latin typeface="+mn-lt"/>
                <a:ea typeface="+mn-ea"/>
                <a:cs typeface="+mn-cs"/>
              </a:rPr>
              <a:t>Figuren viser time for time vindproduktionen</a:t>
            </a:r>
            <a:r>
              <a:rPr lang="da-DK" sz="1300" i="1" dirty="0"/>
              <a:t>s andel af den installerede effekt, der leveres. Den grønne kurve viser den danske vindkraft rangordnet med den højeste time til venstre og faldende mod højre til det er næsten vindstille i hele Danmark. De enkelte prikker viser elproduktion i </a:t>
            </a:r>
            <a:r>
              <a:rPr lang="da-DK" sz="1300" i="1" dirty="0" err="1"/>
              <a:t>vindområderne</a:t>
            </a:r>
            <a:r>
              <a:rPr lang="da-DK" sz="1300" i="1" dirty="0"/>
              <a:t> i vores nabolande. Den røde viser middeltendensen i disse områder.</a:t>
            </a:r>
            <a:endParaRPr lang="da-DK" sz="1300" b="0" i="1" dirty="0">
              <a:effectLst/>
              <a:latin typeface="+mn-lt"/>
              <a:ea typeface="+mn-ea"/>
              <a:cs typeface="+mn-cs"/>
            </a:endParaRPr>
          </a:p>
          <a:p>
            <a:pPr>
              <a:defRPr/>
            </a:pPr>
            <a:endParaRPr lang="da-DK" sz="1300" i="1" dirty="0">
              <a:solidFill>
                <a:srgbClr val="426243"/>
              </a:solidFill>
              <a:latin typeface="Corbel" panose="020B0503020204020204"/>
            </a:endParaRPr>
          </a:p>
        </p:txBody>
      </p:sp>
      <p:sp>
        <p:nvSpPr>
          <p:cNvPr id="11" name="Tekstfelt 10">
            <a:extLst>
              <a:ext uri="{FF2B5EF4-FFF2-40B4-BE49-F238E27FC236}">
                <a16:creationId xmlns:a16="http://schemas.microsoft.com/office/drawing/2014/main" id="{C5C9EF25-9062-9699-8720-E577921B3224}"/>
              </a:ext>
            </a:extLst>
          </p:cNvPr>
          <p:cNvSpPr txBox="1"/>
          <p:nvPr/>
        </p:nvSpPr>
        <p:spPr>
          <a:xfrm>
            <a:off x="5868000" y="864000"/>
            <a:ext cx="5886000" cy="307777"/>
          </a:xfrm>
          <a:prstGeom prst="rect">
            <a:avLst/>
          </a:prstGeom>
          <a:noFill/>
        </p:spPr>
        <p:txBody>
          <a:bodyPr wrap="square" rtlCol="0">
            <a:spAutoFit/>
          </a:bodyPr>
          <a:lstStyle/>
          <a:p>
            <a:pPr lvl="0">
              <a:defRPr/>
            </a:pPr>
            <a:r>
              <a:rPr lang="da-DK" sz="1400" b="1" dirty="0"/>
              <a:t>Varighedskurver for elproduktion i Danmark og nabolande i samme time</a:t>
            </a:r>
          </a:p>
        </p:txBody>
      </p:sp>
      <p:graphicFrame>
        <p:nvGraphicFramePr>
          <p:cNvPr id="5" name="Diagram 4">
            <a:extLst>
              <a:ext uri="{FF2B5EF4-FFF2-40B4-BE49-F238E27FC236}">
                <a16:creationId xmlns:a16="http://schemas.microsoft.com/office/drawing/2014/main" id="{CFF4685E-0772-4B0B-9401-3FC46DAED55E}"/>
              </a:ext>
            </a:extLst>
          </p:cNvPr>
          <p:cNvGraphicFramePr>
            <a:graphicFrameLocks/>
          </p:cNvGraphicFramePr>
          <p:nvPr>
            <p:extLst>
              <p:ext uri="{D42A27DB-BD31-4B8C-83A1-F6EECF244321}">
                <p14:modId xmlns:p14="http://schemas.microsoft.com/office/powerpoint/2010/main" val="755691203"/>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kstfelt 1">
            <a:extLst>
              <a:ext uri="{FF2B5EF4-FFF2-40B4-BE49-F238E27FC236}">
                <a16:creationId xmlns:a16="http://schemas.microsoft.com/office/drawing/2014/main" id="{D6530872-C038-0C6D-4988-61A154884273}"/>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solidFill>
                  <a:srgbClr val="426243"/>
                </a:solidFill>
              </a:rPr>
              <a:t>Energiproduktion og bioressourceudnyttelse</a:t>
            </a:r>
          </a:p>
        </p:txBody>
      </p:sp>
    </p:spTree>
    <p:extLst>
      <p:ext uri="{BB962C8B-B14F-4D97-AF65-F5344CB8AC3E}">
        <p14:creationId xmlns:p14="http://schemas.microsoft.com/office/powerpoint/2010/main" val="988801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74EDA2B2-B4DE-4710-BA08-7FB7904B2D12}"/>
              </a:ext>
            </a:extLst>
          </p:cNvPr>
          <p:cNvSpPr>
            <a:spLocks noGrp="1"/>
          </p:cNvSpPr>
          <p:nvPr>
            <p:ph type="title"/>
          </p:nvPr>
        </p:nvSpPr>
        <p:spPr>
          <a:xfrm>
            <a:off x="862272" y="722668"/>
            <a:ext cx="4742927" cy="867930"/>
          </a:xfrm>
        </p:spPr>
        <p:txBody>
          <a:bodyPr/>
          <a:lstStyle/>
          <a:p>
            <a:r>
              <a:rPr lang="da-DK" sz="2800" dirty="0"/>
              <a:t>Potentiale til balancering af</a:t>
            </a:r>
            <a:br>
              <a:rPr lang="da-DK" sz="2800" dirty="0"/>
            </a:br>
            <a:r>
              <a:rPr lang="da-DK" sz="2800" dirty="0"/>
              <a:t>elnet med PtX produktion</a:t>
            </a:r>
          </a:p>
        </p:txBody>
      </p:sp>
      <p:sp>
        <p:nvSpPr>
          <p:cNvPr id="19" name="Pladsholder til indhold 5">
            <a:extLst>
              <a:ext uri="{FF2B5EF4-FFF2-40B4-BE49-F238E27FC236}">
                <a16:creationId xmlns:a16="http://schemas.microsoft.com/office/drawing/2014/main" id="{A2232ABE-69EF-479B-A579-9FEAA013ADE3}"/>
              </a:ext>
            </a:extLst>
          </p:cNvPr>
          <p:cNvSpPr>
            <a:spLocks noGrp="1"/>
          </p:cNvSpPr>
          <p:nvPr>
            <p:ph idx="14"/>
          </p:nvPr>
        </p:nvSpPr>
        <p:spPr>
          <a:xfrm>
            <a:off x="862273" y="1847962"/>
            <a:ext cx="4742927" cy="3854597"/>
          </a:xfrm>
        </p:spPr>
        <p:txBody>
          <a:bodyPr>
            <a:noAutofit/>
          </a:bodyPr>
          <a:lstStyle/>
          <a:p>
            <a:r>
              <a:rPr lang="da-DK" sz="1300" dirty="0"/>
              <a:t>Den biogene CO</a:t>
            </a:r>
            <a:r>
              <a:rPr lang="da-DK" sz="1300" baseline="-25000" dirty="0"/>
              <a:t>2</a:t>
            </a:r>
            <a:r>
              <a:rPr lang="da-DK" sz="1300" dirty="0"/>
              <a:t>, der allerede indfanges på biogasanlæggenes opgraderingsanlæg, kan udnyttes på mindst 5 forskellige måder:</a:t>
            </a:r>
          </a:p>
          <a:p>
            <a:endParaRPr lang="da-DK" sz="1300" dirty="0"/>
          </a:p>
          <a:p>
            <a:pPr marL="342900" indent="-342900">
              <a:buFont typeface="Arial" panose="020B0604020202020204" pitchFamily="34" charset="0"/>
              <a:buAutoNum type="arabicPeriod"/>
            </a:pPr>
            <a:r>
              <a:rPr lang="da-DK" sz="1300" dirty="0"/>
              <a:t>Erstatning af industriel CO</a:t>
            </a:r>
            <a:r>
              <a:rPr lang="da-DK" sz="1300" baseline="-25000" dirty="0"/>
              <a:t>2</a:t>
            </a:r>
            <a:r>
              <a:rPr lang="da-DK" sz="1300" dirty="0"/>
              <a:t>, der i dag produceres fra naturgas.</a:t>
            </a:r>
          </a:p>
          <a:p>
            <a:pPr marL="342900" indent="-342900">
              <a:buAutoNum type="arabicPeriod"/>
            </a:pPr>
            <a:r>
              <a:rPr lang="da-DK" sz="1300" dirty="0"/>
              <a:t>Deponering ved CCS.</a:t>
            </a:r>
          </a:p>
          <a:p>
            <a:pPr marL="342900" indent="-342900">
              <a:buAutoNum type="arabicPeriod"/>
            </a:pPr>
            <a:r>
              <a:rPr lang="da-DK" sz="1300" dirty="0"/>
              <a:t>Binding med brint fra VE-el til </a:t>
            </a:r>
            <a:r>
              <a:rPr lang="da-DK" sz="1300" dirty="0" err="1"/>
              <a:t>elektro</a:t>
            </a:r>
            <a:r>
              <a:rPr lang="da-DK" sz="1300" dirty="0"/>
              <a:t>-metan (e-metan) </a:t>
            </a:r>
            <a:r>
              <a:rPr kumimoji="0" lang="da-DK" sz="1300" b="0" i="1" u="none" strike="noStrike" kern="1200" cap="none" spc="0" normalizeH="0" baseline="30000" noProof="0" dirty="0">
                <a:ln>
                  <a:noFill/>
                </a:ln>
                <a:effectLst/>
                <a:uLnTx/>
                <a:uFillTx/>
                <a:latin typeface="Corbel" panose="020B0503020204020204"/>
                <a:ea typeface="+mn-ea"/>
                <a:cs typeface="+mn-cs"/>
              </a:rPr>
              <a:t>(13)</a:t>
            </a:r>
            <a:endParaRPr lang="da-DK" sz="1300" dirty="0"/>
          </a:p>
          <a:p>
            <a:pPr marL="342900" indent="-342900">
              <a:buAutoNum type="arabicPeriod"/>
            </a:pPr>
            <a:r>
              <a:rPr lang="da-DK" sz="1300" dirty="0"/>
              <a:t>Binding med brint fra VE-el til </a:t>
            </a:r>
            <a:r>
              <a:rPr lang="da-DK" sz="1300" dirty="0" err="1"/>
              <a:t>elektro</a:t>
            </a:r>
            <a:r>
              <a:rPr lang="da-DK" sz="1300" dirty="0"/>
              <a:t>-metanol (e-metanol) </a:t>
            </a:r>
            <a:r>
              <a:rPr kumimoji="0" lang="da-DK" sz="1300" b="0" i="1" u="none" strike="noStrike" kern="1200" cap="none" spc="0" normalizeH="0" baseline="30000" noProof="0" dirty="0">
                <a:ln>
                  <a:noFill/>
                </a:ln>
                <a:effectLst/>
                <a:uLnTx/>
                <a:uFillTx/>
                <a:latin typeface="Corbel" panose="020B0503020204020204"/>
                <a:ea typeface="+mn-ea"/>
                <a:cs typeface="+mn-cs"/>
              </a:rPr>
              <a:t>(13)</a:t>
            </a:r>
            <a:endParaRPr lang="da-DK" sz="1300" dirty="0"/>
          </a:p>
          <a:p>
            <a:pPr marL="342900" indent="-342900">
              <a:buAutoNum type="arabicPeriod"/>
            </a:pPr>
            <a:r>
              <a:rPr lang="da-DK" sz="1300" dirty="0"/>
              <a:t>Erstatning af olie til industriel plast- og tekstilproduktion</a:t>
            </a:r>
          </a:p>
          <a:p>
            <a:endParaRPr lang="da-DK" sz="1300" dirty="0"/>
          </a:p>
          <a:p>
            <a:r>
              <a:rPr lang="da-DK" sz="1300" dirty="0"/>
              <a:t>Løsning 1 er den hurtigste og sker allerede på et par anlæg og med en økonomi uden tilskud. Løsning 5 er den langsigtede løsning da verden vil mangle kulbrinter til talrige produkter, når man stopper med at trække dem op af undergrunden.</a:t>
            </a:r>
          </a:p>
          <a:p>
            <a:endParaRPr lang="da-DK" sz="1300" dirty="0"/>
          </a:p>
          <a:p>
            <a:r>
              <a:rPr lang="da-DK" sz="1300" dirty="0"/>
              <a:t>Figurerne sammenligner </a:t>
            </a:r>
            <a:r>
              <a:rPr lang="da-DK" sz="1300" dirty="0" err="1"/>
              <a:t>PtX</a:t>
            </a:r>
            <a:r>
              <a:rPr lang="da-DK" sz="1300" dirty="0"/>
              <a:t>-løsninger med CCS og muligheden for at balancere el fra vindkraft og solpaneler kontinuerligt.</a:t>
            </a:r>
          </a:p>
          <a:p>
            <a:endParaRPr lang="da-DK" sz="1300" dirty="0"/>
          </a:p>
          <a:p>
            <a:r>
              <a:rPr lang="da-DK" sz="1300" dirty="0"/>
              <a:t>Den helt oplagte løsning er at skifte mellem </a:t>
            </a:r>
            <a:r>
              <a:rPr lang="da-DK" sz="1300" dirty="0" err="1"/>
              <a:t>PtX</a:t>
            </a:r>
            <a:r>
              <a:rPr lang="da-DK" sz="1300" dirty="0"/>
              <a:t> og CCS i takt med behovet for </a:t>
            </a:r>
            <a:r>
              <a:rPr lang="da-DK" sz="1300" dirty="0" err="1"/>
              <a:t>elbalancering</a:t>
            </a:r>
            <a:r>
              <a:rPr lang="da-DK" sz="1300" dirty="0"/>
              <a:t> i de enkelte timer. </a:t>
            </a:r>
            <a:endParaRPr lang="da-DK" sz="1300" dirty="0">
              <a:highlight>
                <a:srgbClr val="FFFF00"/>
              </a:highlight>
            </a:endParaRPr>
          </a:p>
        </p:txBody>
      </p:sp>
      <p:sp>
        <p:nvSpPr>
          <p:cNvPr id="14" name="Tekstfelt 13">
            <a:extLst>
              <a:ext uri="{FF2B5EF4-FFF2-40B4-BE49-F238E27FC236}">
                <a16:creationId xmlns:a16="http://schemas.microsoft.com/office/drawing/2014/main" id="{1DB83BA7-FCDC-4C80-9C0C-F49DD62284D8}"/>
              </a:ext>
            </a:extLst>
          </p:cNvPr>
          <p:cNvSpPr txBox="1"/>
          <p:nvPr/>
        </p:nvSpPr>
        <p:spPr>
          <a:xfrm>
            <a:off x="797864" y="113015"/>
            <a:ext cx="1690576" cy="246221"/>
          </a:xfrm>
          <a:prstGeom prst="rect">
            <a:avLst/>
          </a:prstGeom>
          <a:noFill/>
        </p:spPr>
        <p:txBody>
          <a:bodyPr wrap="square" rtlCol="0">
            <a:spAutoFit/>
          </a:bodyPr>
          <a:lstStyle/>
          <a:p>
            <a:pPr algn="ctr"/>
            <a:r>
              <a:rPr lang="da-DK" sz="1000" dirty="0"/>
              <a:t>24  –  Biogas Outlook 2024</a:t>
            </a:r>
          </a:p>
        </p:txBody>
      </p:sp>
      <p:sp>
        <p:nvSpPr>
          <p:cNvPr id="21" name="Tekstfelt 20">
            <a:extLst>
              <a:ext uri="{FF2B5EF4-FFF2-40B4-BE49-F238E27FC236}">
                <a16:creationId xmlns:a16="http://schemas.microsoft.com/office/drawing/2014/main" id="{46F39DAA-FC06-402C-9C99-95E14ED228C5}"/>
              </a:ext>
            </a:extLst>
          </p:cNvPr>
          <p:cNvSpPr txBox="1"/>
          <p:nvPr/>
        </p:nvSpPr>
        <p:spPr>
          <a:xfrm>
            <a:off x="5868000" y="648000"/>
            <a:ext cx="5885999" cy="523220"/>
          </a:xfrm>
          <a:prstGeom prst="rect">
            <a:avLst/>
          </a:prstGeom>
          <a:noFill/>
        </p:spPr>
        <p:txBody>
          <a:bodyPr wrap="square" rtlCol="0">
            <a:spAutoFit/>
          </a:bodyPr>
          <a:lstStyle/>
          <a:p>
            <a:pPr rtl="0">
              <a:defRPr sz="1600" b="1" i="0" u="none" strike="noStrike" kern="1200" spc="0" baseline="0">
                <a:solidFill>
                  <a:sysClr val="windowText" lastClr="000000">
                    <a:lumMod val="65000"/>
                    <a:lumOff val="35000"/>
                  </a:sysClr>
                </a:solidFill>
                <a:latin typeface="Corbel" panose="020B0503020204020204" pitchFamily="34" charset="0"/>
                <a:ea typeface="+mn-ea"/>
                <a:cs typeface="+mn-cs"/>
              </a:defRPr>
            </a:pPr>
            <a:r>
              <a:rPr lang="da-DK" sz="1400" b="1" dirty="0">
                <a:solidFill>
                  <a:srgbClr val="426243"/>
                </a:solidFill>
              </a:rPr>
              <a:t>CCUS </a:t>
            </a:r>
            <a:r>
              <a:rPr lang="da-DK" sz="1400" b="1" i="0" baseline="0" dirty="0">
                <a:solidFill>
                  <a:srgbClr val="426243"/>
                </a:solidFill>
                <a:effectLst/>
              </a:rPr>
              <a:t>potentiale i 2030 med CO</a:t>
            </a:r>
            <a:r>
              <a:rPr lang="da-DK" sz="1400" baseline="-25000" dirty="0">
                <a:solidFill>
                  <a:srgbClr val="426243"/>
                </a:solidFill>
              </a:rPr>
              <a:t>2</a:t>
            </a:r>
            <a:r>
              <a:rPr lang="da-DK" sz="1400" b="1" i="0" baseline="0" dirty="0">
                <a:solidFill>
                  <a:srgbClr val="426243"/>
                </a:solidFill>
                <a:effectLst/>
              </a:rPr>
              <a:t>-fangst på biogasanlæg </a:t>
            </a:r>
            <a:endParaRPr lang="da-DK" sz="1400" b="1" dirty="0">
              <a:solidFill>
                <a:srgbClr val="426243"/>
              </a:solidFill>
            </a:endParaRPr>
          </a:p>
          <a:p>
            <a:pPr rtl="0">
              <a:defRPr sz="1600" b="1" i="0" u="none" strike="noStrike" kern="1200" spc="0" baseline="0">
                <a:solidFill>
                  <a:sysClr val="windowText" lastClr="000000">
                    <a:lumMod val="65000"/>
                    <a:lumOff val="35000"/>
                  </a:sysClr>
                </a:solidFill>
                <a:latin typeface="Corbel" panose="020B0503020204020204" pitchFamily="34" charset="0"/>
                <a:ea typeface="+mn-ea"/>
                <a:cs typeface="+mn-cs"/>
              </a:defRPr>
            </a:pPr>
            <a:r>
              <a:rPr lang="da-DK" sz="1400" b="1" i="0" baseline="0" dirty="0">
                <a:solidFill>
                  <a:srgbClr val="426243"/>
                </a:solidFill>
                <a:effectLst/>
              </a:rPr>
              <a:t>– </a:t>
            </a:r>
            <a:r>
              <a:rPr lang="da-DK" sz="1400" b="1" dirty="0">
                <a:solidFill>
                  <a:srgbClr val="426243"/>
                </a:solidFill>
              </a:rPr>
              <a:t>Green Policy og </a:t>
            </a:r>
            <a:r>
              <a:rPr lang="da-DK" sz="1400" b="1" dirty="0" err="1">
                <a:solidFill>
                  <a:srgbClr val="426243"/>
                </a:solidFill>
              </a:rPr>
              <a:t>Frozen</a:t>
            </a:r>
            <a:r>
              <a:rPr lang="da-DK" sz="1400" b="1" dirty="0">
                <a:solidFill>
                  <a:srgbClr val="426243"/>
                </a:solidFill>
              </a:rPr>
              <a:t> Policy scenarierne</a:t>
            </a:r>
            <a:endParaRPr lang="da-DK" sz="1400" b="1" dirty="0">
              <a:solidFill>
                <a:srgbClr val="426243"/>
              </a:solidFill>
              <a:latin typeface="Corbel" panose="020B0503020204020204" pitchFamily="34" charset="0"/>
            </a:endParaRPr>
          </a:p>
        </p:txBody>
      </p:sp>
      <p:sp>
        <p:nvSpPr>
          <p:cNvPr id="5" name="Tekstfelt 4">
            <a:extLst>
              <a:ext uri="{FF2B5EF4-FFF2-40B4-BE49-F238E27FC236}">
                <a16:creationId xmlns:a16="http://schemas.microsoft.com/office/drawing/2014/main" id="{0B918BA9-AF6A-94F1-3062-EC58EE1AF44E}"/>
              </a:ext>
            </a:extLst>
          </p:cNvPr>
          <p:cNvSpPr txBox="1"/>
          <p:nvPr/>
        </p:nvSpPr>
        <p:spPr>
          <a:xfrm>
            <a:off x="6724185" y="5531005"/>
            <a:ext cx="45719" cy="45719"/>
          </a:xfrm>
          <a:prstGeom prst="rect">
            <a:avLst/>
          </a:prstGeom>
        </p:spPr>
        <p:txBody>
          <a:bodyPr wrap="square" rtlCol="0">
            <a:noAutofit/>
          </a:bodyPr>
          <a:lstStyle/>
          <a:p>
            <a:pPr marL="0" indent="0" algn="l">
              <a:buNone/>
            </a:pPr>
            <a:endParaRPr lang="da-DK" sz="1400" dirty="0">
              <a:solidFill>
                <a:srgbClr val="426243"/>
              </a:solidFill>
              <a:highlight>
                <a:srgbClr val="FFFF00"/>
              </a:highlight>
              <a:latin typeface="Corbel" panose="020B0503020204020204"/>
            </a:endParaRPr>
          </a:p>
        </p:txBody>
      </p:sp>
      <p:sp>
        <p:nvSpPr>
          <p:cNvPr id="8" name="Tekstfelt 7">
            <a:extLst>
              <a:ext uri="{FF2B5EF4-FFF2-40B4-BE49-F238E27FC236}">
                <a16:creationId xmlns:a16="http://schemas.microsoft.com/office/drawing/2014/main" id="{D489A91C-6DF2-227F-E0AF-B42DE93FD2C1}"/>
              </a:ext>
            </a:extLst>
          </p:cNvPr>
          <p:cNvSpPr txBox="1"/>
          <p:nvPr/>
        </p:nvSpPr>
        <p:spPr>
          <a:xfrm>
            <a:off x="5868000" y="4752000"/>
            <a:ext cx="5956499" cy="1092607"/>
          </a:xfrm>
          <a:prstGeom prst="rect">
            <a:avLst/>
          </a:prstGeom>
          <a:noFill/>
        </p:spPr>
        <p:txBody>
          <a:bodyPr wrap="square">
            <a:spAutoFit/>
          </a:bodyPr>
          <a:lstStyle/>
          <a:p>
            <a:r>
              <a:rPr lang="da-DK" sz="1300" i="1" dirty="0"/>
              <a:t>Med de røde kryds er vist, hvor stor en el-effekt i GW, der kontinuert (time for time) kan konverteres til </a:t>
            </a:r>
            <a:r>
              <a:rPr lang="da-DK" sz="1300" i="1" dirty="0" err="1"/>
              <a:t>PtX</a:t>
            </a:r>
            <a:r>
              <a:rPr lang="da-DK" sz="1300" i="1" dirty="0"/>
              <a:t>-brændstoffer. Med blåt er vist, hvor meget elektrobrændstof CO</a:t>
            </a:r>
            <a:r>
              <a:rPr lang="da-DK" sz="1300" i="1" baseline="-25000" dirty="0"/>
              <a:t>2</a:t>
            </a:r>
            <a:r>
              <a:rPr lang="da-DK" sz="1300" i="1" dirty="0"/>
              <a:t>-udnyttelsen kan føre til. Med gult er vist, hvor meget varme der kan leveres fra elektrolyseprocessen, der leverer brinten. Ovenstående resultater kræver store lagre af enten CO</a:t>
            </a:r>
            <a:r>
              <a:rPr lang="da-DK" sz="1300" i="1" baseline="-25000" dirty="0"/>
              <a:t>2</a:t>
            </a:r>
            <a:r>
              <a:rPr lang="da-DK" sz="1300" i="1" dirty="0"/>
              <a:t> eller brint.</a:t>
            </a:r>
          </a:p>
        </p:txBody>
      </p:sp>
      <p:sp>
        <p:nvSpPr>
          <p:cNvPr id="2" name="Tekstfelt 1">
            <a:extLst>
              <a:ext uri="{FF2B5EF4-FFF2-40B4-BE49-F238E27FC236}">
                <a16:creationId xmlns:a16="http://schemas.microsoft.com/office/drawing/2014/main" id="{E53F04AC-D5C8-8D94-31C0-274B012261E6}"/>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solidFill>
                  <a:srgbClr val="426243"/>
                </a:solidFill>
              </a:rPr>
              <a:t>Energiproduktion og bioressourceudnyttelse</a:t>
            </a:r>
          </a:p>
        </p:txBody>
      </p:sp>
      <p:graphicFrame>
        <p:nvGraphicFramePr>
          <p:cNvPr id="7" name="Diagram 6">
            <a:extLst>
              <a:ext uri="{FF2B5EF4-FFF2-40B4-BE49-F238E27FC236}">
                <a16:creationId xmlns:a16="http://schemas.microsoft.com/office/drawing/2014/main" id="{CD08AB8E-C425-7530-BE22-CCD2BBC7CEB5}"/>
              </a:ext>
            </a:extLst>
          </p:cNvPr>
          <p:cNvGraphicFramePr>
            <a:graphicFrameLocks/>
          </p:cNvGraphicFramePr>
          <p:nvPr>
            <p:extLst>
              <p:ext uri="{D42A27DB-BD31-4B8C-83A1-F6EECF244321}">
                <p14:modId xmlns:p14="http://schemas.microsoft.com/office/powerpoint/2010/main" val="2293885570"/>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5142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33686"/>
            <a:ext cx="4900986" cy="867930"/>
          </a:xfrm>
        </p:spPr>
        <p:txBody>
          <a:bodyPr/>
          <a:lstStyle/>
          <a:p>
            <a:r>
              <a:rPr lang="da-DK" sz="2800" dirty="0"/>
              <a:t>CO</a:t>
            </a:r>
            <a:r>
              <a:rPr lang="da-DK" sz="2800" baseline="-25000" dirty="0"/>
              <a:t>2</a:t>
            </a:r>
            <a:r>
              <a:rPr lang="da-DK" sz="2800" dirty="0"/>
              <a:t> fra biogas muliggør stor produktion af PtX-brændsler</a:t>
            </a:r>
            <a:endParaRPr lang="da-DK" sz="2800" dirty="0">
              <a:solidFill>
                <a:srgbClr val="000000"/>
              </a:solidFill>
            </a:endParaRPr>
          </a:p>
        </p:txBody>
      </p:sp>
      <p:sp>
        <p:nvSpPr>
          <p:cNvPr id="22" name="Pladsholder til tekst 2">
            <a:extLst>
              <a:ext uri="{FF2B5EF4-FFF2-40B4-BE49-F238E27FC236}">
                <a16:creationId xmlns:a16="http://schemas.microsoft.com/office/drawing/2014/main" id="{1E679180-C4D1-43A5-9C56-0F7D211F833E}"/>
              </a:ext>
            </a:extLst>
          </p:cNvPr>
          <p:cNvSpPr>
            <a:spLocks noGrp="1"/>
          </p:cNvSpPr>
          <p:nvPr>
            <p:ph type="body" idx="1"/>
          </p:nvPr>
        </p:nvSpPr>
        <p:spPr>
          <a:xfrm>
            <a:off x="867600" y="1689763"/>
            <a:ext cx="4900986" cy="347382"/>
          </a:xfrm>
        </p:spPr>
        <p:txBody>
          <a:bodyPr/>
          <a:lstStyle/>
          <a:p>
            <a:r>
              <a:rPr lang="da-DK" sz="1800" dirty="0"/>
              <a:t>Lagring af overskuds-el fra sol og vind</a:t>
            </a:r>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67600" y="2121266"/>
            <a:ext cx="4742090" cy="3758120"/>
          </a:xfrm>
        </p:spPr>
        <p:txBody>
          <a:bodyPr>
            <a:noAutofit/>
          </a:bodyPr>
          <a:lstStyle/>
          <a:p>
            <a:r>
              <a:rPr lang="da-DK" sz="1300" dirty="0"/>
              <a:t>Biogen CO</a:t>
            </a:r>
            <a:r>
              <a:rPr lang="da-DK" sz="1300" baseline="-25000" dirty="0"/>
              <a:t>2</a:t>
            </a:r>
            <a:r>
              <a:rPr lang="da-DK" sz="1300" dirty="0"/>
              <a:t> fra biogas udskilles ved opgradering af biogas og er derfor let tilgængelig til produktion af Power-to-X brændstoffer. Disse fremstilles ved at anvende strøm fra vind og sol til produktion af brint ved elektrolyse. Brinten kombineres med CO</a:t>
            </a:r>
            <a:r>
              <a:rPr lang="da-DK" sz="1300" baseline="-25000" dirty="0"/>
              <a:t>2</a:t>
            </a:r>
            <a:r>
              <a:rPr lang="da-DK" sz="1300" dirty="0"/>
              <a:t>, hvorved der kan produceres metan eller metanol. </a:t>
            </a:r>
          </a:p>
          <a:p>
            <a:endParaRPr lang="da-DK" sz="1300" dirty="0"/>
          </a:p>
          <a:p>
            <a:r>
              <a:rPr lang="da-DK" sz="1300" dirty="0"/>
              <a:t>Dermed kan den biogene CO</a:t>
            </a:r>
            <a:r>
              <a:rPr lang="da-DK" sz="1300" baseline="-25000" dirty="0"/>
              <a:t>2</a:t>
            </a:r>
            <a:r>
              <a:rPr lang="da-DK" sz="1300" dirty="0"/>
              <a:t> anvendes til at lagre overskydende elproduktion som let anvendeligt elektrobrændstof, for eksempel som e-metan eller e-metanol.</a:t>
            </a:r>
            <a:br>
              <a:rPr lang="da-DK" sz="1300" dirty="0"/>
            </a:br>
            <a:endParaRPr lang="da-DK" sz="1300" dirty="0"/>
          </a:p>
          <a:p>
            <a:r>
              <a:rPr lang="da-DK" sz="1300" dirty="0"/>
              <a:t>Figuren viser det fulde potentiale, hvis alt indfanget biogen CO</a:t>
            </a:r>
            <a:r>
              <a:rPr lang="da-DK" sz="1300" baseline="-25000" dirty="0"/>
              <a:t>2</a:t>
            </a:r>
            <a:r>
              <a:rPr lang="da-DK" sz="1300" dirty="0"/>
              <a:t> blev omsat til e-metan. Men det vil enten kræve, at CO</a:t>
            </a:r>
            <a:r>
              <a:rPr lang="da-DK" sz="1300" baseline="-25000" dirty="0"/>
              <a:t>2</a:t>
            </a:r>
            <a:r>
              <a:rPr lang="da-DK" sz="1300" dirty="0"/>
              <a:t> bliver lagret i de timer, hvor der ikke er overskydende elproduktion fra sol og vind, eller at der bliver lagret brint i de timer, hvor der er stort overskud af el fra sol og vind.</a:t>
            </a:r>
            <a:br>
              <a:rPr lang="da-DK" sz="1300" dirty="0"/>
            </a:br>
            <a:br>
              <a:rPr lang="da-DK" sz="1300" dirty="0"/>
            </a:br>
            <a:r>
              <a:rPr lang="da-DK" sz="1300" dirty="0"/>
              <a:t>Overskydende el fra sol og vind kan forekomme, når </a:t>
            </a:r>
            <a:r>
              <a:rPr lang="da-DK" sz="1300" dirty="0" err="1"/>
              <a:t>el-produktionen</a:t>
            </a:r>
            <a:r>
              <a:rPr lang="da-DK" sz="1300" dirty="0"/>
              <a:t> overstiger forbruget eller kapaciteten i elnettet.</a:t>
            </a: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25 –  Biogas Outlook 2024</a:t>
            </a:r>
          </a:p>
        </p:txBody>
      </p:sp>
      <p:sp>
        <p:nvSpPr>
          <p:cNvPr id="14" name="Tekstfelt 13">
            <a:extLst>
              <a:ext uri="{FF2B5EF4-FFF2-40B4-BE49-F238E27FC236}">
                <a16:creationId xmlns:a16="http://schemas.microsoft.com/office/drawing/2014/main" id="{7AE4C44C-78F6-59E8-8BDE-7406B983E8C5}"/>
              </a:ext>
            </a:extLst>
          </p:cNvPr>
          <p:cNvSpPr txBox="1"/>
          <p:nvPr/>
        </p:nvSpPr>
        <p:spPr>
          <a:xfrm>
            <a:off x="5868000" y="4754024"/>
            <a:ext cx="6062775" cy="892552"/>
          </a:xfrm>
          <a:prstGeom prst="rect">
            <a:avLst/>
          </a:prstGeom>
          <a:noFill/>
        </p:spPr>
        <p:txBody>
          <a:bodyPr wrap="square" rtlCol="0">
            <a:spAutoFit/>
          </a:bodyPr>
          <a:lstStyle/>
          <a:p>
            <a:pPr marL="0" indent="0" algn="l">
              <a:buNone/>
            </a:pPr>
            <a:r>
              <a:rPr lang="da-DK" sz="1300" i="1" dirty="0">
                <a:solidFill>
                  <a:srgbClr val="426243"/>
                </a:solidFill>
                <a:latin typeface="Corbel" panose="020B0503020204020204"/>
              </a:rPr>
              <a:t>Den sorte linje viser, hvor mange tons CO</a:t>
            </a:r>
            <a:r>
              <a:rPr lang="da-DK" sz="1300" baseline="-25000" dirty="0"/>
              <a:t>2</a:t>
            </a:r>
            <a:r>
              <a:rPr lang="da-DK" sz="1300" i="1" dirty="0">
                <a:solidFill>
                  <a:srgbClr val="426243"/>
                </a:solidFill>
                <a:latin typeface="Corbel" panose="020B0503020204020204"/>
              </a:rPr>
              <a:t>, der årligt udskilles, når rå biogas opgraderes til koncentreret biometan (vist i de grønne søjler), inden det indføres i gasnettet. De blå søjler viser, hvor meget e-metan der potentielt kan produceres, hvis hele mængden af indfanget biogen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i="1" dirty="0">
                <a:solidFill>
                  <a:srgbClr val="426243"/>
                </a:solidFill>
                <a:latin typeface="Corbel" panose="020B0503020204020204"/>
              </a:rPr>
              <a:t> bindes med brint. </a:t>
            </a:r>
          </a:p>
        </p:txBody>
      </p:sp>
      <p:sp>
        <p:nvSpPr>
          <p:cNvPr id="17" name="Tekstfelt 16">
            <a:extLst>
              <a:ext uri="{FF2B5EF4-FFF2-40B4-BE49-F238E27FC236}">
                <a16:creationId xmlns:a16="http://schemas.microsoft.com/office/drawing/2014/main" id="{3E80D9E9-4D21-D80F-A143-9FF1427F8899}"/>
              </a:ext>
            </a:extLst>
          </p:cNvPr>
          <p:cNvSpPr txBox="1"/>
          <p:nvPr/>
        </p:nvSpPr>
        <p:spPr>
          <a:xfrm>
            <a:off x="5868000" y="864000"/>
            <a:ext cx="5548132" cy="307777"/>
          </a:xfrm>
          <a:prstGeom prst="rect">
            <a:avLst/>
          </a:prstGeom>
          <a:noFill/>
        </p:spPr>
        <p:txBody>
          <a:bodyPr wrap="square" rtlCol="0">
            <a:spAutoFit/>
          </a:bodyPr>
          <a:lstStyle/>
          <a:p>
            <a:pPr lvl="0">
              <a:defRPr/>
            </a:pPr>
            <a:r>
              <a:rPr lang="da-DK" sz="1400" b="1" dirty="0"/>
              <a:t>Potentiel produktion af e-metan – Green Policy scenariet</a:t>
            </a:r>
          </a:p>
        </p:txBody>
      </p:sp>
      <p:sp>
        <p:nvSpPr>
          <p:cNvPr id="5" name="Tekstfelt 4">
            <a:extLst>
              <a:ext uri="{FF2B5EF4-FFF2-40B4-BE49-F238E27FC236}">
                <a16:creationId xmlns:a16="http://schemas.microsoft.com/office/drawing/2014/main" id="{1ED2C025-191A-C498-74BA-69551539393A}"/>
              </a:ext>
            </a:extLst>
          </p:cNvPr>
          <p:cNvSpPr txBox="1"/>
          <p:nvPr/>
        </p:nvSpPr>
        <p:spPr>
          <a:xfrm>
            <a:off x="867599" y="410321"/>
            <a:ext cx="3599626" cy="307777"/>
          </a:xfrm>
          <a:prstGeom prst="rect">
            <a:avLst/>
          </a:prstGeom>
          <a:noFill/>
        </p:spPr>
        <p:txBody>
          <a:bodyPr wrap="square" rtlCol="0">
            <a:spAutoFit/>
          </a:bodyPr>
          <a:lstStyle/>
          <a:p>
            <a:pPr lvl="0">
              <a:defRPr/>
            </a:pPr>
            <a:r>
              <a:rPr lang="da-DK" sz="1400" b="1" dirty="0">
                <a:solidFill>
                  <a:srgbClr val="426243"/>
                </a:solidFill>
              </a:rPr>
              <a:t>Energiproduktion og bioressourceudnyttelse</a:t>
            </a:r>
          </a:p>
        </p:txBody>
      </p:sp>
      <p:graphicFrame>
        <p:nvGraphicFramePr>
          <p:cNvPr id="7" name="Diagram 6">
            <a:extLst>
              <a:ext uri="{FF2B5EF4-FFF2-40B4-BE49-F238E27FC236}">
                <a16:creationId xmlns:a16="http://schemas.microsoft.com/office/drawing/2014/main" id="{0F7C6102-1700-0EE6-CE4C-DAA7CAB8738E}"/>
              </a:ext>
            </a:extLst>
          </p:cNvPr>
          <p:cNvGraphicFramePr>
            <a:graphicFrameLocks/>
          </p:cNvGraphicFramePr>
          <p:nvPr>
            <p:extLst>
              <p:ext uri="{D42A27DB-BD31-4B8C-83A1-F6EECF244321}">
                <p14:modId xmlns:p14="http://schemas.microsoft.com/office/powerpoint/2010/main" val="3533236488"/>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5447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3"/>
            <a:ext cx="5614115" cy="480131"/>
          </a:xfrm>
        </p:spPr>
        <p:txBody>
          <a:bodyPr/>
          <a:lstStyle/>
          <a:p>
            <a:r>
              <a:rPr lang="da-DK" sz="2800" dirty="0"/>
              <a:t>Klimaeffekt</a:t>
            </a: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a:xfrm>
            <a:off x="868017" y="1458181"/>
            <a:ext cx="5614114" cy="4809270"/>
          </a:xfrm>
        </p:spPr>
        <p:txBody>
          <a:bodyPr>
            <a:noAutofit/>
          </a:bodyPr>
          <a:lstStyle/>
          <a:p>
            <a:pPr defTabSz="360000">
              <a:lnSpc>
                <a:spcPts val="1000"/>
              </a:lnSpc>
              <a:spcBef>
                <a:spcPts val="1200"/>
              </a:spcBef>
            </a:pPr>
            <a:r>
              <a:rPr lang="da-DK" sz="1300" dirty="0"/>
              <a:t>27:	Samlet klimaeffekt af biogas</a:t>
            </a:r>
          </a:p>
          <a:p>
            <a:pPr defTabSz="360000">
              <a:lnSpc>
                <a:spcPts val="1000"/>
              </a:lnSpc>
              <a:spcBef>
                <a:spcPts val="1200"/>
              </a:spcBef>
            </a:pPr>
            <a:r>
              <a:rPr lang="da-DK" sz="1300" dirty="0"/>
              <a:t>28: 	Klimaeffekt af biogas</a:t>
            </a:r>
          </a:p>
          <a:p>
            <a:pPr defTabSz="360000">
              <a:lnSpc>
                <a:spcPts val="1000"/>
              </a:lnSpc>
              <a:spcBef>
                <a:spcPts val="1200"/>
              </a:spcBef>
            </a:pPr>
            <a:r>
              <a:rPr lang="da-DK" sz="1300" dirty="0"/>
              <a:t>29:	Klimarådet: Danmark kan ikke leve op til sine EU-forpligtelser</a:t>
            </a:r>
          </a:p>
          <a:p>
            <a:pPr defTabSz="360000">
              <a:lnSpc>
                <a:spcPts val="1000"/>
              </a:lnSpc>
              <a:spcBef>
                <a:spcPts val="1200"/>
              </a:spcBef>
            </a:pPr>
            <a:r>
              <a:rPr lang="da-DK" sz="1300" dirty="0"/>
              <a:t>30: 	Klimaeffekt ved produktion og anvendelse af biogas</a:t>
            </a:r>
          </a:p>
          <a:p>
            <a:pPr defTabSz="360000">
              <a:lnSpc>
                <a:spcPts val="1000"/>
              </a:lnSpc>
              <a:spcBef>
                <a:spcPts val="1200"/>
              </a:spcBef>
            </a:pPr>
            <a:r>
              <a:rPr lang="da-DK" sz="1300" dirty="0"/>
              <a:t>31: 	Klimaeffekt af gas- og elforbrug </a:t>
            </a:r>
          </a:p>
          <a:p>
            <a:pPr defTabSz="360000">
              <a:lnSpc>
                <a:spcPts val="1000"/>
              </a:lnSpc>
              <a:spcBef>
                <a:spcPts val="1200"/>
              </a:spcBef>
            </a:pPr>
            <a:r>
              <a:rPr lang="da-DK" sz="1300" dirty="0"/>
              <a:t>32:	Biogas i livscyklusanalyse for tung transport</a:t>
            </a:r>
          </a:p>
          <a:p>
            <a:pPr defTabSz="360000">
              <a:lnSpc>
                <a:spcPts val="1000"/>
              </a:lnSpc>
              <a:spcBef>
                <a:spcPts val="1200"/>
              </a:spcBef>
            </a:pPr>
            <a:r>
              <a:rPr lang="da-DK" sz="1300" dirty="0"/>
              <a:t>33: 	Klimaeffekt af LBG og omkostninger til transport</a:t>
            </a:r>
          </a:p>
          <a:p>
            <a:pPr defTabSz="360000">
              <a:lnSpc>
                <a:spcPts val="1000"/>
              </a:lnSpc>
              <a:spcBef>
                <a:spcPts val="1200"/>
              </a:spcBef>
            </a:pPr>
            <a:r>
              <a:rPr lang="da-DK" sz="1300" dirty="0"/>
              <a:t>34: 	Størst klimaeffekt ved udnyttelse af indfanget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endParaRPr lang="da-DK" sz="1300" dirty="0"/>
          </a:p>
          <a:p>
            <a:pPr defTabSz="360000">
              <a:lnSpc>
                <a:spcPts val="1000"/>
              </a:lnSpc>
              <a:spcBef>
                <a:spcPts val="1200"/>
              </a:spcBef>
            </a:pPr>
            <a:r>
              <a:rPr lang="da-DK" sz="1300" dirty="0"/>
              <a:t>35:	Biogen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t> fra biogas</a:t>
            </a:r>
          </a:p>
          <a:p>
            <a:pPr defTabSz="360000">
              <a:lnSpc>
                <a:spcPts val="1000"/>
              </a:lnSpc>
              <a:spcBef>
                <a:spcPts val="1200"/>
              </a:spcBef>
            </a:pPr>
            <a:r>
              <a:rPr lang="da-DK" sz="1300" dirty="0"/>
              <a:t>36: 	Klimaeffekt i landbruget</a:t>
            </a:r>
          </a:p>
          <a:p>
            <a:pPr defTabSz="360000">
              <a:lnSpc>
                <a:spcPts val="1000"/>
              </a:lnSpc>
              <a:spcBef>
                <a:spcPts val="1200"/>
              </a:spcBef>
            </a:pPr>
            <a:r>
              <a:rPr lang="da-DK" sz="1300" dirty="0"/>
              <a:t>37:	Klimaeffekt af gyllehåndtering</a:t>
            </a:r>
          </a:p>
          <a:p>
            <a:pPr defTabSz="360000">
              <a:lnSpc>
                <a:spcPts val="1000"/>
              </a:lnSpc>
              <a:spcBef>
                <a:spcPts val="1200"/>
              </a:spcBef>
            </a:pPr>
            <a:r>
              <a:rPr lang="da-DK" sz="1300" dirty="0"/>
              <a:t>38: 	Klimaeffekt for husdyrbrug</a:t>
            </a:r>
          </a:p>
          <a:p>
            <a:pPr defTabSz="360000">
              <a:lnSpc>
                <a:spcPts val="1000"/>
              </a:lnSpc>
              <a:spcBef>
                <a:spcPts val="1200"/>
              </a:spcBef>
            </a:pPr>
            <a:r>
              <a:rPr lang="da-DK" sz="1300" dirty="0"/>
              <a:t>39: 	Klimaeffekt i landbruget på landsplan</a:t>
            </a:r>
          </a:p>
          <a:p>
            <a:pPr defTabSz="360000">
              <a:lnSpc>
                <a:spcPts val="1000"/>
              </a:lnSpc>
              <a:spcBef>
                <a:spcPts val="1200"/>
              </a:spcBef>
            </a:pPr>
            <a:r>
              <a:rPr lang="da-DK" sz="1300" dirty="0"/>
              <a:t>40: 	Potentiel klimaeffekt ved pyrolysegas og </a:t>
            </a:r>
            <a:r>
              <a:rPr lang="da-DK" sz="1300" dirty="0" err="1"/>
              <a:t>biochar</a:t>
            </a:r>
            <a:endParaRPr lang="da-DK" sz="1300" dirty="0"/>
          </a:p>
          <a:p>
            <a:pPr defTabSz="360000">
              <a:lnSpc>
                <a:spcPts val="1000"/>
              </a:lnSpc>
              <a:spcBef>
                <a:spcPts val="1200"/>
              </a:spcBef>
            </a:pPr>
            <a:r>
              <a:rPr lang="da-DK" sz="1300" dirty="0"/>
              <a:t>41: 	Livscyklusanalyser af klimaeffekt ved pyrolyse og biogas</a:t>
            </a:r>
          </a:p>
          <a:p>
            <a:pPr defTabSz="360000">
              <a:lnSpc>
                <a:spcPts val="1000"/>
              </a:lnSpc>
              <a:spcBef>
                <a:spcPts val="1200"/>
              </a:spcBef>
            </a:pPr>
            <a:r>
              <a:rPr lang="da-DK" sz="1300" dirty="0"/>
              <a:t>42:	Samlet klimapotentiale ved biogas, CCS og pyrolyse</a:t>
            </a:r>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a:xfrm>
            <a:off x="868016" y="1095640"/>
            <a:ext cx="5614115" cy="337109"/>
          </a:xfrm>
        </p:spPr>
        <p:txBody>
          <a:bodyPr/>
          <a:lstStyle/>
          <a:p>
            <a:r>
              <a:rPr lang="da-DK" dirty="0"/>
              <a:t>Indhold</a:t>
            </a:r>
            <a:endParaRPr lang="da-DK" dirty="0">
              <a:highlight>
                <a:srgbClr val="FFFF00"/>
              </a:highlight>
            </a:endParaRPr>
          </a:p>
        </p:txBody>
      </p:sp>
      <p:pic>
        <p:nvPicPr>
          <p:cNvPr id="7" name="Pladsholder til billede 6" descr="Et billede, der indeholder tekst, himmel&#10;&#10;Automatisk genereret beskrivelse">
            <a:extLst>
              <a:ext uri="{FF2B5EF4-FFF2-40B4-BE49-F238E27FC236}">
                <a16:creationId xmlns:a16="http://schemas.microsoft.com/office/drawing/2014/main" id="{9621EFE2-2721-8962-A180-7CE66C8A1F2C}"/>
              </a:ext>
            </a:extLst>
          </p:cNvPr>
          <p:cNvPicPr>
            <a:picLocks noGrp="1" noChangeAspect="1"/>
          </p:cNvPicPr>
          <p:nvPr>
            <p:ph type="pic" sz="quarter" idx="12"/>
          </p:nvPr>
        </p:nvPicPr>
        <p:blipFill rotWithShape="1">
          <a:blip r:embed="rId3"/>
          <a:srcRect l="44526" r="2813"/>
          <a:stretch/>
        </p:blipFill>
        <p:spPr>
          <a:xfrm>
            <a:off x="6775605" y="0"/>
            <a:ext cx="5453826" cy="6905847"/>
          </a:xfrm>
        </p:spPr>
      </p:pic>
      <p:sp>
        <p:nvSpPr>
          <p:cNvPr id="6" name="Tekstfelt 5">
            <a:extLst>
              <a:ext uri="{FF2B5EF4-FFF2-40B4-BE49-F238E27FC236}">
                <a16:creationId xmlns:a16="http://schemas.microsoft.com/office/drawing/2014/main" id="{3E3BF93C-97C2-83C1-A15D-50CA33B45760}"/>
              </a:ext>
            </a:extLst>
          </p:cNvPr>
          <p:cNvSpPr txBox="1"/>
          <p:nvPr/>
        </p:nvSpPr>
        <p:spPr>
          <a:xfrm>
            <a:off x="787573"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26  –  Biogas Outlook 2024</a:t>
            </a:r>
          </a:p>
        </p:txBody>
      </p:sp>
    </p:spTree>
    <p:extLst>
      <p:ext uri="{BB962C8B-B14F-4D97-AF65-F5344CB8AC3E}">
        <p14:creationId xmlns:p14="http://schemas.microsoft.com/office/powerpoint/2010/main" val="1296042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4" name="Pladsholder til tekst 2">
            <a:extLst>
              <a:ext uri="{FF2B5EF4-FFF2-40B4-BE49-F238E27FC236}">
                <a16:creationId xmlns:a16="http://schemas.microsoft.com/office/drawing/2014/main" id="{939FBCFC-0324-459F-8B83-0B6ED3825E45}"/>
              </a:ext>
            </a:extLst>
          </p:cNvPr>
          <p:cNvSpPr>
            <a:spLocks noGrp="1"/>
          </p:cNvSpPr>
          <p:nvPr>
            <p:ph type="body" idx="1"/>
          </p:nvPr>
        </p:nvSpPr>
        <p:spPr>
          <a:xfrm>
            <a:off x="867599" y="1289505"/>
            <a:ext cx="4737600" cy="307777"/>
          </a:xfrm>
        </p:spPr>
        <p:txBody>
          <a:bodyPr/>
          <a:lstStyle/>
          <a:p>
            <a:r>
              <a:rPr lang="da-DK" sz="1800" dirty="0"/>
              <a:t>Biogas bidrager med en markant klimaeffekt</a:t>
            </a:r>
            <a:endParaRPr lang="da-DK" sz="1800" baseline="-25000" dirty="0"/>
          </a:p>
        </p:txBody>
      </p:sp>
      <p:sp>
        <p:nvSpPr>
          <p:cNvPr id="13" name="Titel 1">
            <a:extLst>
              <a:ext uri="{FF2B5EF4-FFF2-40B4-BE49-F238E27FC236}">
                <a16:creationId xmlns:a16="http://schemas.microsoft.com/office/drawing/2014/main" id="{72E37529-E6AC-4826-83FB-2E5FA5D72EF2}"/>
              </a:ext>
            </a:extLst>
          </p:cNvPr>
          <p:cNvSpPr>
            <a:spLocks noGrp="1"/>
          </p:cNvSpPr>
          <p:nvPr>
            <p:ph type="title"/>
          </p:nvPr>
        </p:nvSpPr>
        <p:spPr>
          <a:xfrm>
            <a:off x="867599" y="722666"/>
            <a:ext cx="4618801" cy="480131"/>
          </a:xfrm>
        </p:spPr>
        <p:txBody>
          <a:bodyPr/>
          <a:lstStyle/>
          <a:p>
            <a:r>
              <a:rPr lang="da-DK" sz="2800" dirty="0">
                <a:solidFill>
                  <a:srgbClr val="426243"/>
                </a:solidFill>
              </a:rPr>
              <a:t>Samlet klimaeffekt af biogas </a:t>
            </a:r>
          </a:p>
        </p:txBody>
      </p:sp>
      <p:sp>
        <p:nvSpPr>
          <p:cNvPr id="14" name="Pladsholder til indhold 5">
            <a:extLst>
              <a:ext uri="{FF2B5EF4-FFF2-40B4-BE49-F238E27FC236}">
                <a16:creationId xmlns:a16="http://schemas.microsoft.com/office/drawing/2014/main" id="{3F4F685F-955A-43E1-BF3F-2C704096BEBB}"/>
              </a:ext>
            </a:extLst>
          </p:cNvPr>
          <p:cNvSpPr>
            <a:spLocks noGrp="1"/>
          </p:cNvSpPr>
          <p:nvPr>
            <p:ph idx="14"/>
          </p:nvPr>
        </p:nvSpPr>
        <p:spPr>
          <a:xfrm>
            <a:off x="872089" y="1828175"/>
            <a:ext cx="4733110" cy="3740320"/>
          </a:xfrm>
        </p:spPr>
        <p:txBody>
          <a:bodyPr>
            <a:noAutofit/>
          </a:bodyPr>
          <a:lstStyle/>
          <a:p>
            <a:r>
              <a:rPr lang="da-DK" sz="1300" dirty="0"/>
              <a:t>Biogasproduktionen har potentiale til at levere et ganske betydeligt bidrag til, at Danmark kan nå 70-procents klimamålet for 2030.</a:t>
            </a:r>
          </a:p>
          <a:p>
            <a:endParaRPr lang="da-DK" sz="1300" dirty="0"/>
          </a:p>
          <a:p>
            <a:r>
              <a:rPr lang="da-DK" sz="1300" dirty="0" err="1"/>
              <a:t>Frozen</a:t>
            </a:r>
            <a:r>
              <a:rPr lang="da-DK" sz="1300" dirty="0"/>
              <a:t> Policy scenariet viser, at biogas bidrager med en netto CO</a:t>
            </a:r>
            <a:r>
              <a:rPr lang="da-DK" sz="1300" baseline="-25000" dirty="0"/>
              <a:t>2</a:t>
            </a:r>
            <a:r>
              <a:rPr lang="da-DK" sz="1300" dirty="0"/>
              <a:t> reduktion på 1,9 mio. tons i 2025 og 2,8 mio. tons i 2030. </a:t>
            </a:r>
          </a:p>
          <a:p>
            <a:endParaRPr lang="da-DK" sz="1300" dirty="0"/>
          </a:p>
          <a:p>
            <a:r>
              <a:rPr lang="da-DK" sz="1300" dirty="0"/>
              <a:t>En gennemførelse af Biogas Danmarks Green Policy forslag kan øge </a:t>
            </a:r>
            <a:r>
              <a:rPr lang="da-DK" sz="1300" dirty="0" err="1"/>
              <a:t>klimagasreduktionen</a:t>
            </a:r>
            <a:r>
              <a:rPr lang="da-DK" sz="1300" dirty="0"/>
              <a:t> til 2,2 mio. tons CO</a:t>
            </a:r>
            <a:r>
              <a:rPr lang="da-DK" sz="1300" baseline="-25000" dirty="0"/>
              <a:t>2</a:t>
            </a:r>
            <a:r>
              <a:rPr lang="da-DK" sz="1300" dirty="0"/>
              <a:t> i 2025 og 3,8 mio. tons CO</a:t>
            </a:r>
            <a:r>
              <a:rPr lang="da-DK" sz="1300" baseline="-25000" dirty="0"/>
              <a:t>2</a:t>
            </a:r>
            <a:r>
              <a:rPr lang="da-DK" sz="1300" dirty="0"/>
              <a:t> i 2030.</a:t>
            </a:r>
          </a:p>
          <a:p>
            <a:endParaRPr lang="da-DK" sz="1300" dirty="0"/>
          </a:p>
          <a:p>
            <a:r>
              <a:rPr lang="da-DK" sz="1300" dirty="0"/>
              <a:t>Faldet i Green Policy efter 2035 skyldes, at Energistyrelsen forventer, at der vil være en mindre mængde gylle til rådighed, hvorved </a:t>
            </a:r>
            <a:r>
              <a:rPr lang="da-DK" sz="1300" dirty="0" err="1"/>
              <a:t>afmetanisering</a:t>
            </a:r>
            <a:r>
              <a:rPr lang="da-DK" sz="1300" dirty="0"/>
              <a:t> af gylle i biogasanlæggene også vil falde.</a:t>
            </a:r>
          </a:p>
          <a:p>
            <a:endParaRPr lang="da-DK" sz="1300" dirty="0"/>
          </a:p>
        </p:txBody>
      </p:sp>
      <p:sp>
        <p:nvSpPr>
          <p:cNvPr id="18" name="Tekstfelt 17">
            <a:extLst>
              <a:ext uri="{FF2B5EF4-FFF2-40B4-BE49-F238E27FC236}">
                <a16:creationId xmlns:a16="http://schemas.microsoft.com/office/drawing/2014/main" id="{A7D1B374-3FA3-4F3C-B4EB-45E569D83ADA}"/>
              </a:ext>
            </a:extLst>
          </p:cNvPr>
          <p:cNvSpPr txBox="1"/>
          <p:nvPr/>
        </p:nvSpPr>
        <p:spPr>
          <a:xfrm>
            <a:off x="788897" y="113015"/>
            <a:ext cx="1690576" cy="246221"/>
          </a:xfrm>
          <a:prstGeom prst="rect">
            <a:avLst/>
          </a:prstGeom>
          <a:noFill/>
        </p:spPr>
        <p:txBody>
          <a:bodyPr wrap="square" rtlCol="0">
            <a:spAutoFit/>
          </a:bodyPr>
          <a:lstStyle/>
          <a:p>
            <a:pPr algn="ctr"/>
            <a:r>
              <a:rPr lang="da-DK" sz="1000" dirty="0"/>
              <a:t>27  –  Biogas Outlook 2024</a:t>
            </a:r>
          </a:p>
        </p:txBody>
      </p:sp>
      <p:sp>
        <p:nvSpPr>
          <p:cNvPr id="9" name="Tekstfelt 8">
            <a:extLst>
              <a:ext uri="{FF2B5EF4-FFF2-40B4-BE49-F238E27FC236}">
                <a16:creationId xmlns:a16="http://schemas.microsoft.com/office/drawing/2014/main" id="{F8B57C66-0028-245F-3A01-98EA3E583EF0}"/>
              </a:ext>
            </a:extLst>
          </p:cNvPr>
          <p:cNvSpPr txBox="1"/>
          <p:nvPr/>
        </p:nvSpPr>
        <p:spPr>
          <a:xfrm>
            <a:off x="5868000" y="864000"/>
            <a:ext cx="5956498" cy="307777"/>
          </a:xfrm>
          <a:prstGeom prst="rect">
            <a:avLst/>
          </a:prstGeom>
          <a:noFill/>
        </p:spPr>
        <p:txBody>
          <a:bodyPr wrap="square" rtlCol="0">
            <a:spAutoFit/>
          </a:bodyPr>
          <a:lstStyle/>
          <a:p>
            <a:pPr lvl="0">
              <a:defRPr/>
            </a:pPr>
            <a:r>
              <a:rPr lang="da-DK" sz="1400" b="1" dirty="0">
                <a:solidFill>
                  <a:srgbClr val="426243"/>
                </a:solidFill>
              </a:rPr>
              <a:t>To scenarier for årlig netto CO</a:t>
            </a:r>
            <a:r>
              <a:rPr lang="da-DK" sz="1400" baseline="-25000" dirty="0"/>
              <a:t>2</a:t>
            </a:r>
            <a:r>
              <a:rPr lang="da-DK" sz="1400" b="1" dirty="0">
                <a:solidFill>
                  <a:srgbClr val="426243"/>
                </a:solidFill>
              </a:rPr>
              <a:t>-reduktion ved biogasproduktion</a:t>
            </a:r>
          </a:p>
        </p:txBody>
      </p:sp>
      <p:graphicFrame>
        <p:nvGraphicFramePr>
          <p:cNvPr id="6" name="Diagram 5">
            <a:extLst>
              <a:ext uri="{FF2B5EF4-FFF2-40B4-BE49-F238E27FC236}">
                <a16:creationId xmlns:a16="http://schemas.microsoft.com/office/drawing/2014/main" id="{63AA0C14-76EF-4127-B404-54C2DAF656A2}"/>
              </a:ext>
            </a:extLst>
          </p:cNvPr>
          <p:cNvGraphicFramePr>
            <a:graphicFrameLocks/>
          </p:cNvGraphicFramePr>
          <p:nvPr>
            <p:extLst>
              <p:ext uri="{D42A27DB-BD31-4B8C-83A1-F6EECF244321}">
                <p14:modId xmlns:p14="http://schemas.microsoft.com/office/powerpoint/2010/main" val="2618418"/>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B138A06F-9F63-5E5E-D85D-FC413FF789BF}"/>
              </a:ext>
            </a:extLst>
          </p:cNvPr>
          <p:cNvSpPr txBox="1"/>
          <p:nvPr/>
        </p:nvSpPr>
        <p:spPr>
          <a:xfrm>
            <a:off x="5877625" y="4761708"/>
            <a:ext cx="5956498" cy="962324"/>
          </a:xfrm>
          <a:prstGeom prst="rect">
            <a:avLst/>
          </a:prstGeom>
        </p:spPr>
        <p:txBody>
          <a:bodyPr wrap="square" rtlCol="0">
            <a:noAutofit/>
          </a:bodyPr>
          <a:lstStyle/>
          <a:p>
            <a:pPr marL="0" indent="0" algn="l">
              <a:buNone/>
            </a:pPr>
            <a:r>
              <a:rPr lang="da-DK" sz="1300" i="1" dirty="0">
                <a:solidFill>
                  <a:srgbClr val="426243"/>
                </a:solidFill>
                <a:latin typeface="Corbel" panose="020B0503020204020204"/>
              </a:rPr>
              <a:t>Figuren viser forskellen i klimaeffekt på hhv. Energistyrelse scenariet,</a:t>
            </a:r>
          </a:p>
          <a:p>
            <a:pPr marL="0" indent="0" algn="l">
              <a:buNone/>
            </a:pPr>
            <a:r>
              <a:rPr lang="da-DK" sz="1300" i="1" dirty="0">
                <a:solidFill>
                  <a:srgbClr val="426243"/>
                </a:solidFill>
                <a:latin typeface="Corbel" panose="020B0503020204020204"/>
              </a:rPr>
              <a:t> den reviderede prognose i </a:t>
            </a:r>
            <a:r>
              <a:rPr lang="da-DK" sz="1300" i="1" dirty="0" err="1">
                <a:solidFill>
                  <a:srgbClr val="426243"/>
                </a:solidFill>
                <a:latin typeface="Corbel" panose="020B0503020204020204"/>
              </a:rPr>
              <a:t>Frozen</a:t>
            </a:r>
            <a:r>
              <a:rPr lang="da-DK" sz="1300" i="1" dirty="0">
                <a:solidFill>
                  <a:srgbClr val="426243"/>
                </a:solidFill>
                <a:latin typeface="Corbel" panose="020B0503020204020204"/>
              </a:rPr>
              <a:t> Policy samt Green Policy. Specielt bør man bemærke </a:t>
            </a:r>
          </a:p>
          <a:p>
            <a:pPr marL="0" indent="0" algn="l">
              <a:buNone/>
            </a:pPr>
            <a:r>
              <a:rPr lang="da-DK" sz="1300" i="1" dirty="0">
                <a:solidFill>
                  <a:srgbClr val="426243"/>
                </a:solidFill>
                <a:latin typeface="Corbel" panose="020B0503020204020204"/>
              </a:rPr>
              <a:t>forskellen mellem </a:t>
            </a:r>
            <a:r>
              <a:rPr lang="da-DK" sz="1300" i="1" dirty="0" err="1">
                <a:solidFill>
                  <a:srgbClr val="426243"/>
                </a:solidFill>
                <a:latin typeface="Corbel" panose="020B0503020204020204"/>
              </a:rPr>
              <a:t>Frozen</a:t>
            </a:r>
            <a:r>
              <a:rPr lang="da-DK" sz="1300" i="1" dirty="0">
                <a:solidFill>
                  <a:srgbClr val="426243"/>
                </a:solidFill>
                <a:latin typeface="Corbel" panose="020B0503020204020204"/>
              </a:rPr>
              <a:t> Policy, der er baseret på de nye forringede rammevilkår, og Green Policy, der omfatter klimaeffekten af Biogas Danmarks politik-forslag. </a:t>
            </a:r>
            <a:endParaRPr lang="da-DK" sz="1300" dirty="0">
              <a:solidFill>
                <a:srgbClr val="426243"/>
              </a:solidFill>
              <a:highlight>
                <a:srgbClr val="FFFF00"/>
              </a:highlight>
              <a:latin typeface="Corbel" panose="020B0503020204020204"/>
            </a:endParaRPr>
          </a:p>
        </p:txBody>
      </p:sp>
    </p:spTree>
    <p:extLst>
      <p:ext uri="{BB962C8B-B14F-4D97-AF65-F5344CB8AC3E}">
        <p14:creationId xmlns:p14="http://schemas.microsoft.com/office/powerpoint/2010/main" val="1885619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64158"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14" name="Titel 1">
            <a:extLst>
              <a:ext uri="{FF2B5EF4-FFF2-40B4-BE49-F238E27FC236}">
                <a16:creationId xmlns:a16="http://schemas.microsoft.com/office/drawing/2014/main" id="{84292928-AD01-4014-BCFD-DCEB7972E30D}"/>
              </a:ext>
            </a:extLst>
          </p:cNvPr>
          <p:cNvSpPr>
            <a:spLocks noGrp="1"/>
          </p:cNvSpPr>
          <p:nvPr>
            <p:ph type="title"/>
          </p:nvPr>
        </p:nvSpPr>
        <p:spPr>
          <a:xfrm>
            <a:off x="867599" y="722668"/>
            <a:ext cx="5037901" cy="480131"/>
          </a:xfrm>
        </p:spPr>
        <p:txBody>
          <a:bodyPr/>
          <a:lstStyle/>
          <a:p>
            <a:r>
              <a:rPr lang="da-DK" sz="2800" dirty="0"/>
              <a:t>Klimaeffekt af biogas</a:t>
            </a:r>
          </a:p>
        </p:txBody>
      </p:sp>
      <p:sp>
        <p:nvSpPr>
          <p:cNvPr id="15" name="Pladsholder til tekst 2">
            <a:extLst>
              <a:ext uri="{FF2B5EF4-FFF2-40B4-BE49-F238E27FC236}">
                <a16:creationId xmlns:a16="http://schemas.microsoft.com/office/drawing/2014/main" id="{8C165F6D-6A5A-4549-9A6A-4DD5FCEEAEA7}"/>
              </a:ext>
            </a:extLst>
          </p:cNvPr>
          <p:cNvSpPr>
            <a:spLocks noGrp="1"/>
          </p:cNvSpPr>
          <p:nvPr>
            <p:ph type="body" idx="1"/>
          </p:nvPr>
        </p:nvSpPr>
        <p:spPr>
          <a:xfrm>
            <a:off x="867599" y="1325390"/>
            <a:ext cx="4915508" cy="507689"/>
          </a:xfrm>
        </p:spPr>
        <p:txBody>
          <a:bodyPr/>
          <a:lstStyle/>
          <a:p>
            <a:r>
              <a:rPr lang="da-DK" sz="1800" dirty="0"/>
              <a:t>Netto klimaeffekten af biogas er større end CO</a:t>
            </a:r>
            <a:r>
              <a:rPr lang="da-DK" sz="1800" baseline="-25000" dirty="0"/>
              <a:t>2</a:t>
            </a:r>
            <a:r>
              <a:rPr lang="da-DK" sz="1800" dirty="0"/>
              <a:t>-reduktionen ved fortrængning af fossilt brændstof</a:t>
            </a:r>
            <a:endParaRPr lang="da-DK" sz="1800" strike="sngStrike" baseline="-25000" dirty="0">
              <a:highlight>
                <a:srgbClr val="FFFF00"/>
              </a:highlight>
            </a:endParaRPr>
          </a:p>
        </p:txBody>
      </p:sp>
      <p:sp>
        <p:nvSpPr>
          <p:cNvPr id="17" name="Pladsholder til indhold 5">
            <a:extLst>
              <a:ext uri="{FF2B5EF4-FFF2-40B4-BE49-F238E27FC236}">
                <a16:creationId xmlns:a16="http://schemas.microsoft.com/office/drawing/2014/main" id="{3D107C5B-26C1-4FEA-883D-8E5081D33931}"/>
              </a:ext>
            </a:extLst>
          </p:cNvPr>
          <p:cNvSpPr txBox="1">
            <a:spLocks/>
          </p:cNvSpPr>
          <p:nvPr/>
        </p:nvSpPr>
        <p:spPr>
          <a:xfrm>
            <a:off x="867599" y="1923445"/>
            <a:ext cx="4742699" cy="3789097"/>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da-DK" sz="1300" dirty="0">
                <a:solidFill>
                  <a:srgbClr val="426243"/>
                </a:solidFill>
                <a:latin typeface="Corbel" panose="020B0503020204020204"/>
              </a:rPr>
              <a:t>Biogas giver ikke blot en fortrængning af fossile </a:t>
            </a:r>
            <a:r>
              <a:rPr lang="da-DK" sz="1300" dirty="0">
                <a:latin typeface="Corbel" panose="020B0503020204020204"/>
              </a:rPr>
              <a:t>brændstoffer. Når gylle afgasses i biogasanlæg, reduceres også klimaaftrykket fra metan fra opbevaringen af gyllen i landbruget. Men </a:t>
            </a:r>
            <a:r>
              <a:rPr lang="da-DK" sz="1300" dirty="0">
                <a:solidFill>
                  <a:srgbClr val="426243"/>
                </a:solidFill>
                <a:latin typeface="Corbel" panose="020B0503020204020204"/>
              </a:rPr>
              <a:t>biogas-produktionen har også et klimaaftryk i form af </a:t>
            </a:r>
            <a:r>
              <a:rPr lang="da-DK" sz="1300" dirty="0" err="1">
                <a:solidFill>
                  <a:srgbClr val="426243"/>
                </a:solidFill>
                <a:latin typeface="Corbel" panose="020B0503020204020204"/>
              </a:rPr>
              <a:t>metantab</a:t>
            </a:r>
            <a:r>
              <a:rPr lang="da-DK" sz="1300" dirty="0">
                <a:solidFill>
                  <a:srgbClr val="426243"/>
                </a:solidFill>
                <a:latin typeface="Corbel" panose="020B0503020204020204"/>
              </a:rPr>
              <a:t> og egetforbrug af energi samt transport af </a:t>
            </a:r>
            <a:r>
              <a:rPr lang="da-DK" sz="1300" dirty="0" err="1">
                <a:solidFill>
                  <a:srgbClr val="426243"/>
                </a:solidFill>
                <a:latin typeface="Corbel" panose="020B0503020204020204"/>
              </a:rPr>
              <a:t>biomasser</a:t>
            </a:r>
            <a:r>
              <a:rPr lang="da-DK" sz="1300" dirty="0">
                <a:solidFill>
                  <a:srgbClr val="426243"/>
                </a:solidFill>
                <a:latin typeface="Corbel" panose="020B0503020204020204"/>
              </a:rPr>
              <a:t> </a:t>
            </a:r>
            <a:r>
              <a:rPr lang="da-DK" sz="1300" dirty="0">
                <a:latin typeface="Corbel" panose="020B0503020204020204"/>
              </a:rPr>
              <a:t>og gødning</a:t>
            </a:r>
            <a:r>
              <a:rPr lang="da-DK" sz="1300" dirty="0">
                <a:solidFill>
                  <a:srgbClr val="426243"/>
                </a:solidFill>
                <a:latin typeface="Corbel" panose="020B0503020204020204"/>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1300" dirty="0">
              <a:solidFill>
                <a:srgbClr val="000000"/>
              </a:solidFill>
              <a:latin typeface="Corbel" panose="020B0503020204020204"/>
            </a:endParaRPr>
          </a:p>
          <a:p>
            <a:pPr>
              <a:defRPr/>
            </a:pPr>
            <a:r>
              <a:rPr lang="da-DK" sz="1300" dirty="0">
                <a:solidFill>
                  <a:srgbClr val="426243"/>
                </a:solidFill>
                <a:latin typeface="Corbel" panose="020B0503020204020204"/>
              </a:rPr>
              <a:t>Netto klimaeffekten beregnes ved at fratrække CO</a:t>
            </a:r>
            <a:r>
              <a:rPr lang="da-DK" sz="1300" baseline="-25000" dirty="0"/>
              <a:t>2</a:t>
            </a:r>
            <a:r>
              <a:rPr lang="da-DK" sz="1300" dirty="0">
                <a:solidFill>
                  <a:srgbClr val="426243"/>
                </a:solidFill>
                <a:latin typeface="Corbel" panose="020B0503020204020204"/>
              </a:rPr>
              <a:t>-udledningen ved biogasanlæggenes eget energiforbrug samt </a:t>
            </a:r>
            <a:r>
              <a:rPr lang="da-DK" sz="1300" dirty="0" err="1">
                <a:solidFill>
                  <a:srgbClr val="426243"/>
                </a:solidFill>
                <a:latin typeface="Corbel" panose="020B0503020204020204"/>
              </a:rPr>
              <a:t>metantab</a:t>
            </a:r>
            <a:r>
              <a:rPr lang="da-DK" sz="1300" dirty="0">
                <a:solidFill>
                  <a:srgbClr val="426243"/>
                </a:solidFill>
                <a:latin typeface="Corbel" panose="020B0503020204020204"/>
              </a:rPr>
              <a:t> fra brutto klimaeffekten.</a:t>
            </a:r>
          </a:p>
          <a:p>
            <a:pPr>
              <a:defRPr/>
            </a:pPr>
            <a:endParaRPr lang="da-DK" sz="1300" dirty="0">
              <a:solidFill>
                <a:srgbClr val="426243"/>
              </a:solidFill>
              <a:latin typeface="Corbel" panose="020B0503020204020204"/>
            </a:endParaRPr>
          </a:p>
          <a:p>
            <a:pPr>
              <a:defRPr/>
            </a:pPr>
            <a:r>
              <a:rPr lang="da-DK" sz="1300" dirty="0">
                <a:solidFill>
                  <a:srgbClr val="426243"/>
                </a:solidFill>
                <a:latin typeface="Corbel" panose="020B0503020204020204"/>
              </a:rPr>
              <a:t>I figuren er netto klimaeffekten pr. produceret GJ biogas leveret til gasnettet vist ved et </a:t>
            </a:r>
            <a:r>
              <a:rPr lang="da-DK" sz="1300" dirty="0" err="1">
                <a:solidFill>
                  <a:srgbClr val="426243"/>
                </a:solidFill>
                <a:latin typeface="Corbel" panose="020B0503020204020204"/>
              </a:rPr>
              <a:t>metantab</a:t>
            </a:r>
            <a:r>
              <a:rPr lang="da-DK" sz="1300" dirty="0">
                <a:solidFill>
                  <a:srgbClr val="426243"/>
                </a:solidFill>
                <a:latin typeface="Corbel" panose="020B0503020204020204"/>
              </a:rPr>
              <a:t> på henholdsvis 1, 2 og 3 procent, hvor også biogasanlæggenes eget forbruget af energi er fratrukket.</a:t>
            </a:r>
          </a:p>
          <a:p>
            <a:pPr>
              <a:defRPr/>
            </a:pPr>
            <a:endParaRPr lang="da-DK" sz="1300" dirty="0">
              <a:solidFill>
                <a:srgbClr val="426243"/>
              </a:solidFill>
              <a:latin typeface="Corbel" panose="020B0503020204020204"/>
            </a:endParaRPr>
          </a:p>
          <a:p>
            <a:pPr>
              <a:defRPr/>
            </a:pPr>
            <a:r>
              <a:rPr lang="da-DK" sz="1300" dirty="0">
                <a:solidFill>
                  <a:srgbClr val="426243"/>
                </a:solidFill>
                <a:latin typeface="Corbel" panose="020B0503020204020204"/>
              </a:rPr>
              <a:t>Det ses, at klimaaftrykket er markant lavere end ved naturgas og diesel. Så selv ved et metantab på 2 procent kan biogassen kaldes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solidFill>
                  <a:srgbClr val="426243"/>
                </a:solidFill>
                <a:latin typeface="Corbel" panose="020B0503020204020204"/>
              </a:rPr>
              <a:t>-neutral og grøn.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1300" dirty="0">
              <a:solidFill>
                <a:srgbClr val="426243"/>
              </a:solidFill>
              <a:latin typeface="Corbel" panose="020B0503020204020204"/>
            </a:endParaRPr>
          </a:p>
        </p:txBody>
      </p:sp>
      <p:sp>
        <p:nvSpPr>
          <p:cNvPr id="12" name="Tekstfelt 11">
            <a:extLst>
              <a:ext uri="{FF2B5EF4-FFF2-40B4-BE49-F238E27FC236}">
                <a16:creationId xmlns:a16="http://schemas.microsoft.com/office/drawing/2014/main" id="{AE753E63-74BD-4CC9-B075-7B9C7A8A622A}"/>
              </a:ext>
            </a:extLst>
          </p:cNvPr>
          <p:cNvSpPr txBox="1"/>
          <p:nvPr/>
        </p:nvSpPr>
        <p:spPr>
          <a:xfrm>
            <a:off x="797864" y="113015"/>
            <a:ext cx="1690576" cy="246221"/>
          </a:xfrm>
          <a:prstGeom prst="rect">
            <a:avLst/>
          </a:prstGeom>
          <a:noFill/>
        </p:spPr>
        <p:txBody>
          <a:bodyPr wrap="square" rtlCol="0">
            <a:spAutoFit/>
          </a:bodyPr>
          <a:lstStyle/>
          <a:p>
            <a:pPr algn="ctr"/>
            <a:r>
              <a:rPr lang="da-DK" sz="1000" dirty="0"/>
              <a:t>28  –  Biogas Outlook 2024</a:t>
            </a:r>
          </a:p>
        </p:txBody>
      </p:sp>
      <p:sp>
        <p:nvSpPr>
          <p:cNvPr id="20" name="Tekstfelt 19">
            <a:extLst>
              <a:ext uri="{FF2B5EF4-FFF2-40B4-BE49-F238E27FC236}">
                <a16:creationId xmlns:a16="http://schemas.microsoft.com/office/drawing/2014/main" id="{CE32DBED-EB71-4AE3-5067-9AF8662967CD}"/>
              </a:ext>
            </a:extLst>
          </p:cNvPr>
          <p:cNvSpPr txBox="1"/>
          <p:nvPr/>
        </p:nvSpPr>
        <p:spPr>
          <a:xfrm>
            <a:off x="5868000" y="628780"/>
            <a:ext cx="5956498" cy="523220"/>
          </a:xfrm>
          <a:prstGeom prst="rect">
            <a:avLst/>
          </a:prstGeom>
          <a:noFill/>
        </p:spPr>
        <p:txBody>
          <a:bodyPr wrap="square" rtlCol="0">
            <a:spAutoFit/>
          </a:bodyPr>
          <a:lstStyle/>
          <a:p>
            <a:pPr lvl="0">
              <a:defRPr/>
            </a:pPr>
            <a:r>
              <a:rPr lang="da-DK" sz="1400" b="1" dirty="0">
                <a:solidFill>
                  <a:srgbClr val="426243"/>
                </a:solidFill>
              </a:rPr>
              <a:t>Sammenligning af klimaaftrykket fra biogas ved forskelligt </a:t>
            </a:r>
            <a:r>
              <a:rPr lang="da-DK" sz="1400" b="1" dirty="0" err="1">
                <a:solidFill>
                  <a:srgbClr val="426243"/>
                </a:solidFill>
              </a:rPr>
              <a:t>metantab</a:t>
            </a:r>
            <a:r>
              <a:rPr lang="da-DK" sz="1400" b="1" dirty="0">
                <a:solidFill>
                  <a:srgbClr val="426243"/>
                </a:solidFill>
              </a:rPr>
              <a:t> med naturgas og diesel</a:t>
            </a:r>
          </a:p>
        </p:txBody>
      </p:sp>
      <p:sp>
        <p:nvSpPr>
          <p:cNvPr id="21" name="Tekstfelt 20">
            <a:extLst>
              <a:ext uri="{FF2B5EF4-FFF2-40B4-BE49-F238E27FC236}">
                <a16:creationId xmlns:a16="http://schemas.microsoft.com/office/drawing/2014/main" id="{E2FCF2AE-667F-14D8-178E-D788CC455824}"/>
              </a:ext>
            </a:extLst>
          </p:cNvPr>
          <p:cNvSpPr txBox="1"/>
          <p:nvPr/>
        </p:nvSpPr>
        <p:spPr>
          <a:xfrm>
            <a:off x="5868000" y="4756204"/>
            <a:ext cx="5956500" cy="1692771"/>
          </a:xfrm>
          <a:prstGeom prst="rect">
            <a:avLst/>
          </a:prstGeom>
          <a:noFill/>
        </p:spPr>
        <p:txBody>
          <a:bodyPr wrap="square" rtlCol="0">
            <a:spAutoFit/>
          </a:bodyPr>
          <a:lstStyle/>
          <a:p>
            <a:r>
              <a:rPr lang="da-DK" sz="1300" i="1" dirty="0">
                <a:latin typeface="Corbel" panose="020B0503020204020204"/>
              </a:rPr>
              <a:t>Netto </a:t>
            </a:r>
            <a:r>
              <a:rPr lang="da-DK" sz="1300" i="1" dirty="0" err="1">
                <a:latin typeface="Corbel" panose="020B0503020204020204"/>
              </a:rPr>
              <a:t>klimagasreduktionen</a:t>
            </a:r>
            <a:r>
              <a:rPr lang="da-DK" sz="1300" i="1" dirty="0">
                <a:latin typeface="Corbel" panose="020B0503020204020204"/>
              </a:rPr>
              <a:t> for </a:t>
            </a:r>
            <a:r>
              <a:rPr lang="da-DK" sz="1300" i="1" dirty="0" err="1">
                <a:latin typeface="Corbel" panose="020B0503020204020204"/>
              </a:rPr>
              <a:t>Frozen</a:t>
            </a:r>
            <a:r>
              <a:rPr lang="da-DK" sz="1300" i="1" dirty="0">
                <a:latin typeface="Corbel" panose="020B0503020204020204"/>
              </a:rPr>
              <a:t> Policy scenariet viser samlet, at biogassen, der fortrænger fossil gas, er netto klimaneutral ved et </a:t>
            </a:r>
            <a:r>
              <a:rPr lang="da-DK" sz="1300" i="1" dirty="0" err="1">
                <a:latin typeface="Corbel" panose="020B0503020204020204"/>
              </a:rPr>
              <a:t>metantab</a:t>
            </a:r>
            <a:r>
              <a:rPr lang="da-DK" sz="1300" i="1" dirty="0">
                <a:latin typeface="Corbel" panose="020B0503020204020204"/>
              </a:rPr>
              <a:t> på 2 procent.</a:t>
            </a:r>
            <a:br>
              <a:rPr lang="da-DK" sz="1300" i="1" dirty="0">
                <a:latin typeface="Corbel" panose="020B0503020204020204"/>
              </a:rPr>
            </a:br>
            <a:endParaRPr lang="da-DK" sz="1300" i="1" dirty="0">
              <a:latin typeface="Corbel" panose="020B0503020204020204"/>
            </a:endParaRPr>
          </a:p>
          <a:p>
            <a:r>
              <a:rPr lang="da-DK" sz="1300" i="1" dirty="0" err="1">
                <a:latin typeface="Corbel" panose="020B0503020204020204"/>
              </a:rPr>
              <a:t>Metantabet</a:t>
            </a:r>
            <a:r>
              <a:rPr lang="da-DK" sz="1300" i="1" dirty="0">
                <a:latin typeface="Corbel" panose="020B0503020204020204"/>
              </a:rPr>
              <a:t> blev i 2020-21 målt til cirka 2 procent på en række landbrugsbaserede biogasanlæg </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baseline="30000" dirty="0">
                <a:latin typeface="Corbel" panose="020B0503020204020204"/>
              </a:rPr>
              <a:t>14</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dirty="0">
                <a:latin typeface="Corbel" panose="020B0503020204020204"/>
              </a:rPr>
              <a:t>, og i 2022 er der vedtaget en ny regulering, der skal nedbringe </a:t>
            </a:r>
            <a:r>
              <a:rPr lang="da-DK" sz="1300" i="1" dirty="0" err="1">
                <a:latin typeface="Corbel" panose="020B0503020204020204"/>
              </a:rPr>
              <a:t>metantabet</a:t>
            </a:r>
            <a:r>
              <a:rPr lang="da-DK" sz="1300" i="1" dirty="0">
                <a:latin typeface="Corbel" panose="020B0503020204020204"/>
              </a:rPr>
              <a:t>, blandt andet gennem lækagekontrol foretaget af eksterne eksperter samt egenkontrolprogrammer på biogasanlæggene. Denne regulering er trådt i kraft 1. januar 2023. </a:t>
            </a:r>
            <a:r>
              <a:rPr kumimoji="0" lang="da-DK" sz="1300" b="0" i="1" u="none" strike="noStrike" kern="1200" cap="none" spc="0" normalizeH="0" baseline="30000" noProof="0" dirty="0">
                <a:ln>
                  <a:noFill/>
                </a:ln>
                <a:effectLst/>
                <a:uLnTx/>
                <a:uFillTx/>
                <a:latin typeface="Corbel" panose="020B0503020204020204"/>
                <a:ea typeface="+mn-ea"/>
                <a:cs typeface="+mn-cs"/>
              </a:rPr>
              <a:t>(15)</a:t>
            </a:r>
            <a:endParaRPr lang="da-DK" sz="1300" i="1" dirty="0">
              <a:latin typeface="Corbel" panose="020B0503020204020204"/>
            </a:endParaRPr>
          </a:p>
        </p:txBody>
      </p:sp>
      <p:graphicFrame>
        <p:nvGraphicFramePr>
          <p:cNvPr id="6" name="Diagram 5">
            <a:extLst>
              <a:ext uri="{FF2B5EF4-FFF2-40B4-BE49-F238E27FC236}">
                <a16:creationId xmlns:a16="http://schemas.microsoft.com/office/drawing/2014/main" id="{00000000-0008-0000-0A00-000011000000}"/>
              </a:ext>
            </a:extLst>
          </p:cNvPr>
          <p:cNvGraphicFramePr>
            <a:graphicFrameLocks/>
          </p:cNvGraphicFramePr>
          <p:nvPr>
            <p:extLst>
              <p:ext uri="{D42A27DB-BD31-4B8C-83A1-F6EECF244321}">
                <p14:modId xmlns:p14="http://schemas.microsoft.com/office/powerpoint/2010/main" val="2796217055"/>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12878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4" name="Pladsholder til tekst 2">
            <a:extLst>
              <a:ext uri="{FF2B5EF4-FFF2-40B4-BE49-F238E27FC236}">
                <a16:creationId xmlns:a16="http://schemas.microsoft.com/office/drawing/2014/main" id="{939FBCFC-0324-459F-8B83-0B6ED3825E45}"/>
              </a:ext>
            </a:extLst>
          </p:cNvPr>
          <p:cNvSpPr>
            <a:spLocks noGrp="1"/>
          </p:cNvSpPr>
          <p:nvPr>
            <p:ph type="body" idx="1"/>
          </p:nvPr>
        </p:nvSpPr>
        <p:spPr>
          <a:xfrm>
            <a:off x="867599" y="1588622"/>
            <a:ext cx="4837739" cy="526212"/>
          </a:xfrm>
        </p:spPr>
        <p:txBody>
          <a:bodyPr/>
          <a:lstStyle/>
          <a:p>
            <a:r>
              <a:rPr lang="da-DK" sz="1800" dirty="0"/>
              <a:t>Klimarådet påpeger i 2023-evaluering, at Danmark ikke kan leve op til EU´s klimakrav</a:t>
            </a:r>
          </a:p>
        </p:txBody>
      </p:sp>
      <p:sp>
        <p:nvSpPr>
          <p:cNvPr id="13" name="Titel 1">
            <a:extLst>
              <a:ext uri="{FF2B5EF4-FFF2-40B4-BE49-F238E27FC236}">
                <a16:creationId xmlns:a16="http://schemas.microsoft.com/office/drawing/2014/main" id="{72E37529-E6AC-4826-83FB-2E5FA5D72EF2}"/>
              </a:ext>
            </a:extLst>
          </p:cNvPr>
          <p:cNvSpPr>
            <a:spLocks noGrp="1"/>
          </p:cNvSpPr>
          <p:nvPr>
            <p:ph type="title"/>
          </p:nvPr>
        </p:nvSpPr>
        <p:spPr>
          <a:xfrm>
            <a:off x="867599" y="722666"/>
            <a:ext cx="5093363" cy="757130"/>
          </a:xfrm>
        </p:spPr>
        <p:txBody>
          <a:bodyPr/>
          <a:lstStyle/>
          <a:p>
            <a:r>
              <a:rPr lang="da-DK" sz="2400" dirty="0"/>
              <a:t>Klimarådet: Danmark kan ikke leve op til sine EU-forpligtigelser</a:t>
            </a:r>
          </a:p>
        </p:txBody>
      </p:sp>
      <p:sp>
        <p:nvSpPr>
          <p:cNvPr id="14" name="Pladsholder til indhold 5">
            <a:extLst>
              <a:ext uri="{FF2B5EF4-FFF2-40B4-BE49-F238E27FC236}">
                <a16:creationId xmlns:a16="http://schemas.microsoft.com/office/drawing/2014/main" id="{3F4F685F-955A-43E1-BF3F-2C704096BEBB}"/>
              </a:ext>
            </a:extLst>
          </p:cNvPr>
          <p:cNvSpPr>
            <a:spLocks noGrp="1"/>
          </p:cNvSpPr>
          <p:nvPr>
            <p:ph idx="14"/>
          </p:nvPr>
        </p:nvSpPr>
        <p:spPr>
          <a:xfrm>
            <a:off x="867599" y="2213503"/>
            <a:ext cx="4858889" cy="3715023"/>
          </a:xfrm>
        </p:spPr>
        <p:txBody>
          <a:bodyPr>
            <a:noAutofit/>
          </a:bodyPr>
          <a:lstStyle/>
          <a:p>
            <a:pPr>
              <a:lnSpc>
                <a:spcPct val="115000"/>
              </a:lnSpc>
            </a:pPr>
            <a:r>
              <a:rPr lang="da-DK" sz="1300" dirty="0">
                <a:effectLst/>
                <a:latin typeface="Corbel" panose="020B0503020204020204" pitchFamily="34" charset="0"/>
                <a:ea typeface="Calibri" panose="020F0502020204030204" pitchFamily="34" charset="0"/>
                <a:cs typeface="Times New Roman" panose="02020603050405020304" pitchFamily="18" charset="0"/>
              </a:rPr>
              <a:t>Klimarådets statusrapport fra 2024 fastslår, at selv hvis Danmark når sine egne klimamål i 2025 og 2030 på henholdsvis 54 procent og 70 procents reduktion af udslippet af klimagasser, så kan vi fortsat ikke leve op til EU´s krav om at reducere klimagasserne uden for kvotesektoren og i LULUCF i perioden 2021 til 2030.</a:t>
            </a:r>
            <a:r>
              <a:rPr kumimoji="0" lang="da-DK" sz="1300" b="0" i="1" u="none" strike="noStrike" kern="1200" cap="none" spc="0" normalizeH="0" baseline="30000" noProof="0" dirty="0">
                <a:ln>
                  <a:noFill/>
                </a:ln>
                <a:effectLst/>
                <a:uLnTx/>
                <a:uFillTx/>
                <a:latin typeface="Corbel" panose="020B0503020204020204"/>
                <a:ea typeface="+mn-ea"/>
                <a:cs typeface="+mn-cs"/>
              </a:rPr>
              <a:t> (16)</a:t>
            </a:r>
            <a:br>
              <a:rPr lang="da-DK" sz="1300" dirty="0">
                <a:effectLst/>
                <a:latin typeface="Corbel" panose="020B0503020204020204" pitchFamily="34" charset="0"/>
                <a:ea typeface="Calibri" panose="020F0502020204030204" pitchFamily="34" charset="0"/>
                <a:cs typeface="Times New Roman" panose="02020603050405020304" pitchFamily="18" charset="0"/>
              </a:rPr>
            </a:br>
            <a:br>
              <a:rPr lang="da-DK" sz="1300" dirty="0">
                <a:effectLst/>
                <a:latin typeface="Corbel" panose="020B0503020204020204" pitchFamily="34" charset="0"/>
                <a:ea typeface="Calibri" panose="020F0502020204030204" pitchFamily="34" charset="0"/>
                <a:cs typeface="Times New Roman" panose="02020603050405020304" pitchFamily="18" charset="0"/>
              </a:rPr>
            </a:br>
            <a:r>
              <a:rPr lang="da-DK" sz="1300" dirty="0">
                <a:effectLst/>
                <a:latin typeface="Corbel" panose="020B0503020204020204" pitchFamily="34" charset="0"/>
                <a:ea typeface="Calibri" panose="020F0502020204030204" pitchFamily="34" charset="0"/>
                <a:cs typeface="Times New Roman" panose="02020603050405020304" pitchFamily="18" charset="0"/>
              </a:rPr>
              <a:t>Klimarådet opgør reduktionsbehovet til 19 mio. tons CO</a:t>
            </a:r>
            <a:r>
              <a:rPr lang="da-DK" sz="1300" baseline="-25000" dirty="0"/>
              <a:t>2</a:t>
            </a:r>
            <a:r>
              <a:rPr lang="da-DK" sz="1300" dirty="0">
                <a:effectLst/>
                <a:latin typeface="Corbel" panose="020B0503020204020204" pitchFamily="34" charset="0"/>
                <a:ea typeface="Calibri" panose="020F0502020204030204" pitchFamily="34" charset="0"/>
                <a:cs typeface="Times New Roman" panose="02020603050405020304" pitchFamily="18" charset="0"/>
              </a:rPr>
              <a:t>e. LULUCF-fleksibilitet, annullering</a:t>
            </a:r>
            <a:r>
              <a:rPr lang="da-DK" sz="1300" dirty="0">
                <a:latin typeface="Corbel" panose="020B0503020204020204" pitchFamily="34" charset="0"/>
                <a:ea typeface="Calibri" panose="020F0502020204030204" pitchFamily="34" charset="0"/>
                <a:cs typeface="Times New Roman" panose="02020603050405020304" pitchFamily="18" charset="0"/>
              </a:rPr>
              <a:t> </a:t>
            </a:r>
            <a:r>
              <a:rPr lang="da-DK" sz="1300" dirty="0">
                <a:effectLst/>
                <a:latin typeface="Corbel" panose="020B0503020204020204" pitchFamily="34" charset="0"/>
                <a:ea typeface="Calibri" panose="020F0502020204030204" pitchFamily="34" charset="0"/>
                <a:cs typeface="Times New Roman" panose="02020603050405020304" pitchFamily="18" charset="0"/>
              </a:rPr>
              <a:t>af CO</a:t>
            </a:r>
            <a:r>
              <a:rPr lang="da-DK" sz="1300" baseline="-25000" dirty="0"/>
              <a:t>2</a:t>
            </a:r>
            <a:r>
              <a:rPr lang="da-DK" sz="1300" dirty="0">
                <a:effectLst/>
                <a:latin typeface="Corbel" panose="020B0503020204020204" pitchFamily="34" charset="0"/>
                <a:ea typeface="Calibri" panose="020F0502020204030204" pitchFamily="34" charset="0"/>
                <a:cs typeface="Times New Roman" panose="02020603050405020304" pitchFamily="18" charset="0"/>
              </a:rPr>
              <a:t>-kvoter, den aftalte reduktion i landbruget plus overholdelse af </a:t>
            </a:r>
            <a:r>
              <a:rPr lang="da-DK" sz="1300" dirty="0">
                <a:latin typeface="Corbel" panose="020B0503020204020204" pitchFamily="34" charset="0"/>
                <a:ea typeface="Calibri" panose="020F0502020204030204" pitchFamily="34" charset="0"/>
                <a:cs typeface="Times New Roman" panose="02020603050405020304" pitchFamily="18" charset="0"/>
              </a:rPr>
              <a:t>D</a:t>
            </a:r>
            <a:r>
              <a:rPr lang="da-DK" sz="1300" dirty="0">
                <a:effectLst/>
                <a:latin typeface="Corbel" panose="020B0503020204020204" pitchFamily="34" charset="0"/>
                <a:ea typeface="Calibri" panose="020F0502020204030204" pitchFamily="34" charset="0"/>
                <a:cs typeface="Times New Roman" panose="02020603050405020304" pitchFamily="18" charset="0"/>
              </a:rPr>
              <a:t>anmark</a:t>
            </a:r>
            <a:r>
              <a:rPr lang="da-DK" sz="1300" dirty="0">
                <a:latin typeface="Corbel" panose="020B0503020204020204" pitchFamily="34" charset="0"/>
                <a:ea typeface="Calibri" panose="020F0502020204030204" pitchFamily="34" charset="0"/>
                <a:cs typeface="Times New Roman" panose="02020603050405020304" pitchFamily="18" charset="0"/>
              </a:rPr>
              <a:t>s 2025-klimamål er ikke nok til, at Danmark kan honorere EU kravene. Der mangler fortsat cirka 5,6 mio. tons CO</a:t>
            </a:r>
            <a:r>
              <a:rPr lang="da-DK" sz="1300" baseline="-25000" dirty="0"/>
              <a:t>2</a:t>
            </a:r>
            <a:r>
              <a:rPr lang="da-DK" sz="1300" dirty="0">
                <a:latin typeface="Corbel" panose="020B0503020204020204" pitchFamily="34" charset="0"/>
                <a:ea typeface="Calibri" panose="020F0502020204030204" pitchFamily="34" charset="0"/>
                <a:cs typeface="Times New Roman" panose="02020603050405020304" pitchFamily="18" charset="0"/>
              </a:rPr>
              <a:t>e. </a:t>
            </a:r>
            <a:br>
              <a:rPr lang="da-DK" sz="1300" dirty="0">
                <a:latin typeface="Corbel" panose="020B0503020204020204" pitchFamily="34" charset="0"/>
                <a:ea typeface="Calibri" panose="020F0502020204030204" pitchFamily="34" charset="0"/>
                <a:cs typeface="Times New Roman" panose="02020603050405020304" pitchFamily="18" charset="0"/>
              </a:rPr>
            </a:br>
            <a:br>
              <a:rPr lang="da-DK" sz="1300" dirty="0">
                <a:latin typeface="Corbel" panose="020B0503020204020204" pitchFamily="34" charset="0"/>
                <a:ea typeface="Calibri" panose="020F0502020204030204" pitchFamily="34" charset="0"/>
                <a:cs typeface="Times New Roman" panose="02020603050405020304" pitchFamily="18" charset="0"/>
              </a:rPr>
            </a:br>
            <a:r>
              <a:rPr lang="da-DK" sz="1300" dirty="0">
                <a:latin typeface="Corbel" panose="020B0503020204020204" pitchFamily="34" charset="0"/>
                <a:ea typeface="Calibri" panose="020F0502020204030204" pitchFamily="34" charset="0"/>
                <a:cs typeface="Times New Roman" panose="02020603050405020304" pitchFamily="18" charset="0"/>
              </a:rPr>
              <a:t>Biogas Danmarks Green Policy-forslag kan give et betydeligt bidrag til at fjerne mankoen, som det illustreres i figuren. At Klimarådet sår tvivl om de øvrige tiltag, gør kun Biogas Danmarks forslag endnu vigtigere.</a:t>
            </a:r>
            <a:endParaRPr lang="da-DK" sz="13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18" name="Tekstfelt 17">
            <a:extLst>
              <a:ext uri="{FF2B5EF4-FFF2-40B4-BE49-F238E27FC236}">
                <a16:creationId xmlns:a16="http://schemas.microsoft.com/office/drawing/2014/main" id="{A7D1B374-3FA3-4F3C-B4EB-45E569D83ADA}"/>
              </a:ext>
            </a:extLst>
          </p:cNvPr>
          <p:cNvSpPr txBox="1"/>
          <p:nvPr/>
        </p:nvSpPr>
        <p:spPr>
          <a:xfrm>
            <a:off x="788897" y="113015"/>
            <a:ext cx="1690576" cy="246221"/>
          </a:xfrm>
          <a:prstGeom prst="rect">
            <a:avLst/>
          </a:prstGeom>
          <a:noFill/>
        </p:spPr>
        <p:txBody>
          <a:bodyPr wrap="square" rtlCol="0">
            <a:spAutoFit/>
          </a:bodyPr>
          <a:lstStyle/>
          <a:p>
            <a:pPr algn="ctr"/>
            <a:r>
              <a:rPr lang="da-DK" sz="1000" dirty="0"/>
              <a:t>29  –  Biogas Outlook 2024</a:t>
            </a:r>
          </a:p>
        </p:txBody>
      </p:sp>
      <p:sp>
        <p:nvSpPr>
          <p:cNvPr id="9" name="Tekstfelt 8">
            <a:extLst>
              <a:ext uri="{FF2B5EF4-FFF2-40B4-BE49-F238E27FC236}">
                <a16:creationId xmlns:a16="http://schemas.microsoft.com/office/drawing/2014/main" id="{F8B57C66-0028-245F-3A01-98EA3E583EF0}"/>
              </a:ext>
            </a:extLst>
          </p:cNvPr>
          <p:cNvSpPr txBox="1"/>
          <p:nvPr/>
        </p:nvSpPr>
        <p:spPr>
          <a:xfrm>
            <a:off x="5868000" y="864000"/>
            <a:ext cx="5577805" cy="307777"/>
          </a:xfrm>
          <a:prstGeom prst="rect">
            <a:avLst/>
          </a:prstGeom>
          <a:noFill/>
        </p:spPr>
        <p:txBody>
          <a:bodyPr wrap="square" rtlCol="0">
            <a:spAutoFit/>
          </a:bodyPr>
          <a:lstStyle/>
          <a:p>
            <a:pPr lvl="0">
              <a:defRPr/>
            </a:pPr>
            <a:r>
              <a:rPr lang="da-DK" sz="1400" b="1" dirty="0"/>
              <a:t>Reduktionsmanko og biogassens bidrag til EU- målopfyldelse</a:t>
            </a:r>
          </a:p>
        </p:txBody>
      </p:sp>
      <p:sp>
        <p:nvSpPr>
          <p:cNvPr id="2" name="Pladsholder til indhold 5">
            <a:extLst>
              <a:ext uri="{FF2B5EF4-FFF2-40B4-BE49-F238E27FC236}">
                <a16:creationId xmlns:a16="http://schemas.microsoft.com/office/drawing/2014/main" id="{E68DCD51-BB88-0BAA-FCA0-032DC0C1C926}"/>
              </a:ext>
            </a:extLst>
          </p:cNvPr>
          <p:cNvSpPr txBox="1">
            <a:spLocks/>
          </p:cNvSpPr>
          <p:nvPr/>
        </p:nvSpPr>
        <p:spPr>
          <a:xfrm>
            <a:off x="6095999" y="3787967"/>
            <a:ext cx="4733110" cy="248386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pPr>
            <a:endParaRPr lang="da-DK" sz="1300" dirty="0">
              <a:latin typeface="Corbel" panose="020B0503020204020204" pitchFamily="34" charset="0"/>
              <a:ea typeface="Calibri" panose="020F0502020204030204" pitchFamily="34" charset="0"/>
              <a:cs typeface="Times New Roman" panose="02020603050405020304" pitchFamily="18" charset="0"/>
            </a:endParaRPr>
          </a:p>
          <a:p>
            <a:pPr>
              <a:lnSpc>
                <a:spcPct val="115000"/>
              </a:lnSpc>
            </a:pPr>
            <a:endParaRPr lang="da-DK" sz="1300" dirty="0">
              <a:latin typeface="Corbel" panose="020B0503020204020204" pitchFamily="34" charset="0"/>
              <a:ea typeface="Calibri" panose="020F0502020204030204" pitchFamily="34" charset="0"/>
              <a:cs typeface="Times New Roman" panose="02020603050405020304" pitchFamily="18" charset="0"/>
            </a:endParaRPr>
          </a:p>
        </p:txBody>
      </p:sp>
      <p:sp>
        <p:nvSpPr>
          <p:cNvPr id="5" name="Pladsholder til indhold 5">
            <a:extLst>
              <a:ext uri="{FF2B5EF4-FFF2-40B4-BE49-F238E27FC236}">
                <a16:creationId xmlns:a16="http://schemas.microsoft.com/office/drawing/2014/main" id="{64CBBA3F-5213-4401-7B0B-1F7FF55FCE2D}"/>
              </a:ext>
            </a:extLst>
          </p:cNvPr>
          <p:cNvSpPr txBox="1">
            <a:spLocks/>
          </p:cNvSpPr>
          <p:nvPr/>
        </p:nvSpPr>
        <p:spPr>
          <a:xfrm>
            <a:off x="5868000" y="4752001"/>
            <a:ext cx="5975550" cy="1611232"/>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pPr>
            <a:r>
              <a:rPr lang="da-DK" sz="1300" i="1" dirty="0">
                <a:latin typeface="Corbel" panose="020B0503020204020204" pitchFamily="34" charset="0"/>
                <a:ea typeface="Calibri" panose="020F0502020204030204" pitchFamily="34" charset="0"/>
                <a:cs typeface="Times New Roman" panose="02020603050405020304" pitchFamily="18" charset="0"/>
              </a:rPr>
              <a:t>Figuren illustrerer til venstre Klimarådets opgørelse af den manko, der er, for at Danmark kan opfylde EU kravet om at reducere udledningen af klimagasser uden for kvotesektoren og i LULUCF (arealer og skov). </a:t>
            </a:r>
          </a:p>
          <a:p>
            <a:pPr>
              <a:lnSpc>
                <a:spcPct val="115000"/>
              </a:lnSpc>
            </a:pPr>
            <a:r>
              <a:rPr lang="da-DK" sz="1300" i="1" dirty="0">
                <a:latin typeface="Corbel" panose="020B0503020204020204" pitchFamily="34" charset="0"/>
                <a:ea typeface="Calibri" panose="020F0502020204030204" pitchFamily="34" charset="0"/>
                <a:cs typeface="Times New Roman" panose="02020603050405020304" pitchFamily="18" charset="0"/>
              </a:rPr>
              <a:t>Til højre er illustreret, hvorledes Biogas Danmarks politikforslag kan give et substantielt klimabidrag. Klimaeffekten af CO</a:t>
            </a:r>
            <a:r>
              <a:rPr lang="da-DK" sz="1300" i="1" baseline="-25000" dirty="0">
                <a:latin typeface="Corbel" panose="020B0503020204020204" pitchFamily="34" charset="0"/>
                <a:ea typeface="Calibri" panose="020F0502020204030204" pitchFamily="34" charset="0"/>
                <a:cs typeface="Times New Roman" panose="02020603050405020304" pitchFamily="18" charset="0"/>
              </a:rPr>
              <a:t>2</a:t>
            </a:r>
            <a:r>
              <a:rPr lang="da-DK" sz="1300" i="1" dirty="0">
                <a:latin typeface="Corbel" panose="020B0503020204020204" pitchFamily="34" charset="0"/>
                <a:ea typeface="Calibri" panose="020F0502020204030204" pitchFamily="34" charset="0"/>
                <a:cs typeface="Times New Roman" panose="02020603050405020304" pitchFamily="18" charset="0"/>
              </a:rPr>
              <a:t>-fortrængningskrav samt fremrykning af biogasudbud og CO</a:t>
            </a:r>
            <a:r>
              <a:rPr lang="da-DK" sz="1300" i="1" baseline="-25000" dirty="0"/>
              <a:t>2</a:t>
            </a:r>
            <a:r>
              <a:rPr lang="da-DK" sz="1300" i="1" dirty="0">
                <a:latin typeface="Corbel" panose="020B0503020204020204" pitchFamily="34" charset="0"/>
                <a:ea typeface="Calibri" panose="020F0502020204030204" pitchFamily="34" charset="0"/>
                <a:cs typeface="Times New Roman" panose="02020603050405020304" pitchFamily="18" charset="0"/>
              </a:rPr>
              <a:t>-afgiftsrefusion for biogas leveret via gasnettet vurderes at have effekt i ikke-kvote og kvotesektoren. </a:t>
            </a:r>
            <a:endParaRPr lang="da-DK" sz="1300" dirty="0">
              <a:latin typeface="Corbel" panose="020B0503020204020204" pitchFamily="34" charset="0"/>
              <a:ea typeface="Calibri" panose="020F0502020204030204" pitchFamily="34" charset="0"/>
              <a:cs typeface="Times New Roman" panose="02020603050405020304" pitchFamily="18" charset="0"/>
            </a:endParaRPr>
          </a:p>
        </p:txBody>
      </p:sp>
      <p:sp>
        <p:nvSpPr>
          <p:cNvPr id="7" name="Tekstfelt 6">
            <a:extLst>
              <a:ext uri="{FF2B5EF4-FFF2-40B4-BE49-F238E27FC236}">
                <a16:creationId xmlns:a16="http://schemas.microsoft.com/office/drawing/2014/main" id="{14C7883B-04DF-B5A3-BA6E-1AA4E5346670}"/>
              </a:ext>
            </a:extLst>
          </p:cNvPr>
          <p:cNvSpPr txBox="1"/>
          <p:nvPr/>
        </p:nvSpPr>
        <p:spPr>
          <a:xfrm>
            <a:off x="7928517" y="4191744"/>
            <a:ext cx="45719" cy="45719"/>
          </a:xfrm>
          <a:prstGeom prst="rect">
            <a:avLst/>
          </a:prstGeom>
        </p:spPr>
        <p:txBody>
          <a:bodyPr wrap="square" rtlCol="0">
            <a:noAutofit/>
          </a:bodyPr>
          <a:lstStyle/>
          <a:p>
            <a:pPr marL="0" indent="0" algn="l">
              <a:buNone/>
            </a:pPr>
            <a:endParaRPr lang="da-DK" sz="1400" dirty="0">
              <a:solidFill>
                <a:srgbClr val="426243"/>
              </a:solidFill>
              <a:highlight>
                <a:srgbClr val="FFFF00"/>
              </a:highlight>
              <a:latin typeface="Corbel" panose="020B0503020204020204"/>
            </a:endParaRPr>
          </a:p>
        </p:txBody>
      </p:sp>
      <p:sp>
        <p:nvSpPr>
          <p:cNvPr id="8" name="Tekstfelt 7">
            <a:extLst>
              <a:ext uri="{FF2B5EF4-FFF2-40B4-BE49-F238E27FC236}">
                <a16:creationId xmlns:a16="http://schemas.microsoft.com/office/drawing/2014/main" id="{A37AFE06-D3DB-D164-08D1-B4BEE31E5BAF}"/>
              </a:ext>
            </a:extLst>
          </p:cNvPr>
          <p:cNvSpPr txBox="1"/>
          <p:nvPr/>
        </p:nvSpPr>
        <p:spPr>
          <a:xfrm>
            <a:off x="7493620" y="4237463"/>
            <a:ext cx="3545280" cy="914400"/>
          </a:xfrm>
          <a:prstGeom prst="rect">
            <a:avLst/>
          </a:prstGeom>
        </p:spPr>
        <p:txBody>
          <a:bodyPr wrap="none" rtlCol="0">
            <a:noAutofit/>
          </a:bodyPr>
          <a:lstStyle/>
          <a:p>
            <a:pPr marL="0" indent="0" algn="l">
              <a:buNone/>
            </a:pPr>
            <a:endParaRPr lang="da-DK" sz="1400" dirty="0">
              <a:solidFill>
                <a:srgbClr val="426243"/>
              </a:solidFill>
              <a:highlight>
                <a:srgbClr val="FFFF00"/>
              </a:highlight>
              <a:latin typeface="Corbel" panose="020B0503020204020204"/>
            </a:endParaRPr>
          </a:p>
        </p:txBody>
      </p:sp>
      <p:sp>
        <p:nvSpPr>
          <p:cNvPr id="11" name="Tekstfelt 10">
            <a:extLst>
              <a:ext uri="{FF2B5EF4-FFF2-40B4-BE49-F238E27FC236}">
                <a16:creationId xmlns:a16="http://schemas.microsoft.com/office/drawing/2014/main" id="{E2B8FBF4-4646-C34D-181D-480D0D1B35EF}"/>
              </a:ext>
            </a:extLst>
          </p:cNvPr>
          <p:cNvSpPr txBox="1"/>
          <p:nvPr/>
        </p:nvSpPr>
        <p:spPr>
          <a:xfrm>
            <a:off x="7928517" y="3070033"/>
            <a:ext cx="914400" cy="914400"/>
          </a:xfrm>
          <a:prstGeom prst="rect">
            <a:avLst/>
          </a:prstGeom>
        </p:spPr>
        <p:txBody>
          <a:bodyPr wrap="none" rtlCol="0">
            <a:noAutofit/>
          </a:bodyPr>
          <a:lstStyle/>
          <a:p>
            <a:pPr marL="0" indent="0" algn="l">
              <a:buNone/>
            </a:pPr>
            <a:endParaRPr lang="da-DK" sz="1400" dirty="0">
              <a:solidFill>
                <a:srgbClr val="426243"/>
              </a:solidFill>
              <a:highlight>
                <a:srgbClr val="FFFF00"/>
              </a:highlight>
              <a:latin typeface="Corbel" panose="020B0503020204020204"/>
            </a:endParaRPr>
          </a:p>
        </p:txBody>
      </p:sp>
      <p:graphicFrame>
        <p:nvGraphicFramePr>
          <p:cNvPr id="12" name="Diagram 11">
            <a:extLst>
              <a:ext uri="{FF2B5EF4-FFF2-40B4-BE49-F238E27FC236}">
                <a16:creationId xmlns:a16="http://schemas.microsoft.com/office/drawing/2014/main" id="{9311F4A1-F21F-4355-89BF-BD11F8935ABA}"/>
              </a:ext>
            </a:extLst>
          </p:cNvPr>
          <p:cNvGraphicFramePr>
            <a:graphicFrameLocks/>
          </p:cNvGraphicFramePr>
          <p:nvPr>
            <p:extLst>
              <p:ext uri="{D42A27DB-BD31-4B8C-83A1-F6EECF244321}">
                <p14:modId xmlns:p14="http://schemas.microsoft.com/office/powerpoint/2010/main" val="362003251"/>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9214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22668"/>
            <a:ext cx="5037901" cy="867930"/>
          </a:xfrm>
        </p:spPr>
        <p:txBody>
          <a:bodyPr/>
          <a:lstStyle/>
          <a:p>
            <a:r>
              <a:rPr lang="da-DK" sz="2800" dirty="0"/>
              <a:t>Klimaeffekt ved produktion og anvendelse af biogas</a:t>
            </a:r>
          </a:p>
        </p:txBody>
      </p:sp>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22" name="Pladsholder til tekst 2">
            <a:extLst>
              <a:ext uri="{FF2B5EF4-FFF2-40B4-BE49-F238E27FC236}">
                <a16:creationId xmlns:a16="http://schemas.microsoft.com/office/drawing/2014/main" id="{1E679180-C4D1-43A5-9C56-0F7D211F833E}"/>
              </a:ext>
            </a:extLst>
          </p:cNvPr>
          <p:cNvSpPr>
            <a:spLocks noGrp="1"/>
          </p:cNvSpPr>
          <p:nvPr>
            <p:ph type="body" idx="1"/>
          </p:nvPr>
        </p:nvSpPr>
        <p:spPr>
          <a:xfrm>
            <a:off x="867600" y="1658926"/>
            <a:ext cx="4742090" cy="310551"/>
          </a:xfrm>
        </p:spPr>
        <p:txBody>
          <a:bodyPr/>
          <a:lstStyle/>
          <a:p>
            <a:r>
              <a:rPr lang="da-DK" sz="1800" dirty="0"/>
              <a:t>Markant drivhusgasreduktion fra biogas</a:t>
            </a:r>
            <a:endParaRPr lang="da-DK" sz="1800" strike="sngStrike" dirty="0"/>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67600" y="2165063"/>
            <a:ext cx="4742090" cy="3658584"/>
          </a:xfrm>
        </p:spPr>
        <p:txBody>
          <a:bodyPr>
            <a:noAutofit/>
          </a:bodyPr>
          <a:lstStyle/>
          <a:p>
            <a:r>
              <a:rPr lang="da-DK" sz="1300" dirty="0" err="1"/>
              <a:t>Frozen</a:t>
            </a:r>
            <a:r>
              <a:rPr lang="da-DK" sz="1300" dirty="0"/>
              <a:t> Policy scenariet giver en årlig netto </a:t>
            </a:r>
            <a:r>
              <a:rPr lang="da-DK" sz="1300" dirty="0" err="1"/>
              <a:t>klimagasreduktion</a:t>
            </a:r>
            <a:r>
              <a:rPr lang="da-DK" sz="1300" dirty="0"/>
              <a:t> fra </a:t>
            </a:r>
            <a:r>
              <a:rPr lang="da-DK" sz="1300" dirty="0" err="1"/>
              <a:t>fra</a:t>
            </a:r>
            <a:r>
              <a:rPr lang="da-DK" sz="1300" dirty="0"/>
              <a:t> 2030 til 2035 på </a:t>
            </a:r>
            <a:r>
              <a:rPr lang="da-DK" sz="1300" dirty="0" err="1"/>
              <a:t>ca</a:t>
            </a:r>
            <a:r>
              <a:rPr lang="da-DK" sz="1300" dirty="0"/>
              <a:t> 2,8 mio. tons CO</a:t>
            </a:r>
            <a:r>
              <a:rPr lang="da-DK" sz="1300" baseline="-25000" dirty="0"/>
              <a:t>2</a:t>
            </a:r>
            <a:r>
              <a:rPr lang="da-DK" sz="1300" dirty="0"/>
              <a:t>e.</a:t>
            </a:r>
            <a:br>
              <a:rPr lang="da-DK" sz="1300" dirty="0"/>
            </a:br>
            <a:br>
              <a:rPr lang="da-DK" sz="1300" dirty="0"/>
            </a:br>
            <a:r>
              <a:rPr lang="da-DK" sz="1300" dirty="0"/>
              <a:t>Green Policy scenariet øger reduktionen til 3,8 millioner tons CO</a:t>
            </a:r>
            <a:r>
              <a:rPr lang="da-DK" sz="1300" baseline="-25000" dirty="0"/>
              <a:t>2</a:t>
            </a:r>
            <a:r>
              <a:rPr lang="da-DK" sz="1300" dirty="0"/>
              <a:t>-ækvivalenter i 2030 stigende til 4,5 millioner tons i 2035.</a:t>
            </a:r>
          </a:p>
          <a:p>
            <a:endParaRPr lang="da-DK" sz="1300" dirty="0"/>
          </a:p>
          <a:p>
            <a:r>
              <a:rPr lang="da-DK" sz="1300" dirty="0"/>
              <a:t>Beregningen af nettoklimaeffekten er baseret på reduktion af </a:t>
            </a:r>
            <a:r>
              <a:rPr lang="da-DK" sz="1300" dirty="0" err="1"/>
              <a:t>metanudledning</a:t>
            </a:r>
            <a:r>
              <a:rPr lang="da-DK" sz="1300" dirty="0"/>
              <a:t> fra husdyrgødning i landbruget samt fortrængning af fossile brændsler. Desuden fratrækkes CO</a:t>
            </a:r>
            <a:r>
              <a:rPr lang="da-DK" sz="1300" baseline="-25000" dirty="0"/>
              <a:t>2</a:t>
            </a:r>
            <a:r>
              <a:rPr lang="da-DK" sz="1300" dirty="0"/>
              <a:t>-udledning ved transport af biomasse og gødning samt biogasanlæggenes energiforbrug og </a:t>
            </a:r>
            <a:r>
              <a:rPr lang="da-DK" sz="1300" dirty="0" err="1"/>
              <a:t>metantab</a:t>
            </a:r>
            <a:r>
              <a:rPr lang="da-DK" sz="1300" dirty="0"/>
              <a:t> fra anlæggene. </a:t>
            </a:r>
          </a:p>
          <a:p>
            <a:endParaRPr lang="da-DK" sz="1300" dirty="0"/>
          </a:p>
          <a:p>
            <a:r>
              <a:rPr lang="da-DK" sz="1300" dirty="0"/>
              <a:t>Det forudsættes, at CO</a:t>
            </a:r>
            <a:r>
              <a:rPr lang="da-DK" sz="1300" baseline="-25000" dirty="0"/>
              <a:t>2</a:t>
            </a:r>
            <a:r>
              <a:rPr lang="da-DK" sz="1300" dirty="0"/>
              <a:t>-udledning fra biogasanlæggenes energiforbrug gradvist reduceres ved indfasning af varmepumper.</a:t>
            </a:r>
          </a:p>
          <a:p>
            <a:endParaRPr lang="da-DK" sz="1300" dirty="0"/>
          </a:p>
          <a:p>
            <a:r>
              <a:rPr lang="da-DK" sz="1300" dirty="0"/>
              <a:t>Fra 1. januar 2023 indføres regulering af </a:t>
            </a:r>
            <a:r>
              <a:rPr lang="da-DK" sz="1300" dirty="0" err="1"/>
              <a:t>metantab</a:t>
            </a:r>
            <a:r>
              <a:rPr lang="da-DK" sz="1300" dirty="0"/>
              <a:t>, og på den baggrund antages, at </a:t>
            </a:r>
            <a:r>
              <a:rPr lang="da-DK" sz="1300" dirty="0" err="1"/>
              <a:t>metantabet</a:t>
            </a:r>
            <a:r>
              <a:rPr lang="da-DK" sz="1300" dirty="0"/>
              <a:t> gradvist reduceres til 1 procent fra 2024, hvor der i 2023 er regnet med 1,4 procent. </a:t>
            </a:r>
            <a:r>
              <a:rPr kumimoji="0" lang="da-DK" sz="1300" b="0" i="1" u="none" strike="noStrike" kern="1200" cap="none" spc="0" normalizeH="0" baseline="30000" noProof="0" dirty="0">
                <a:ln>
                  <a:noFill/>
                </a:ln>
                <a:effectLst/>
                <a:uLnTx/>
                <a:uFillTx/>
                <a:latin typeface="Corbel" panose="020B0503020204020204"/>
                <a:ea typeface="+mn-ea"/>
                <a:cs typeface="+mn-cs"/>
              </a:rPr>
              <a:t>(15)</a:t>
            </a:r>
            <a:endParaRPr lang="da-DK" sz="1300" dirty="0"/>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30  –  Biogas Outlook 2024</a:t>
            </a:r>
          </a:p>
        </p:txBody>
      </p:sp>
      <p:sp>
        <p:nvSpPr>
          <p:cNvPr id="10" name="Tekstfelt 9">
            <a:extLst>
              <a:ext uri="{FF2B5EF4-FFF2-40B4-BE49-F238E27FC236}">
                <a16:creationId xmlns:a16="http://schemas.microsoft.com/office/drawing/2014/main" id="{586D2348-61A2-4BDE-ACFE-95BDC6A3128D}"/>
              </a:ext>
            </a:extLst>
          </p:cNvPr>
          <p:cNvSpPr txBox="1"/>
          <p:nvPr/>
        </p:nvSpPr>
        <p:spPr>
          <a:xfrm>
            <a:off x="5913320" y="6128823"/>
            <a:ext cx="6049422" cy="492443"/>
          </a:xfrm>
          <a:prstGeom prst="rect">
            <a:avLst/>
          </a:prstGeom>
          <a:noFill/>
        </p:spPr>
        <p:txBody>
          <a:bodyPr wrap="square" rtlCol="0">
            <a:spAutoFit/>
          </a:bodyPr>
          <a:lstStyle/>
          <a:p>
            <a:r>
              <a:rPr lang="da-DK" sz="1300" i="1" dirty="0"/>
              <a:t>Netto </a:t>
            </a:r>
            <a:r>
              <a:rPr lang="da-DK" sz="1300" i="1" dirty="0" err="1"/>
              <a:t>klimagasreduktion</a:t>
            </a:r>
            <a:r>
              <a:rPr lang="da-DK" sz="1300" i="1" dirty="0"/>
              <a:t> er efter fradrag af metantab og biogasanlæggenes energiforbrug til proces og transport.</a:t>
            </a:r>
          </a:p>
        </p:txBody>
      </p:sp>
      <p:sp>
        <p:nvSpPr>
          <p:cNvPr id="14" name="Tekstfelt 13">
            <a:extLst>
              <a:ext uri="{FF2B5EF4-FFF2-40B4-BE49-F238E27FC236}">
                <a16:creationId xmlns:a16="http://schemas.microsoft.com/office/drawing/2014/main" id="{DD22C55C-40AE-28CD-75F0-B51FE45F1C10}"/>
              </a:ext>
            </a:extLst>
          </p:cNvPr>
          <p:cNvSpPr txBox="1"/>
          <p:nvPr/>
        </p:nvSpPr>
        <p:spPr>
          <a:xfrm>
            <a:off x="5868000" y="432000"/>
            <a:ext cx="6086735" cy="307777"/>
          </a:xfrm>
          <a:prstGeom prst="rect">
            <a:avLst/>
          </a:prstGeom>
          <a:noFill/>
        </p:spPr>
        <p:txBody>
          <a:bodyPr wrap="square" rtlCol="0">
            <a:spAutoFit/>
          </a:bodyPr>
          <a:lstStyle/>
          <a:p>
            <a:pPr lvl="0">
              <a:defRPr/>
            </a:pPr>
            <a:r>
              <a:rPr lang="da-DK" sz="1400" b="1" dirty="0">
                <a:solidFill>
                  <a:srgbClr val="426243"/>
                </a:solidFill>
              </a:rPr>
              <a:t>Klimaeffekt ved produktion og anvendelse af biogas – Frozen Policy</a:t>
            </a:r>
          </a:p>
        </p:txBody>
      </p:sp>
      <p:sp>
        <p:nvSpPr>
          <p:cNvPr id="16" name="Tekstfelt 15">
            <a:extLst>
              <a:ext uri="{FF2B5EF4-FFF2-40B4-BE49-F238E27FC236}">
                <a16:creationId xmlns:a16="http://schemas.microsoft.com/office/drawing/2014/main" id="{B2B8582A-8868-0E83-FD15-08B3C7F557BE}"/>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solidFill>
                  <a:srgbClr val="426243"/>
                </a:solidFill>
              </a:rPr>
              <a:t>Klimaeffekt ved produktion og anvendelse af biogas – Green Policy</a:t>
            </a:r>
          </a:p>
        </p:txBody>
      </p:sp>
      <p:graphicFrame>
        <p:nvGraphicFramePr>
          <p:cNvPr id="8" name="Diagram 7">
            <a:extLst>
              <a:ext uri="{FF2B5EF4-FFF2-40B4-BE49-F238E27FC236}">
                <a16:creationId xmlns:a16="http://schemas.microsoft.com/office/drawing/2014/main" id="{48EDD108-DD50-4EA3-A796-E70F504F46A4}"/>
              </a:ext>
            </a:extLst>
          </p:cNvPr>
          <p:cNvGraphicFramePr>
            <a:graphicFrameLocks/>
          </p:cNvGraphicFramePr>
          <p:nvPr>
            <p:extLst>
              <p:ext uri="{D42A27DB-BD31-4B8C-83A1-F6EECF244321}">
                <p14:modId xmlns:p14="http://schemas.microsoft.com/office/powerpoint/2010/main" val="1818080692"/>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Diagram 11">
            <a:extLst>
              <a:ext uri="{FF2B5EF4-FFF2-40B4-BE49-F238E27FC236}">
                <a16:creationId xmlns:a16="http://schemas.microsoft.com/office/drawing/2014/main" id="{CCE29734-C877-4E14-BF33-69EE76132FDC}"/>
              </a:ext>
            </a:extLst>
          </p:cNvPr>
          <p:cNvGraphicFramePr>
            <a:graphicFrameLocks/>
          </p:cNvGraphicFramePr>
          <p:nvPr>
            <p:extLst>
              <p:ext uri="{D42A27DB-BD31-4B8C-83A1-F6EECF244321}">
                <p14:modId xmlns:p14="http://schemas.microsoft.com/office/powerpoint/2010/main" val="354157197"/>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2302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17" name="Titel 1">
            <a:extLst>
              <a:ext uri="{FF2B5EF4-FFF2-40B4-BE49-F238E27FC236}">
                <a16:creationId xmlns:a16="http://schemas.microsoft.com/office/drawing/2014/main" id="{AAA5D60A-89FE-4C7F-BA91-1240645F37A1}"/>
              </a:ext>
            </a:extLst>
          </p:cNvPr>
          <p:cNvSpPr>
            <a:spLocks noGrp="1"/>
          </p:cNvSpPr>
          <p:nvPr>
            <p:ph type="title"/>
          </p:nvPr>
        </p:nvSpPr>
        <p:spPr>
          <a:xfrm>
            <a:off x="867598" y="722666"/>
            <a:ext cx="5108401" cy="730430"/>
          </a:xfrm>
        </p:spPr>
        <p:txBody>
          <a:bodyPr/>
          <a:lstStyle/>
          <a:p>
            <a:r>
              <a:rPr lang="da-DK" sz="2800" dirty="0"/>
              <a:t>Klimaeffekt af gas- og elforbrug</a:t>
            </a:r>
          </a:p>
        </p:txBody>
      </p:sp>
      <p:sp>
        <p:nvSpPr>
          <p:cNvPr id="18" name="Pladsholder til tekst 2">
            <a:extLst>
              <a:ext uri="{FF2B5EF4-FFF2-40B4-BE49-F238E27FC236}">
                <a16:creationId xmlns:a16="http://schemas.microsoft.com/office/drawing/2014/main" id="{7FAC32C9-7C43-4AC0-B2D2-9CE5CD38D243}"/>
              </a:ext>
            </a:extLst>
          </p:cNvPr>
          <p:cNvSpPr>
            <a:spLocks noGrp="1"/>
          </p:cNvSpPr>
          <p:nvPr>
            <p:ph type="body" idx="1"/>
          </p:nvPr>
        </p:nvSpPr>
        <p:spPr>
          <a:xfrm>
            <a:off x="929250" y="1384778"/>
            <a:ext cx="4675950" cy="523181"/>
          </a:xfrm>
        </p:spPr>
        <p:txBody>
          <a:bodyPr/>
          <a:lstStyle/>
          <a:p>
            <a:r>
              <a:rPr lang="da-DK" sz="1800" dirty="0"/>
              <a:t>Klimaaftrykket fra el- og gasforbruget kan reduceres drastisk frem mod 2030.</a:t>
            </a:r>
          </a:p>
        </p:txBody>
      </p:sp>
      <p:sp>
        <p:nvSpPr>
          <p:cNvPr id="19" name="Pladsholder til indhold 5">
            <a:extLst>
              <a:ext uri="{FF2B5EF4-FFF2-40B4-BE49-F238E27FC236}">
                <a16:creationId xmlns:a16="http://schemas.microsoft.com/office/drawing/2014/main" id="{6148B5D4-5AA9-4BF3-9146-B4F610216F14}"/>
              </a:ext>
            </a:extLst>
          </p:cNvPr>
          <p:cNvSpPr>
            <a:spLocks noGrp="1"/>
          </p:cNvSpPr>
          <p:nvPr>
            <p:ph idx="14"/>
          </p:nvPr>
        </p:nvSpPr>
        <p:spPr>
          <a:xfrm>
            <a:off x="929250" y="2056328"/>
            <a:ext cx="4737600" cy="3512574"/>
          </a:xfrm>
        </p:spPr>
        <p:txBody>
          <a:bodyPr>
            <a:noAutofit/>
          </a:bodyPr>
          <a:lstStyle/>
          <a:p>
            <a:r>
              <a:rPr lang="da-DK" sz="1300" dirty="0"/>
              <a:t>Det danske gas- og elforbrug har aktuelt samme klimaaftryk.</a:t>
            </a:r>
            <a:br>
              <a:rPr lang="da-DK" sz="1300" dirty="0"/>
            </a:br>
            <a:br>
              <a:rPr lang="da-DK" sz="1300" dirty="0"/>
            </a:br>
            <a:r>
              <a:rPr lang="da-DK" sz="1300" dirty="0"/>
              <a:t>Klimaaftrykket fra både el- og gasforbruget vil kunne nå tæt på at være klimaneutralt omkring 2029/30, hvis Biogas Danmarks politiske forslag bliver gennemført og de politisk besluttede havvindmølle-parker bliver realiseret</a:t>
            </a:r>
          </a:p>
          <a:p>
            <a:endParaRPr lang="da-DK" sz="1300" dirty="0"/>
          </a:p>
          <a:p>
            <a:r>
              <a:rPr lang="da-DK" sz="1300" dirty="0"/>
              <a:t>Hvis der ikke sker ændringer i de aktuelle rammevilkår for biogasproduktionen, vil </a:t>
            </a:r>
            <a:r>
              <a:rPr lang="da-DK" sz="1300" dirty="0" err="1"/>
              <a:t>Frozen</a:t>
            </a:r>
            <a:r>
              <a:rPr lang="da-DK" sz="1300" dirty="0"/>
              <a:t> Policy-scenariet ikke kunne opfylde regeringens ønske om et klimaneutralt gassystem i 2030. Det vil først være muligt omkring 2033. </a:t>
            </a:r>
          </a:p>
        </p:txBody>
      </p:sp>
      <p:sp>
        <p:nvSpPr>
          <p:cNvPr id="16" name="Tekstfelt 15">
            <a:extLst>
              <a:ext uri="{FF2B5EF4-FFF2-40B4-BE49-F238E27FC236}">
                <a16:creationId xmlns:a16="http://schemas.microsoft.com/office/drawing/2014/main" id="{D279C824-2AEF-4D70-A703-A967382C545C}"/>
              </a:ext>
            </a:extLst>
          </p:cNvPr>
          <p:cNvSpPr txBox="1"/>
          <p:nvPr/>
        </p:nvSpPr>
        <p:spPr>
          <a:xfrm>
            <a:off x="797862" y="113015"/>
            <a:ext cx="1690576" cy="246221"/>
          </a:xfrm>
          <a:prstGeom prst="rect">
            <a:avLst/>
          </a:prstGeom>
          <a:noFill/>
        </p:spPr>
        <p:txBody>
          <a:bodyPr wrap="square" rtlCol="0">
            <a:spAutoFit/>
          </a:bodyPr>
          <a:lstStyle/>
          <a:p>
            <a:pPr algn="ctr"/>
            <a:r>
              <a:rPr lang="da-DK" sz="1000" dirty="0"/>
              <a:t>31  –  Biogas Outlook 2024</a:t>
            </a:r>
          </a:p>
        </p:txBody>
      </p:sp>
      <p:sp>
        <p:nvSpPr>
          <p:cNvPr id="10" name="Tekstfelt 9">
            <a:extLst>
              <a:ext uri="{FF2B5EF4-FFF2-40B4-BE49-F238E27FC236}">
                <a16:creationId xmlns:a16="http://schemas.microsoft.com/office/drawing/2014/main" id="{1CAA2378-E4E2-4ED2-923B-A713804CBC79}"/>
              </a:ext>
            </a:extLst>
          </p:cNvPr>
          <p:cNvSpPr txBox="1"/>
          <p:nvPr/>
        </p:nvSpPr>
        <p:spPr>
          <a:xfrm>
            <a:off x="5867999" y="4773381"/>
            <a:ext cx="5994001" cy="1107996"/>
          </a:xfrm>
          <a:prstGeom prst="rect">
            <a:avLst/>
          </a:prstGeom>
          <a:noFill/>
        </p:spPr>
        <p:txBody>
          <a:bodyPr wrap="square" rtlCol="0">
            <a:spAutoFit/>
          </a:bodyPr>
          <a:lstStyle/>
          <a:p>
            <a:pPr lvl="0">
              <a:defRPr/>
            </a:pP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Fremskrivningen af klimaaftrykket i elforbruget </a:t>
            </a:r>
            <a:r>
              <a:rPr lang="da-DK" sz="1300" i="1" dirty="0">
                <a:solidFill>
                  <a:srgbClr val="426243"/>
                </a:solidFill>
                <a:latin typeface="Corbel" panose="020B0503020204020204"/>
              </a:rPr>
              <a:t>i 2023 er udført af Biogas Danmark på baggrund af tal fra Energinet (8). Frem</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skrivning fra 2024 og frem er udført af Energinet</a:t>
            </a:r>
            <a:r>
              <a:rPr lang="da-DK" sz="1300" i="1" dirty="0">
                <a:solidFill>
                  <a:srgbClr val="426243"/>
                </a:solidFill>
                <a:latin typeface="Corbel" panose="020B0503020204020204"/>
              </a:rPr>
              <a:t>.</a:t>
            </a:r>
            <a:r>
              <a:rPr kumimoji="0" lang="da-DK" sz="1200" b="0" i="1" u="none" strike="noStrike" kern="1200" cap="none" spc="0" normalizeH="0" baseline="30000" noProof="0" dirty="0">
                <a:ln>
                  <a:noFill/>
                </a:ln>
                <a:effectLst/>
                <a:uLnTx/>
                <a:uFillTx/>
                <a:latin typeface="Corbel" panose="020B0503020204020204"/>
                <a:ea typeface="+mn-ea"/>
                <a:cs typeface="+mn-cs"/>
              </a:rPr>
              <a:t> </a:t>
            </a:r>
            <a:r>
              <a:rPr kumimoji="0" lang="da-DK" sz="1400" b="0" i="1" u="none" strike="noStrike" kern="1200" cap="none" spc="0" normalizeH="0" baseline="30000" noProof="0" dirty="0">
                <a:ln>
                  <a:noFill/>
                </a:ln>
                <a:effectLst/>
                <a:uLnTx/>
                <a:uFillTx/>
                <a:latin typeface="Corbel" panose="020B0503020204020204"/>
                <a:ea typeface="+mn-ea"/>
                <a:cs typeface="+mn-cs"/>
              </a:rPr>
              <a:t>(17)</a:t>
            </a:r>
            <a:r>
              <a:rPr kumimoji="0" lang="da-DK" sz="1400" b="0" i="1" u="none" strike="noStrike" kern="1200" cap="none" spc="0" normalizeH="0" baseline="0" noProof="0" dirty="0">
                <a:ln>
                  <a:noFill/>
                </a:ln>
                <a:solidFill>
                  <a:srgbClr val="426243"/>
                </a:solidFill>
                <a:effectLst/>
                <a:uLnTx/>
                <a:uFillTx/>
                <a:latin typeface="Corbel" panose="020B0503020204020204"/>
                <a:ea typeface="+mn-ea"/>
                <a:cs typeface="+mn-cs"/>
              </a:rPr>
              <a:t> </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Biogas Danmark har beregnet klimaaftrykket i gasforbruget baseret på forventningerne til udviklingen i biogasproduktion og gasforbrug i henholdsvis </a:t>
            </a:r>
            <a:r>
              <a:rPr kumimoji="0" lang="da-DK" sz="1300" b="0" i="1" u="none" strike="noStrike" kern="1200" cap="none" spc="0" normalizeH="0" baseline="0" noProof="0" dirty="0" err="1">
                <a:ln>
                  <a:noFill/>
                </a:ln>
                <a:solidFill>
                  <a:srgbClr val="426243"/>
                </a:solidFill>
                <a:effectLst/>
                <a:uLnTx/>
                <a:uFillTx/>
                <a:latin typeface="Corbel" panose="020B0503020204020204"/>
                <a:ea typeface="+mn-ea"/>
                <a:cs typeface="+mn-cs"/>
              </a:rPr>
              <a:t>Frozen</a:t>
            </a:r>
            <a:r>
              <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rPr>
              <a:t> Policy og Green Policy scenarierne. </a:t>
            </a:r>
          </a:p>
        </p:txBody>
      </p:sp>
      <p:sp>
        <p:nvSpPr>
          <p:cNvPr id="11" name="Tekstfelt 10">
            <a:extLst>
              <a:ext uri="{FF2B5EF4-FFF2-40B4-BE49-F238E27FC236}">
                <a16:creationId xmlns:a16="http://schemas.microsoft.com/office/drawing/2014/main" id="{3B0245D4-CD9E-B520-54FF-38EBDF86B5CB}"/>
              </a:ext>
            </a:extLst>
          </p:cNvPr>
          <p:cNvSpPr txBox="1"/>
          <p:nvPr/>
        </p:nvSpPr>
        <p:spPr>
          <a:xfrm>
            <a:off x="5868000" y="844223"/>
            <a:ext cx="5956498" cy="307777"/>
          </a:xfrm>
          <a:prstGeom prst="rect">
            <a:avLst/>
          </a:prstGeom>
          <a:noFill/>
        </p:spPr>
        <p:txBody>
          <a:bodyPr wrap="square" rtlCol="0">
            <a:spAutoFit/>
          </a:bodyPr>
          <a:lstStyle/>
          <a:p>
            <a:pPr lvl="0">
              <a:defRPr/>
            </a:pPr>
            <a:r>
              <a:rPr lang="da-DK" sz="1400" b="1" dirty="0">
                <a:solidFill>
                  <a:srgbClr val="426243"/>
                </a:solidFill>
              </a:rPr>
              <a:t>Prognoser for udvikling af klimaaftrykket fra gas- og elforbruget i Danmark</a:t>
            </a:r>
          </a:p>
        </p:txBody>
      </p:sp>
      <p:graphicFrame>
        <p:nvGraphicFramePr>
          <p:cNvPr id="6" name="Diagram 5">
            <a:extLst>
              <a:ext uri="{FF2B5EF4-FFF2-40B4-BE49-F238E27FC236}">
                <a16:creationId xmlns:a16="http://schemas.microsoft.com/office/drawing/2014/main" id="{00000000-0008-0000-0A00-00002A000000}"/>
              </a:ext>
            </a:extLst>
          </p:cNvPr>
          <p:cNvGraphicFramePr>
            <a:graphicFrameLocks/>
          </p:cNvGraphicFramePr>
          <p:nvPr>
            <p:extLst>
              <p:ext uri="{D42A27DB-BD31-4B8C-83A1-F6EECF244321}">
                <p14:modId xmlns:p14="http://schemas.microsoft.com/office/powerpoint/2010/main" val="709983178"/>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4305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3108" y="1590597"/>
            <a:ext cx="4921872" cy="378730"/>
          </a:xfrm>
        </p:spPr>
        <p:txBody>
          <a:bodyPr/>
          <a:lstStyle/>
          <a:p>
            <a:r>
              <a:rPr lang="da-DK" sz="1800" dirty="0"/>
              <a:t>Det mest CO</a:t>
            </a:r>
            <a:r>
              <a:rPr lang="da-DK" sz="1800" baseline="-25000" dirty="0"/>
              <a:t>2</a:t>
            </a:r>
            <a:r>
              <a:rPr lang="da-DK" sz="1800" dirty="0"/>
              <a:t>-effektive valg for tung transport</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3108" y="2069812"/>
            <a:ext cx="4742091" cy="30448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Ifølge en ny livscyklusanalyse, som Copenhagen Electric i 2023 har udarbejdet i samarbejde med rådgivningsvirksomheden COWI, er biogas det drivmiddel, der kan bidrage mest til grøn omstilling af transportsektoren.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I analysen er der blevet set på, hvilke drivmidler der har det laveste klimaaftryk per kørt kilometer for lastbiler på henholdsvis 12 og 40 tons samt rutebusser.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De drivmidler, der sammenlignes, er el, brint, biogas, 1. og 2. generations biodiesel samt diesel iblandet 7 procent biodiesel.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Konklusionen er, at for lastbilerne er biogasløsningerne – i form af komprimeret (Bio CNG) eller flydende biogas (Bio LNG)  – det klart mest klimavenlige brændstof. Også set i forhold til el i den tunge transport.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da-DK" sz="1300" dirty="0">
              <a:solidFill>
                <a:srgbClr val="426243"/>
              </a:solidFill>
              <a:latin typeface="Corbel" panose="020B0503020204020204"/>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5036400" cy="867930"/>
          </a:xfrm>
        </p:spPr>
        <p:txBody>
          <a:bodyPr/>
          <a:lstStyle/>
          <a:p>
            <a:r>
              <a:rPr lang="da-DK" sz="2800" dirty="0"/>
              <a:t>Biogas i livscyklusanalyse for tung transport</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32</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10" name="Tekstfelt 9">
            <a:extLst>
              <a:ext uri="{FF2B5EF4-FFF2-40B4-BE49-F238E27FC236}">
                <a16:creationId xmlns:a16="http://schemas.microsoft.com/office/drawing/2014/main" id="{3C5043B4-5A06-6277-50A3-A2823A7F4A69}"/>
              </a:ext>
            </a:extLst>
          </p:cNvPr>
          <p:cNvSpPr txBox="1"/>
          <p:nvPr/>
        </p:nvSpPr>
        <p:spPr>
          <a:xfrm>
            <a:off x="5904000" y="4757947"/>
            <a:ext cx="5937452" cy="14927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1" u="none" strike="noStrike" kern="1200" cap="none" spc="0" normalizeH="0" baseline="0" noProof="0" dirty="0">
                <a:ln>
                  <a:noFill/>
                </a:ln>
                <a:effectLst/>
                <a:uLnTx/>
                <a:uFillTx/>
                <a:latin typeface="Corbel" panose="020B0503020204020204"/>
                <a:ea typeface="+mn-ea"/>
                <a:cs typeface="+mn-cs"/>
              </a:rPr>
              <a:t>De 7 søjler til venstre viser </a:t>
            </a:r>
            <a:r>
              <a:rPr lang="da-DK" sz="1300" i="1" dirty="0">
                <a:latin typeface="Corbel" panose="020B0503020204020204"/>
              </a:rPr>
              <a:t>resultaterne af Copenhagen Electrics livscyklusanalyse. Klimaeffekten af biogas er her beregnet på basis af det mix af </a:t>
            </a:r>
            <a:r>
              <a:rPr lang="da-DK" sz="1300" i="1" dirty="0" err="1">
                <a:latin typeface="Corbel" panose="020B0503020204020204"/>
              </a:rPr>
              <a:t>biomasser</a:t>
            </a:r>
            <a:r>
              <a:rPr lang="da-DK" sz="1300" i="1" dirty="0">
                <a:latin typeface="Corbel" panose="020B0503020204020204"/>
              </a:rPr>
              <a:t>, der anvendes i den danske biogasproduktion. Desuden er der anvendt et </a:t>
            </a:r>
            <a:r>
              <a:rPr lang="da-DK" sz="1300" i="1" dirty="0" err="1">
                <a:latin typeface="Corbel" panose="020B0503020204020204"/>
              </a:rPr>
              <a:t>metantab</a:t>
            </a:r>
            <a:r>
              <a:rPr lang="da-DK" sz="1300" i="1" dirty="0">
                <a:latin typeface="Corbel" panose="020B0503020204020204"/>
              </a:rPr>
              <a:t> på 2,5 procent i beregningerne. De to søjler til højre er beregnet af Biogas Danmark og viser klimaeffekten ved anvendelse af biogas, der udelukkende er produceret på basis af husdyrgødning. Desuden er der her anvendt et </a:t>
            </a:r>
            <a:r>
              <a:rPr lang="da-DK" sz="1300" i="1" dirty="0" err="1">
                <a:latin typeface="Corbel" panose="020B0503020204020204"/>
              </a:rPr>
              <a:t>metantab</a:t>
            </a:r>
            <a:r>
              <a:rPr lang="da-DK" sz="1300" i="1" dirty="0">
                <a:latin typeface="Corbel" panose="020B0503020204020204"/>
              </a:rPr>
              <a:t> på 1 procent i beregning af klimaeffekten.  </a:t>
            </a:r>
            <a:endParaRPr kumimoji="0" lang="da-DK" sz="1300" b="0" i="1" u="none" strike="noStrike" kern="1200" cap="none" spc="0" normalizeH="0" baseline="0" noProof="0" dirty="0">
              <a:ln>
                <a:noFill/>
              </a:ln>
              <a:effectLst/>
              <a:uLnTx/>
              <a:uFillTx/>
              <a:latin typeface="Corbel" panose="020B0503020204020204"/>
              <a:ea typeface="+mn-ea"/>
              <a:cs typeface="+mn-cs"/>
            </a:endParaRPr>
          </a:p>
        </p:txBody>
      </p:sp>
      <p:sp>
        <p:nvSpPr>
          <p:cNvPr id="17" name="Tekstfelt 16">
            <a:extLst>
              <a:ext uri="{FF2B5EF4-FFF2-40B4-BE49-F238E27FC236}">
                <a16:creationId xmlns:a16="http://schemas.microsoft.com/office/drawing/2014/main" id="{96273D2C-42F3-E680-B15C-BB24C69CFE73}"/>
              </a:ext>
            </a:extLst>
          </p:cNvPr>
          <p:cNvSpPr txBox="1"/>
          <p:nvPr/>
        </p:nvSpPr>
        <p:spPr>
          <a:xfrm>
            <a:off x="5868000" y="842361"/>
            <a:ext cx="59564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LCA-analyse af CO</a:t>
            </a:r>
            <a:r>
              <a:rPr kumimoji="0" lang="da-DK" sz="14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e-udledning for en lastbil på 40 tons </a:t>
            </a:r>
            <a:r>
              <a:rPr kumimoji="0" lang="da-DK" sz="1400" b="0" i="1" u="none" strike="noStrike" kern="1200" cap="none" spc="0" normalizeH="0" baseline="30000" noProof="0" dirty="0">
                <a:ln>
                  <a:noFill/>
                </a:ln>
                <a:effectLst/>
                <a:uLnTx/>
                <a:uFillTx/>
                <a:latin typeface="Corbel" panose="020B0503020204020204"/>
                <a:ea typeface="+mn-ea"/>
                <a:cs typeface="+mn-cs"/>
              </a:rPr>
              <a:t>(1</a:t>
            </a:r>
            <a:r>
              <a:rPr lang="da-DK" sz="1400" i="1" baseline="30000" dirty="0">
                <a:latin typeface="Corbel" panose="020B0503020204020204"/>
              </a:rPr>
              <a:t>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graphicFrame>
        <p:nvGraphicFramePr>
          <p:cNvPr id="5" name="Diagram 4">
            <a:extLst>
              <a:ext uri="{FF2B5EF4-FFF2-40B4-BE49-F238E27FC236}">
                <a16:creationId xmlns:a16="http://schemas.microsoft.com/office/drawing/2014/main" id="{E95CC35F-0741-4006-95BA-6FCD2D6513D4}"/>
              </a:ext>
            </a:extLst>
          </p:cNvPr>
          <p:cNvGraphicFramePr>
            <a:graphicFrameLocks/>
          </p:cNvGraphicFramePr>
          <p:nvPr>
            <p:extLst>
              <p:ext uri="{D42A27DB-BD31-4B8C-83A1-F6EECF244321}">
                <p14:modId xmlns:p14="http://schemas.microsoft.com/office/powerpoint/2010/main" val="4153575161"/>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153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7600" y="1574716"/>
            <a:ext cx="4906899" cy="359185"/>
          </a:xfrm>
        </p:spPr>
        <p:txBody>
          <a:bodyPr/>
          <a:lstStyle/>
          <a:p>
            <a:r>
              <a:rPr lang="da-DK" sz="1800" dirty="0"/>
              <a:t>Mulighed for grøn omstilling af tung transport</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3108" y="2037817"/>
            <a:ext cx="4742091" cy="38968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t>Flydende biogas (LBG = </a:t>
            </a:r>
            <a:r>
              <a:rPr lang="da-DK" sz="1300" dirty="0" err="1"/>
              <a:t>Liquefied</a:t>
            </a:r>
            <a:r>
              <a:rPr lang="da-DK" sz="1300" dirty="0"/>
              <a:t> Bio Gas) er kølet ned til cirka </a:t>
            </a:r>
            <a:br>
              <a:rPr lang="da-DK" sz="1300" dirty="0"/>
            </a:br>
            <a:r>
              <a:rPr lang="da-DK" sz="1300" dirty="0"/>
              <a:t>-160°C, hvorved der opnås en højere energitæthed og dermed et lavere volumen. Dette er en fordel, når gassen skal anvendes som brændstof i skibe eller lastbiler, der har behov for lang rækkevidde. </a:t>
            </a:r>
          </a:p>
          <a:p>
            <a:pPr marL="0" indent="0">
              <a:buNone/>
              <a:defRPr/>
            </a:pPr>
            <a:r>
              <a:rPr lang="da-DK" sz="1300" dirty="0"/>
              <a:t>Efterspørgslen efter LBG til lastbiler er stigende i vores nabolande – især Tyskland – og i Danmark vil LBG kunne bidrage markant til grøn omstilling af de tungeste vægtklasser i vejgodstransporten samt skibsfarten. </a:t>
            </a:r>
          </a:p>
          <a:p>
            <a:pPr marL="0" indent="0">
              <a:buNone/>
              <a:defRPr/>
            </a:pPr>
            <a:r>
              <a:rPr lang="da-DK" sz="1300" dirty="0"/>
              <a:t>Den øverste figur viser, at ved anvendelse af biogas fra husdyrgødning er der på tværs af sektorer en samlet netto klimareduktion, der langt overstiger fortrængningen af fossil diesel. Dermed er biogas et klimaneutralt brændstof.</a:t>
            </a:r>
          </a:p>
          <a:p>
            <a:pPr marL="0" indent="0">
              <a:buNone/>
              <a:defRPr/>
            </a:pPr>
            <a:r>
              <a:rPr lang="da-DK" sz="1300" dirty="0"/>
              <a:t>Det danske gasdistributionsselskab </a:t>
            </a:r>
            <a:r>
              <a:rPr lang="da-DK" sz="1300" dirty="0" err="1"/>
              <a:t>Evida</a:t>
            </a:r>
            <a:r>
              <a:rPr lang="da-DK" sz="1300" dirty="0"/>
              <a:t> har varslet nye </a:t>
            </a:r>
            <a:r>
              <a:rPr lang="da-DK" sz="1300" dirty="0" err="1"/>
              <a:t>indfødningstariffer</a:t>
            </a:r>
            <a:r>
              <a:rPr lang="da-DK" sz="1300" dirty="0"/>
              <a:t> på tilførsel af biogas til gasnettet. Tarifferne vil medføre, at omkostningerne til transport af biogas via gasnettet forventes at overstige omkostningerne til at gøre biogassen flydende og transportere den på lastbil til Tyskland. Dermed er der risiko for, at betydelige mængder biogas dirigeres uden om det danske gasnet og i stedet transporteres til Tyskland med lastbiler. </a:t>
            </a:r>
          </a:p>
          <a:p>
            <a:pPr marL="0" indent="0">
              <a:buNone/>
              <a:defRPr/>
            </a:pPr>
            <a:endParaRPr lang="da-DK" sz="1300" dirty="0">
              <a:latin typeface="Corbel" panose="020B0503020204020204"/>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3108" y="733244"/>
            <a:ext cx="4911391" cy="867930"/>
          </a:xfrm>
        </p:spPr>
        <p:txBody>
          <a:bodyPr/>
          <a:lstStyle/>
          <a:p>
            <a:r>
              <a:rPr lang="da-DK" sz="2800" dirty="0"/>
              <a:t>Klimaeffekt af LBG og omkostninger til transport</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33  –  Biogas Outlook 2024</a:t>
            </a:r>
          </a:p>
        </p:txBody>
      </p:sp>
      <p:sp>
        <p:nvSpPr>
          <p:cNvPr id="9" name="Tekstfelt 8">
            <a:extLst>
              <a:ext uri="{FF2B5EF4-FFF2-40B4-BE49-F238E27FC236}">
                <a16:creationId xmlns:a16="http://schemas.microsoft.com/office/drawing/2014/main" id="{5501F4EC-EFE8-0CD9-FC81-74BD930D80CF}"/>
              </a:ext>
            </a:extLst>
          </p:cNvPr>
          <p:cNvSpPr txBox="1"/>
          <p:nvPr/>
        </p:nvSpPr>
        <p:spPr>
          <a:xfrm>
            <a:off x="5774499" y="3358409"/>
            <a:ext cx="5956498" cy="523220"/>
          </a:xfrm>
          <a:prstGeom prst="rect">
            <a:avLst/>
          </a:prstGeom>
          <a:noFill/>
        </p:spPr>
        <p:txBody>
          <a:bodyPr wrap="square" rtlCol="0">
            <a:spAutoFit/>
          </a:bodyPr>
          <a:lstStyle/>
          <a:p>
            <a:pPr>
              <a:defRPr/>
            </a:pPr>
            <a:r>
              <a:rPr lang="da-DK" sz="1400" b="1" dirty="0">
                <a:solidFill>
                  <a:srgbClr val="426243"/>
                </a:solidFill>
                <a:latin typeface="Corbel" panose="020B0503020204020204"/>
              </a:rPr>
              <a:t>Omkostninger ved at </a:t>
            </a:r>
            <a:r>
              <a:rPr lang="da-DK" sz="1400" b="1" dirty="0" err="1">
                <a:solidFill>
                  <a:srgbClr val="426243"/>
                </a:solidFill>
                <a:latin typeface="Corbel" panose="020B0503020204020204"/>
              </a:rPr>
              <a:t>forflyde</a:t>
            </a:r>
            <a:r>
              <a:rPr lang="da-DK" sz="1400" b="1" dirty="0">
                <a:solidFill>
                  <a:srgbClr val="426243"/>
                </a:solidFill>
                <a:latin typeface="Corbel" panose="020B0503020204020204"/>
              </a:rPr>
              <a:t> biogassen i Danmark eller sende den gennem gasnettet til forflydning i Tyskland </a:t>
            </a:r>
            <a:r>
              <a:rPr kumimoji="0" lang="da-DK" sz="1400" b="0" i="1" u="none" strike="noStrike" kern="1200" cap="none" spc="0" normalizeH="0" baseline="30000" noProof="0" dirty="0">
                <a:ln>
                  <a:noFill/>
                </a:ln>
                <a:effectLst/>
                <a:uLnTx/>
                <a:uFillTx/>
                <a:latin typeface="Corbel" panose="020B0503020204020204"/>
                <a:ea typeface="+mn-ea"/>
                <a:cs typeface="+mn-cs"/>
              </a:rPr>
              <a:t>(19) (20)</a:t>
            </a:r>
            <a:endParaRPr lang="da-DK" sz="1400" b="1" dirty="0">
              <a:solidFill>
                <a:srgbClr val="426243"/>
              </a:solidFill>
              <a:latin typeface="Corbel" panose="020B0503020204020204"/>
            </a:endParaRPr>
          </a:p>
        </p:txBody>
      </p:sp>
      <p:sp>
        <p:nvSpPr>
          <p:cNvPr id="11" name="Tekstfelt 10">
            <a:extLst>
              <a:ext uri="{FF2B5EF4-FFF2-40B4-BE49-F238E27FC236}">
                <a16:creationId xmlns:a16="http://schemas.microsoft.com/office/drawing/2014/main" id="{27F756A5-A584-01EB-8225-0DA1D5EDD889}"/>
              </a:ext>
            </a:extLst>
          </p:cNvPr>
          <p:cNvSpPr txBox="1"/>
          <p:nvPr/>
        </p:nvSpPr>
        <p:spPr>
          <a:xfrm>
            <a:off x="5774499" y="410321"/>
            <a:ext cx="6041988" cy="307777"/>
          </a:xfrm>
          <a:prstGeom prst="rect">
            <a:avLst/>
          </a:prstGeom>
          <a:noFill/>
        </p:spPr>
        <p:txBody>
          <a:bodyPr wrap="square" rtlCol="0">
            <a:spAutoFit/>
          </a:bodyPr>
          <a:lstStyle/>
          <a:p>
            <a:pPr>
              <a:defRPr/>
            </a:pPr>
            <a:r>
              <a:rPr lang="da-DK" sz="1400" b="1" dirty="0">
                <a:solidFill>
                  <a:srgbClr val="426243"/>
                </a:solidFill>
                <a:latin typeface="Corbel" panose="020B0503020204020204"/>
              </a:rPr>
              <a:t>Klimaeffekt ved fortrængning af diesel med LBG</a:t>
            </a:r>
          </a:p>
        </p:txBody>
      </p:sp>
      <p:graphicFrame>
        <p:nvGraphicFramePr>
          <p:cNvPr id="8" name="Diagram 7">
            <a:extLst>
              <a:ext uri="{FF2B5EF4-FFF2-40B4-BE49-F238E27FC236}">
                <a16:creationId xmlns:a16="http://schemas.microsoft.com/office/drawing/2014/main" id="{C943EFF5-8A8E-DC2B-72AB-AA8992CB5268}"/>
              </a:ext>
            </a:extLst>
          </p:cNvPr>
          <p:cNvGraphicFramePr>
            <a:graphicFrameLocks/>
          </p:cNvGraphicFramePr>
          <p:nvPr>
            <p:extLst>
              <p:ext uri="{D42A27DB-BD31-4B8C-83A1-F6EECF244321}">
                <p14:modId xmlns:p14="http://schemas.microsoft.com/office/powerpoint/2010/main" val="2961968266"/>
              </p:ext>
            </p:extLst>
          </p:nvPr>
        </p:nvGraphicFramePr>
        <p:xfrm>
          <a:off x="5882499" y="718098"/>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 9">
            <a:extLst>
              <a:ext uri="{FF2B5EF4-FFF2-40B4-BE49-F238E27FC236}">
                <a16:creationId xmlns:a16="http://schemas.microsoft.com/office/drawing/2014/main" id="{6E40F97D-BFAF-4F01-9137-1E0ECF9707A5}"/>
              </a:ext>
            </a:extLst>
          </p:cNvPr>
          <p:cNvGraphicFramePr>
            <a:graphicFrameLocks/>
          </p:cNvGraphicFramePr>
          <p:nvPr>
            <p:extLst>
              <p:ext uri="{D42A27DB-BD31-4B8C-83A1-F6EECF244321}">
                <p14:modId xmlns:p14="http://schemas.microsoft.com/office/powerpoint/2010/main" val="3615776104"/>
              </p:ext>
            </p:extLst>
          </p:nvPr>
        </p:nvGraphicFramePr>
        <p:xfrm>
          <a:off x="5882499" y="3878284"/>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2043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599" y="410321"/>
            <a:ext cx="3342893"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17" name="Titel 1">
            <a:extLst>
              <a:ext uri="{FF2B5EF4-FFF2-40B4-BE49-F238E27FC236}">
                <a16:creationId xmlns:a16="http://schemas.microsoft.com/office/drawing/2014/main" id="{74EDA2B2-B4DE-4710-BA08-7FB7904B2D12}"/>
              </a:ext>
            </a:extLst>
          </p:cNvPr>
          <p:cNvSpPr>
            <a:spLocks noGrp="1"/>
          </p:cNvSpPr>
          <p:nvPr>
            <p:ph type="title"/>
          </p:nvPr>
        </p:nvSpPr>
        <p:spPr>
          <a:xfrm>
            <a:off x="856713" y="722667"/>
            <a:ext cx="5142677" cy="867930"/>
          </a:xfrm>
        </p:spPr>
        <p:txBody>
          <a:bodyPr/>
          <a:lstStyle/>
          <a:p>
            <a:r>
              <a:rPr lang="da-DK" sz="2800" dirty="0"/>
              <a:t>Størst klimaeffekt ved </a:t>
            </a:r>
            <a:br>
              <a:rPr lang="da-DK" sz="2800" dirty="0"/>
            </a:br>
            <a:r>
              <a:rPr lang="da-DK" sz="2800" dirty="0"/>
              <a:t>udnyttelse af indfanget CO</a:t>
            </a:r>
            <a:r>
              <a:rPr lang="da-DK" sz="2800" baseline="-25000" dirty="0"/>
              <a:t>2</a:t>
            </a:r>
            <a:endParaRPr lang="da-DK" sz="2800" dirty="0"/>
          </a:p>
        </p:txBody>
      </p:sp>
      <p:sp>
        <p:nvSpPr>
          <p:cNvPr id="19" name="Pladsholder til indhold 5">
            <a:extLst>
              <a:ext uri="{FF2B5EF4-FFF2-40B4-BE49-F238E27FC236}">
                <a16:creationId xmlns:a16="http://schemas.microsoft.com/office/drawing/2014/main" id="{A2232ABE-69EF-479B-A579-9FEAA013ADE3}"/>
              </a:ext>
            </a:extLst>
          </p:cNvPr>
          <p:cNvSpPr>
            <a:spLocks noGrp="1"/>
          </p:cNvSpPr>
          <p:nvPr>
            <p:ph idx="14"/>
          </p:nvPr>
        </p:nvSpPr>
        <p:spPr>
          <a:xfrm>
            <a:off x="867599" y="1757351"/>
            <a:ext cx="4742927" cy="4298009"/>
          </a:xfrm>
        </p:spPr>
        <p:txBody>
          <a:bodyPr>
            <a:noAutofit/>
          </a:bodyPr>
          <a:lstStyle/>
          <a:p>
            <a:r>
              <a:rPr lang="da-DK" sz="1300" dirty="0"/>
              <a:t>Den biogene CO</a:t>
            </a:r>
            <a:r>
              <a:rPr lang="da-DK" sz="1300" baseline="-25000" dirty="0"/>
              <a:t>2</a:t>
            </a:r>
            <a:r>
              <a:rPr lang="da-DK" sz="1300" dirty="0"/>
              <a:t>, der indfanges på biogasanlæggenes opgraderingsanlæg, kan udnyttes på mindst 5 forskellige måder:</a:t>
            </a:r>
          </a:p>
          <a:p>
            <a:endParaRPr lang="da-DK" sz="1300" dirty="0"/>
          </a:p>
          <a:p>
            <a:pPr marL="342900" indent="-342900">
              <a:buAutoNum type="arabicPeriod"/>
            </a:pPr>
            <a:r>
              <a:rPr lang="da-DK" sz="1300" dirty="0"/>
              <a:t>Deponering som CCS.</a:t>
            </a:r>
          </a:p>
          <a:p>
            <a:pPr marL="342900" indent="-342900">
              <a:buAutoNum type="arabicPeriod"/>
            </a:pPr>
            <a:r>
              <a:rPr lang="da-DK" sz="1300" dirty="0"/>
              <a:t>Binding med brint fra VE-el til </a:t>
            </a:r>
            <a:r>
              <a:rPr lang="da-DK" sz="1300" dirty="0" err="1"/>
              <a:t>elektro</a:t>
            </a:r>
            <a:r>
              <a:rPr lang="da-DK" sz="1300" dirty="0"/>
              <a:t>-metan (e-metan) </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baseline="30000" dirty="0">
                <a:latin typeface="Corbel" panose="020B0503020204020204"/>
              </a:rPr>
              <a:t>13</a:t>
            </a:r>
            <a:r>
              <a:rPr kumimoji="0" lang="da-DK" sz="1300" b="0" i="1" u="none" strike="noStrike" kern="1200" cap="none" spc="0" normalizeH="0" baseline="30000" noProof="0" dirty="0">
                <a:ln>
                  <a:noFill/>
                </a:ln>
                <a:effectLst/>
                <a:uLnTx/>
                <a:uFillTx/>
                <a:latin typeface="Corbel" panose="020B0503020204020204"/>
                <a:ea typeface="+mn-ea"/>
                <a:cs typeface="+mn-cs"/>
              </a:rPr>
              <a:t>)</a:t>
            </a:r>
            <a:endParaRPr lang="da-DK" sz="1300" dirty="0"/>
          </a:p>
          <a:p>
            <a:pPr marL="342900" indent="-342900">
              <a:buAutoNum type="arabicPeriod"/>
            </a:pPr>
            <a:r>
              <a:rPr lang="da-DK" sz="1300" dirty="0"/>
              <a:t>Binding med brint fra VE-el til </a:t>
            </a:r>
            <a:r>
              <a:rPr lang="da-DK" sz="1300" dirty="0" err="1"/>
              <a:t>elektro</a:t>
            </a:r>
            <a:r>
              <a:rPr lang="da-DK" sz="1300" dirty="0"/>
              <a:t>-metanol (e-metanol) </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baseline="30000" dirty="0">
                <a:latin typeface="Corbel" panose="020B0503020204020204"/>
              </a:rPr>
              <a:t>13</a:t>
            </a:r>
            <a:r>
              <a:rPr kumimoji="0" lang="da-DK" sz="1300" b="0" i="1" u="none" strike="noStrike" kern="1200" cap="none" spc="0" normalizeH="0" baseline="30000" noProof="0" dirty="0">
                <a:ln>
                  <a:noFill/>
                </a:ln>
                <a:effectLst/>
                <a:uLnTx/>
                <a:uFillTx/>
                <a:latin typeface="Corbel" panose="020B0503020204020204"/>
                <a:ea typeface="+mn-ea"/>
                <a:cs typeface="+mn-cs"/>
              </a:rPr>
              <a:t>)</a:t>
            </a:r>
            <a:endParaRPr lang="da-DK" sz="1300" dirty="0"/>
          </a:p>
          <a:p>
            <a:pPr marL="342900" indent="-342900">
              <a:buAutoNum type="arabicPeriod"/>
            </a:pPr>
            <a:r>
              <a:rPr lang="da-DK" sz="1300" dirty="0"/>
              <a:t>Erstatning af industriel CO</a:t>
            </a:r>
            <a:r>
              <a:rPr lang="da-DK" sz="1300" baseline="-25000" dirty="0"/>
              <a:t>2</a:t>
            </a:r>
            <a:r>
              <a:rPr lang="da-DK" sz="1300" dirty="0"/>
              <a:t> der i dag produceres fra naturgas.</a:t>
            </a:r>
          </a:p>
          <a:p>
            <a:pPr marL="342900" indent="-342900">
              <a:buAutoNum type="arabicPeriod"/>
            </a:pPr>
            <a:r>
              <a:rPr lang="da-DK" sz="1300" dirty="0"/>
              <a:t>Erstatning af olie til industriel plastproduktion</a:t>
            </a:r>
          </a:p>
          <a:p>
            <a:endParaRPr lang="da-DK" sz="1300" dirty="0"/>
          </a:p>
          <a:p>
            <a:r>
              <a:rPr lang="da-DK" sz="1300" dirty="0"/>
              <a:t>Løsning 4 vil være den hurtigste og mest oplagte og sandsynligvis med den højeste klimaeffekt. Det er ikke lykkedes at skaffe data for dette endnu. Der var i 2023 stor industriel efterspørgsel og høje priser grundet mangel på naturgas.</a:t>
            </a:r>
          </a:p>
          <a:p>
            <a:endParaRPr lang="da-DK" sz="1300" dirty="0"/>
          </a:p>
          <a:p>
            <a:r>
              <a:rPr lang="da-DK" sz="1300" dirty="0"/>
              <a:t>Det ses, at e-metan leverer den største drivhusgasreduktion, men alene fordi den kan binde en større energimængde fra VE-el. Det er således VE-el der giver selve fortrængningen da CO2 frigives igen ved anvendelsen. Kan VE nyttiggøres på anden måde giver CCS derfor en større klimaeffekt.</a:t>
            </a:r>
            <a:br>
              <a:rPr lang="da-DK" sz="1300" dirty="0"/>
            </a:br>
            <a:r>
              <a:rPr lang="da-DK" sz="1300" dirty="0"/>
              <a:t>På lang sigt vil løsning 5 give mest  da den begrænser brugen af fossile kulbrinter</a:t>
            </a:r>
            <a:br>
              <a:rPr lang="da-DK" sz="1300" dirty="0"/>
            </a:br>
            <a:br>
              <a:rPr lang="da-DK" sz="1300" dirty="0"/>
            </a:br>
            <a:endParaRPr lang="da-DK" sz="1300" dirty="0"/>
          </a:p>
        </p:txBody>
      </p:sp>
      <p:sp>
        <p:nvSpPr>
          <p:cNvPr id="14" name="Tekstfelt 13">
            <a:extLst>
              <a:ext uri="{FF2B5EF4-FFF2-40B4-BE49-F238E27FC236}">
                <a16:creationId xmlns:a16="http://schemas.microsoft.com/office/drawing/2014/main" id="{1DB83BA7-FCDC-4C80-9C0C-F49DD62284D8}"/>
              </a:ext>
            </a:extLst>
          </p:cNvPr>
          <p:cNvSpPr txBox="1"/>
          <p:nvPr/>
        </p:nvSpPr>
        <p:spPr>
          <a:xfrm>
            <a:off x="797864" y="113015"/>
            <a:ext cx="1690576" cy="246221"/>
          </a:xfrm>
          <a:prstGeom prst="rect">
            <a:avLst/>
          </a:prstGeom>
          <a:noFill/>
        </p:spPr>
        <p:txBody>
          <a:bodyPr wrap="square" rtlCol="0">
            <a:spAutoFit/>
          </a:bodyPr>
          <a:lstStyle/>
          <a:p>
            <a:pPr algn="ctr"/>
            <a:r>
              <a:rPr lang="da-DK" sz="1000" dirty="0"/>
              <a:t>34  –  Biogas Outlook 2024</a:t>
            </a:r>
          </a:p>
        </p:txBody>
      </p:sp>
      <p:sp>
        <p:nvSpPr>
          <p:cNvPr id="16" name="Tekstfelt 15">
            <a:extLst>
              <a:ext uri="{FF2B5EF4-FFF2-40B4-BE49-F238E27FC236}">
                <a16:creationId xmlns:a16="http://schemas.microsoft.com/office/drawing/2014/main" id="{10870325-5858-4B2B-A69E-707E94F10B46}"/>
              </a:ext>
            </a:extLst>
          </p:cNvPr>
          <p:cNvSpPr txBox="1"/>
          <p:nvPr/>
        </p:nvSpPr>
        <p:spPr>
          <a:xfrm>
            <a:off x="5868000" y="648000"/>
            <a:ext cx="6026998" cy="523220"/>
          </a:xfrm>
          <a:prstGeom prst="rect">
            <a:avLst/>
          </a:prstGeom>
          <a:noFill/>
        </p:spPr>
        <p:txBody>
          <a:bodyPr wrap="square" rtlCol="0">
            <a:spAutoFit/>
          </a:bodyPr>
          <a:lstStyle/>
          <a:p>
            <a:pPr lvl="0">
              <a:defRPr/>
            </a:pPr>
            <a:r>
              <a:rPr lang="da-DK" sz="1400" b="1" dirty="0">
                <a:solidFill>
                  <a:srgbClr val="426243"/>
                </a:solidFill>
              </a:rPr>
              <a:t>Drivhusgasreduktions potentiale i 2030 ved CO</a:t>
            </a:r>
            <a:r>
              <a:rPr lang="da-DK" sz="1400" b="1" baseline="-25000" dirty="0">
                <a:solidFill>
                  <a:srgbClr val="426243"/>
                </a:solidFill>
              </a:rPr>
              <a:t>2</a:t>
            </a:r>
            <a:r>
              <a:rPr lang="da-DK" sz="1400" b="1" dirty="0">
                <a:solidFill>
                  <a:srgbClr val="426243"/>
                </a:solidFill>
              </a:rPr>
              <a:t>-fangst på biogasanlæg</a:t>
            </a:r>
          </a:p>
          <a:p>
            <a:pPr lvl="0">
              <a:defRPr/>
            </a:pPr>
            <a:r>
              <a:rPr lang="da-DK" sz="1400" b="1" dirty="0">
                <a:solidFill>
                  <a:srgbClr val="426243"/>
                </a:solidFill>
              </a:rPr>
              <a:t>– Frozen Policy og Green Policy scenariet</a:t>
            </a:r>
          </a:p>
        </p:txBody>
      </p:sp>
      <p:sp>
        <p:nvSpPr>
          <p:cNvPr id="2" name="Tekstfelt 1">
            <a:extLst>
              <a:ext uri="{FF2B5EF4-FFF2-40B4-BE49-F238E27FC236}">
                <a16:creationId xmlns:a16="http://schemas.microsoft.com/office/drawing/2014/main" id="{B07E3031-D371-1500-1CB8-534D70788A38}"/>
              </a:ext>
            </a:extLst>
          </p:cNvPr>
          <p:cNvSpPr txBox="1"/>
          <p:nvPr/>
        </p:nvSpPr>
        <p:spPr>
          <a:xfrm>
            <a:off x="5868000" y="4781550"/>
            <a:ext cx="5985075" cy="714375"/>
          </a:xfrm>
          <a:prstGeom prst="rect">
            <a:avLst/>
          </a:prstGeom>
        </p:spPr>
        <p:txBody>
          <a:bodyPr wrap="square" rtlCol="0">
            <a:noAutofit/>
          </a:bodyPr>
          <a:lstStyle/>
          <a:p>
            <a:r>
              <a:rPr lang="da-DK" sz="1400" i="1" dirty="0"/>
              <a:t>Figuren sammenligner CCS og to </a:t>
            </a:r>
            <a:r>
              <a:rPr lang="da-DK" sz="1400" i="1" dirty="0" err="1"/>
              <a:t>PtX</a:t>
            </a:r>
            <a:r>
              <a:rPr lang="da-DK" sz="1400" i="1" dirty="0"/>
              <a:t>-løsninger, herunder deres umiddelbare klimaværdi samt muligheden for at balancere el fra VE-anlæg.</a:t>
            </a:r>
          </a:p>
          <a:p>
            <a:pPr marL="0" indent="0" algn="l">
              <a:buNone/>
            </a:pPr>
            <a:endParaRPr lang="da-DK" sz="1400" i="1" dirty="0">
              <a:solidFill>
                <a:srgbClr val="426243"/>
              </a:solidFill>
              <a:highlight>
                <a:srgbClr val="FFFF00"/>
              </a:highlight>
              <a:latin typeface="Corbel" panose="020B0503020204020204"/>
            </a:endParaRPr>
          </a:p>
        </p:txBody>
      </p:sp>
      <p:graphicFrame>
        <p:nvGraphicFramePr>
          <p:cNvPr id="10" name="Diagram 9">
            <a:extLst>
              <a:ext uri="{FF2B5EF4-FFF2-40B4-BE49-F238E27FC236}">
                <a16:creationId xmlns:a16="http://schemas.microsoft.com/office/drawing/2014/main" id="{03B05557-B0AF-4C9F-99B6-5E95C68919D9}"/>
              </a:ext>
            </a:extLst>
          </p:cNvPr>
          <p:cNvGraphicFramePr>
            <a:graphicFrameLocks/>
          </p:cNvGraphicFramePr>
          <p:nvPr>
            <p:extLst>
              <p:ext uri="{D42A27DB-BD31-4B8C-83A1-F6EECF244321}">
                <p14:modId xmlns:p14="http://schemas.microsoft.com/office/powerpoint/2010/main" val="3773861609"/>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35858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599" y="410321"/>
            <a:ext cx="3342893"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17" name="Titel 1">
            <a:extLst>
              <a:ext uri="{FF2B5EF4-FFF2-40B4-BE49-F238E27FC236}">
                <a16:creationId xmlns:a16="http://schemas.microsoft.com/office/drawing/2014/main" id="{74EDA2B2-B4DE-4710-BA08-7FB7904B2D12}"/>
              </a:ext>
            </a:extLst>
          </p:cNvPr>
          <p:cNvSpPr>
            <a:spLocks noGrp="1"/>
          </p:cNvSpPr>
          <p:nvPr>
            <p:ph type="title"/>
          </p:nvPr>
        </p:nvSpPr>
        <p:spPr>
          <a:xfrm>
            <a:off x="856713" y="722667"/>
            <a:ext cx="5142677" cy="867930"/>
          </a:xfrm>
        </p:spPr>
        <p:txBody>
          <a:bodyPr/>
          <a:lstStyle/>
          <a:p>
            <a:r>
              <a:rPr lang="da-DK" sz="2800" dirty="0"/>
              <a:t>Biogen CO</a:t>
            </a:r>
            <a:r>
              <a:rPr lang="da-DK" sz="2800" baseline="-25000" dirty="0"/>
              <a:t>2</a:t>
            </a:r>
            <a:r>
              <a:rPr lang="da-DK" sz="2800" dirty="0"/>
              <a:t> fra biogas</a:t>
            </a:r>
            <a:br>
              <a:rPr lang="da-DK" sz="2800" dirty="0"/>
            </a:br>
            <a:endParaRPr lang="da-DK" sz="2800" dirty="0">
              <a:solidFill>
                <a:srgbClr val="FF0000"/>
              </a:solidFill>
            </a:endParaRPr>
          </a:p>
        </p:txBody>
      </p:sp>
      <p:sp>
        <p:nvSpPr>
          <p:cNvPr id="18" name="Pladsholder til tekst 2">
            <a:extLst>
              <a:ext uri="{FF2B5EF4-FFF2-40B4-BE49-F238E27FC236}">
                <a16:creationId xmlns:a16="http://schemas.microsoft.com/office/drawing/2014/main" id="{C9553AEB-AA2C-4FB2-8AA3-E5361643242A}"/>
              </a:ext>
            </a:extLst>
          </p:cNvPr>
          <p:cNvSpPr>
            <a:spLocks noGrp="1"/>
          </p:cNvSpPr>
          <p:nvPr>
            <p:ph type="body" idx="1"/>
          </p:nvPr>
        </p:nvSpPr>
        <p:spPr>
          <a:xfrm>
            <a:off x="873160" y="1320760"/>
            <a:ext cx="5319452" cy="307777"/>
          </a:xfrm>
        </p:spPr>
        <p:txBody>
          <a:bodyPr/>
          <a:lstStyle/>
          <a:p>
            <a:r>
              <a:rPr lang="da-DK" sz="1800" dirty="0"/>
              <a:t>Stort potentiale i anvendelse af CO</a:t>
            </a:r>
            <a:r>
              <a:rPr kumimoji="0" lang="da-DK" sz="18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800" dirty="0"/>
              <a:t> fra biogas</a:t>
            </a:r>
            <a:endParaRPr lang="da-DK" sz="1800" baseline="-25000" dirty="0"/>
          </a:p>
        </p:txBody>
      </p:sp>
      <p:sp>
        <p:nvSpPr>
          <p:cNvPr id="14" name="Tekstfelt 13">
            <a:extLst>
              <a:ext uri="{FF2B5EF4-FFF2-40B4-BE49-F238E27FC236}">
                <a16:creationId xmlns:a16="http://schemas.microsoft.com/office/drawing/2014/main" id="{1DB83BA7-FCDC-4C80-9C0C-F49DD62284D8}"/>
              </a:ext>
            </a:extLst>
          </p:cNvPr>
          <p:cNvSpPr txBox="1"/>
          <p:nvPr/>
        </p:nvSpPr>
        <p:spPr>
          <a:xfrm>
            <a:off x="797864" y="113015"/>
            <a:ext cx="1690576" cy="246221"/>
          </a:xfrm>
          <a:prstGeom prst="rect">
            <a:avLst/>
          </a:prstGeom>
          <a:noFill/>
        </p:spPr>
        <p:txBody>
          <a:bodyPr wrap="square" rtlCol="0">
            <a:spAutoFit/>
          </a:bodyPr>
          <a:lstStyle/>
          <a:p>
            <a:pPr algn="ctr"/>
            <a:r>
              <a:rPr lang="da-DK" sz="1000" dirty="0"/>
              <a:t>35  –  Biogas Outlook 2024</a:t>
            </a:r>
          </a:p>
        </p:txBody>
      </p:sp>
      <p:sp>
        <p:nvSpPr>
          <p:cNvPr id="15" name="Pladsholder til indhold 5">
            <a:extLst>
              <a:ext uri="{FF2B5EF4-FFF2-40B4-BE49-F238E27FC236}">
                <a16:creationId xmlns:a16="http://schemas.microsoft.com/office/drawing/2014/main" id="{48C8C538-EE5B-3005-6E42-C29B333F37F8}"/>
              </a:ext>
            </a:extLst>
          </p:cNvPr>
          <p:cNvSpPr txBox="1">
            <a:spLocks/>
          </p:cNvSpPr>
          <p:nvPr/>
        </p:nvSpPr>
        <p:spPr>
          <a:xfrm>
            <a:off x="867599" y="1775724"/>
            <a:ext cx="4742927" cy="4067188"/>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300" dirty="0"/>
              <a:t>CO</a:t>
            </a:r>
            <a:r>
              <a:rPr lang="da-DK" sz="1300" baseline="-25000" dirty="0"/>
              <a:t>2</a:t>
            </a:r>
            <a:r>
              <a:rPr lang="da-DK" sz="1300" dirty="0"/>
              <a:t> fra biogas betegnes som biogen CO</a:t>
            </a:r>
            <a:r>
              <a:rPr lang="da-DK" sz="1300" baseline="-25000" dirty="0"/>
              <a:t>2</a:t>
            </a:r>
            <a:r>
              <a:rPr lang="da-DK" sz="1300" dirty="0"/>
              <a:t>, da den har sin oprindelse i planter, der har hentet CO</a:t>
            </a:r>
            <a:r>
              <a:rPr lang="da-DK" sz="1300" baseline="-25000" dirty="0"/>
              <a:t>2</a:t>
            </a:r>
            <a:r>
              <a:rPr lang="da-DK" sz="1300" dirty="0"/>
              <a:t>’en ud af luften ved fotosyntese. Denne CO</a:t>
            </a:r>
            <a:r>
              <a:rPr lang="da-DK" sz="1300" baseline="-25000" dirty="0"/>
              <a:t>2</a:t>
            </a:r>
            <a:r>
              <a:rPr lang="da-DK" sz="1300" dirty="0"/>
              <a:t> ville under alle omstændigheder blive ledt tilbage til atmosfæren ved naturlig nedbrydning af plantematerialet. </a:t>
            </a:r>
          </a:p>
          <a:p>
            <a:endParaRPr lang="da-DK" sz="1300" dirty="0"/>
          </a:p>
          <a:p>
            <a:r>
              <a:rPr lang="da-DK" sz="1300" dirty="0"/>
              <a:t>Biogas indeholder typisk 50-65 procent biometan og 35-50 procent biogen CO</a:t>
            </a:r>
            <a:r>
              <a:rPr lang="da-DK" sz="1300" baseline="-25000" dirty="0"/>
              <a:t>2</a:t>
            </a:r>
            <a:r>
              <a:rPr lang="da-DK" sz="1300" dirty="0"/>
              <a:t>. Ved opgradering af biogassen til den kvalitet, der kræves i gasnettet, udskilles CO</a:t>
            </a:r>
            <a:r>
              <a:rPr lang="da-DK" sz="1300" baseline="-25000" dirty="0"/>
              <a:t>2</a:t>
            </a:r>
            <a:r>
              <a:rPr lang="da-DK" sz="1300" dirty="0"/>
              <a:t>’en og er dermed let tilgængelig på biogasanlæggene. Der er et stort potentiale i at anvende denne CO</a:t>
            </a:r>
            <a:r>
              <a:rPr lang="da-DK" sz="1300" baseline="-25000" dirty="0"/>
              <a:t>2</a:t>
            </a:r>
            <a:r>
              <a:rPr lang="da-DK" sz="1300" dirty="0"/>
              <a:t> til enten CO</a:t>
            </a:r>
            <a:r>
              <a:rPr lang="da-DK" sz="1300" baseline="-25000" dirty="0"/>
              <a:t>2</a:t>
            </a:r>
            <a:r>
              <a:rPr lang="da-DK" sz="1300" dirty="0"/>
              <a:t>-lagring (CCS), Power-to-X (</a:t>
            </a:r>
            <a:r>
              <a:rPr lang="da-DK" sz="1300" dirty="0" err="1"/>
              <a:t>PtX</a:t>
            </a:r>
            <a:r>
              <a:rPr lang="da-DK" sz="1300" dirty="0"/>
              <a:t>) eller industriel anvendelse af CO</a:t>
            </a:r>
            <a:r>
              <a:rPr lang="da-DK" sz="1300" baseline="-25000" dirty="0"/>
              <a:t>2</a:t>
            </a:r>
            <a:r>
              <a:rPr lang="da-DK" sz="1300" dirty="0"/>
              <a:t>, der i dag er fossilt baseret.</a:t>
            </a:r>
          </a:p>
          <a:p>
            <a:endParaRPr lang="da-DK" sz="1300" dirty="0"/>
          </a:p>
          <a:p>
            <a:r>
              <a:rPr lang="da-DK" sz="1300" dirty="0"/>
              <a:t>Mens </a:t>
            </a:r>
            <a:r>
              <a:rPr lang="da-DK" sz="1300" dirty="0" err="1"/>
              <a:t>Frozen</a:t>
            </a:r>
            <a:r>
              <a:rPr lang="da-DK" sz="1300" dirty="0"/>
              <a:t> Policy scenariet vurderes til at give et disponibelt CO</a:t>
            </a:r>
            <a:r>
              <a:rPr lang="da-DK" sz="1300" baseline="-25000" dirty="0"/>
              <a:t>2</a:t>
            </a:r>
            <a:r>
              <a:rPr lang="da-DK" sz="1300" dirty="0"/>
              <a:t>-potentiale på knap 1,7 millioner tons om året, så giver Green Policy</a:t>
            </a:r>
            <a:r>
              <a:rPr lang="da-DK" sz="1300" strike="sngStrike" dirty="0"/>
              <a:t> </a:t>
            </a:r>
            <a:r>
              <a:rPr lang="da-DK" sz="1300" dirty="0"/>
              <a:t>scenariet et disponibelt potentiale på over 2,2 millioner tons om året i 2030. Der er vedtaget en støtteordning, som giver mulighed for at lagre biogen CO</a:t>
            </a:r>
            <a:r>
              <a:rPr lang="da-DK" sz="1300" baseline="-25000" dirty="0"/>
              <a:t>2</a:t>
            </a:r>
            <a:r>
              <a:rPr lang="da-DK" sz="1300" dirty="0"/>
              <a:t> i perioden 2024-2032. Støtteordningen forventes at medføre, at der over otte år samlet lagres 4 millioner tons biogen CO</a:t>
            </a:r>
            <a:r>
              <a:rPr lang="da-DK" sz="1300" baseline="-25000" dirty="0"/>
              <a:t>2 </a:t>
            </a:r>
            <a:r>
              <a:rPr lang="da-DK" sz="1300" dirty="0"/>
              <a:t>.</a:t>
            </a:r>
            <a:r>
              <a:rPr lang="da-DK" sz="1300" i="1" baseline="30000" dirty="0">
                <a:latin typeface="Corbel" panose="020B0503020204020204"/>
              </a:rPr>
              <a:t>(21)</a:t>
            </a:r>
            <a:endParaRPr lang="da-DK" sz="1300" dirty="0"/>
          </a:p>
        </p:txBody>
      </p:sp>
      <p:sp>
        <p:nvSpPr>
          <p:cNvPr id="11" name="Tekstfelt 10">
            <a:extLst>
              <a:ext uri="{FF2B5EF4-FFF2-40B4-BE49-F238E27FC236}">
                <a16:creationId xmlns:a16="http://schemas.microsoft.com/office/drawing/2014/main" id="{6404A37E-459E-1A5F-9D08-35938974FC74}"/>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solidFill>
                  <a:srgbClr val="426243"/>
                </a:solidFill>
              </a:rPr>
              <a:t>Disponibel CO</a:t>
            </a:r>
            <a:r>
              <a:rPr lang="da-DK" sz="1400" b="1" baseline="-25000" dirty="0">
                <a:solidFill>
                  <a:srgbClr val="426243"/>
                </a:solidFill>
              </a:rPr>
              <a:t>2</a:t>
            </a:r>
            <a:r>
              <a:rPr lang="da-DK" sz="1400" b="1" dirty="0">
                <a:solidFill>
                  <a:srgbClr val="426243"/>
                </a:solidFill>
              </a:rPr>
              <a:t> til PtX og CCS – Frozen Policy scenarie</a:t>
            </a:r>
          </a:p>
        </p:txBody>
      </p:sp>
      <p:sp>
        <p:nvSpPr>
          <p:cNvPr id="13" name="Tekstfelt 12">
            <a:extLst>
              <a:ext uri="{FF2B5EF4-FFF2-40B4-BE49-F238E27FC236}">
                <a16:creationId xmlns:a16="http://schemas.microsoft.com/office/drawing/2014/main" id="{DC6048DB-3DF3-BDD6-742C-8753337BECD5}"/>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t>Disponibel CO</a:t>
            </a:r>
            <a:r>
              <a:rPr lang="da-DK" sz="1400" b="1" baseline="-25000" dirty="0"/>
              <a:t>2</a:t>
            </a:r>
            <a:r>
              <a:rPr lang="da-DK" sz="1400" b="1" dirty="0"/>
              <a:t> til PtX og CCS – Green Policy scenarie</a:t>
            </a:r>
          </a:p>
        </p:txBody>
      </p:sp>
      <p:graphicFrame>
        <p:nvGraphicFramePr>
          <p:cNvPr id="5" name="Diagram 4">
            <a:extLst>
              <a:ext uri="{FF2B5EF4-FFF2-40B4-BE49-F238E27FC236}">
                <a16:creationId xmlns:a16="http://schemas.microsoft.com/office/drawing/2014/main" id="{6C4554C2-A4B1-43C5-9765-B20FBB0F9213}"/>
              </a:ext>
            </a:extLst>
          </p:cNvPr>
          <p:cNvGraphicFramePr>
            <a:graphicFrameLocks/>
          </p:cNvGraphicFramePr>
          <p:nvPr>
            <p:extLst>
              <p:ext uri="{D42A27DB-BD31-4B8C-83A1-F6EECF244321}">
                <p14:modId xmlns:p14="http://schemas.microsoft.com/office/powerpoint/2010/main" val="2075025488"/>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 7">
            <a:extLst>
              <a:ext uri="{FF2B5EF4-FFF2-40B4-BE49-F238E27FC236}">
                <a16:creationId xmlns:a16="http://schemas.microsoft.com/office/drawing/2014/main" id="{3A776A92-6320-47BF-B30D-C3892ED1F8B0}"/>
              </a:ext>
            </a:extLst>
          </p:cNvPr>
          <p:cNvGraphicFramePr>
            <a:graphicFrameLocks/>
          </p:cNvGraphicFramePr>
          <p:nvPr>
            <p:extLst>
              <p:ext uri="{D42A27DB-BD31-4B8C-83A1-F6EECF244321}">
                <p14:modId xmlns:p14="http://schemas.microsoft.com/office/powerpoint/2010/main" val="4148645799"/>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24253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2E90249-9A75-408C-B8F3-844C1105D3AB}"/>
              </a:ext>
            </a:extLst>
          </p:cNvPr>
          <p:cNvSpPr>
            <a:spLocks noGrp="1"/>
          </p:cNvSpPr>
          <p:nvPr>
            <p:ph type="title"/>
          </p:nvPr>
        </p:nvSpPr>
        <p:spPr>
          <a:xfrm>
            <a:off x="867599" y="722666"/>
            <a:ext cx="5037901" cy="480131"/>
          </a:xfrm>
        </p:spPr>
        <p:txBody>
          <a:bodyPr/>
          <a:lstStyle/>
          <a:p>
            <a:r>
              <a:rPr lang="da-DK" sz="2800" dirty="0"/>
              <a:t>Klimaeffekt i landbruget</a:t>
            </a:r>
          </a:p>
        </p:txBody>
      </p:sp>
      <p:sp>
        <p:nvSpPr>
          <p:cNvPr id="9" name="Pladsholder til indhold 5">
            <a:extLst>
              <a:ext uri="{FF2B5EF4-FFF2-40B4-BE49-F238E27FC236}">
                <a16:creationId xmlns:a16="http://schemas.microsoft.com/office/drawing/2014/main" id="{0B7223AB-AAC3-4DAE-AD48-64ED87C84561}"/>
              </a:ext>
            </a:extLst>
          </p:cNvPr>
          <p:cNvSpPr txBox="1">
            <a:spLocks/>
          </p:cNvSpPr>
          <p:nvPr/>
        </p:nvSpPr>
        <p:spPr>
          <a:xfrm>
            <a:off x="894852" y="1753183"/>
            <a:ext cx="4733110" cy="41457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Landbruget står ligesom det øvrige samfund over for en stor klimaudfordring og har som den eneste sektor et bindende klimamål. Med klimaaftalen for landbruget fra 2021 kræves hyppig udslusning af gylle fra eksisterende slagtesvinestalde og i alle nye svinestalde fra 1. januar 2023.</a:t>
            </a:r>
            <a:r>
              <a:rPr kumimoji="0" lang="da-DK" sz="1300" b="0" i="1" u="none" strike="noStrike" kern="1200" cap="none" spc="0" normalizeH="0" baseline="30000" noProof="0" dirty="0">
                <a:ln>
                  <a:noFill/>
                </a:ln>
                <a:effectLst/>
                <a:uLnTx/>
                <a:uFillTx/>
                <a:latin typeface="Corbel" panose="020B0503020204020204"/>
                <a:ea typeface="+mn-ea"/>
                <a:cs typeface="+mn-cs"/>
              </a:rPr>
              <a:t>(22)</a:t>
            </a: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Landbrugsstyrelsen har tidligere finansieret et rådgivningsprojekt med deltagelse af en række biogasanlæg og ca. 400 leverandører af svinegylle, hvor effekten i eksisterende stalde er dokumenteret.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Effekten vil være endnu højere i </a:t>
            </a:r>
            <a:r>
              <a:rPr lang="da-DK" sz="1300" dirty="0">
                <a:solidFill>
                  <a:srgbClr val="426243"/>
                </a:solidFill>
                <a:latin typeface="Corbel" panose="020B0503020204020204"/>
              </a:rPr>
              <a:t>nye</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stalde, hvor der etableres hyppig udslusning med ugentlig udpumpning af gyllen eller dagligt i stalde med linespil.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Afgasning af husdyrgødning har dermed en </a:t>
            </a:r>
            <a:r>
              <a:rPr lang="da-DK" sz="1300" dirty="0">
                <a:solidFill>
                  <a:srgbClr val="426243"/>
                </a:solidFill>
                <a:latin typeface="Corbel" panose="020B0503020204020204"/>
              </a:rPr>
              <a:t>ekstra</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klimaeffekt, idet udledningen af metan fra stalde og gyllelagre mindskes, samtidig med at den producerede biogas erstatter fossil gas og dermed reducerer </a:t>
            </a:r>
            <a:r>
              <a:rPr kumimoji="0" lang="da-DK" sz="1300" b="0" i="0" u="none" strike="noStrike" kern="1200" cap="none" spc="0" normalizeH="0" baseline="0" noProof="0" dirty="0">
                <a:ln>
                  <a:noFill/>
                </a:ln>
                <a:solidFill>
                  <a:srgbClr val="426243"/>
                </a:solidFill>
                <a:effectLst/>
                <a:uLnTx/>
                <a:uFillTx/>
                <a:ea typeface="+mn-ea"/>
                <a:cs typeface="+mn-cs"/>
              </a:rPr>
              <a:t>udslippet af CO</a:t>
            </a:r>
            <a:r>
              <a:rPr lang="da-DK" sz="1300" baseline="-25000" dirty="0"/>
              <a:t>2</a:t>
            </a:r>
            <a:r>
              <a:rPr kumimoji="0" lang="da-DK" sz="1300" b="0" i="0" u="none" strike="noStrike" kern="1200" cap="none" spc="0" normalizeH="0" baseline="0" noProof="0" dirty="0">
                <a:ln>
                  <a:noFill/>
                </a:ln>
                <a:solidFill>
                  <a:srgbClr val="426243"/>
                </a:solidFill>
                <a:effectLst/>
                <a:uLnTx/>
                <a:uFillTx/>
                <a:ea typeface="+mn-ea"/>
                <a:cs typeface="+mn-cs"/>
              </a:rPr>
              <a:t> </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herfra.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300" dirty="0">
                <a:latin typeface="Corbel" panose="020B0503020204020204"/>
              </a:rPr>
              <a:t>I </a:t>
            </a:r>
            <a:r>
              <a:rPr lang="da-DK" sz="1300" dirty="0" err="1">
                <a:latin typeface="Corbel" panose="020B0503020204020204"/>
              </a:rPr>
              <a:t>Frozen</a:t>
            </a:r>
            <a:r>
              <a:rPr lang="da-DK" sz="1300" dirty="0">
                <a:latin typeface="Corbel" panose="020B0503020204020204"/>
              </a:rPr>
              <a:t> Policy-scenariet er den samlede </a:t>
            </a:r>
            <a:r>
              <a:rPr lang="da-DK" sz="1300" dirty="0" err="1">
                <a:latin typeface="Corbel" panose="020B0503020204020204"/>
              </a:rPr>
              <a:t>klimagasreduktion</a:t>
            </a:r>
            <a:r>
              <a:rPr lang="da-DK" sz="1300" dirty="0">
                <a:latin typeface="Corbel" panose="020B0503020204020204"/>
              </a:rPr>
              <a:t> ca. 2,8 millioner tons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e i 2030. Heraf er der en reduktion i landbruget på cirka 0,7 millioner tons. I Green Policy-scenariet forøges denne reduktion til 3,8 millioner tons CO</a:t>
            </a:r>
            <a:r>
              <a:rPr lang="da-DK" sz="1300" baseline="-25000" dirty="0">
                <a:latin typeface="Corbel" panose="020B0503020204020204"/>
              </a:rPr>
              <a:t>2</a:t>
            </a:r>
            <a:r>
              <a:rPr lang="da-DK" sz="1300" dirty="0">
                <a:latin typeface="Corbel" panose="020B0503020204020204"/>
              </a:rPr>
              <a:t>, heraf en reduktion på 1,1 millioner tons CO</a:t>
            </a:r>
            <a:r>
              <a:rPr lang="da-DK" sz="1300" baseline="-25000" dirty="0">
                <a:latin typeface="Corbel" panose="020B0503020204020204"/>
              </a:rPr>
              <a:t>2</a:t>
            </a:r>
            <a:r>
              <a:rPr lang="da-DK" sz="1300" dirty="0">
                <a:latin typeface="Corbel" panose="020B0503020204020204"/>
              </a:rPr>
              <a:t>e i landbruget.</a:t>
            </a:r>
            <a:endParaRPr kumimoji="0" lang="da-DK" sz="1300" b="0" i="0" u="none" strike="noStrike" kern="1200" cap="none" spc="0" normalizeH="0" baseline="0" noProof="0" dirty="0">
              <a:ln>
                <a:noFill/>
              </a:ln>
              <a:effectLst/>
              <a:uLnTx/>
              <a:uFillTx/>
              <a:latin typeface="Corbel" panose="020B0503020204020204"/>
              <a:ea typeface="+mn-ea"/>
              <a:cs typeface="+mn-cs"/>
            </a:endParaRPr>
          </a:p>
        </p:txBody>
      </p:sp>
      <p:sp>
        <p:nvSpPr>
          <p:cNvPr id="11" name="Pladsholder til tekst 2">
            <a:extLst>
              <a:ext uri="{FF2B5EF4-FFF2-40B4-BE49-F238E27FC236}">
                <a16:creationId xmlns:a16="http://schemas.microsoft.com/office/drawing/2014/main" id="{601C6FB5-A304-43BD-B1CD-3EBB0D6F521B}"/>
              </a:ext>
            </a:extLst>
          </p:cNvPr>
          <p:cNvSpPr>
            <a:spLocks noGrp="1"/>
          </p:cNvSpPr>
          <p:nvPr>
            <p:ph type="body" idx="1"/>
          </p:nvPr>
        </p:nvSpPr>
        <p:spPr>
          <a:xfrm>
            <a:off x="867599" y="1268117"/>
            <a:ext cx="4628325" cy="319143"/>
          </a:xfrm>
        </p:spPr>
        <p:txBody>
          <a:bodyPr/>
          <a:lstStyle/>
          <a:p>
            <a:r>
              <a:rPr lang="da-DK" sz="1800" dirty="0"/>
              <a:t>Stor synergi med hyppig udslusning og køling</a:t>
            </a:r>
            <a:endParaRPr lang="da-DK" sz="1800" baseline="-25000" dirty="0"/>
          </a:p>
        </p:txBody>
      </p:sp>
      <p:sp>
        <p:nvSpPr>
          <p:cNvPr id="13" name="Tekstfelt 12">
            <a:extLst>
              <a:ext uri="{FF2B5EF4-FFF2-40B4-BE49-F238E27FC236}">
                <a16:creationId xmlns:a16="http://schemas.microsoft.com/office/drawing/2014/main" id="{4BC3066D-196C-48F6-AA1B-6BD276242B2F}"/>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6" name="Tekstfelt 15">
            <a:extLst>
              <a:ext uri="{FF2B5EF4-FFF2-40B4-BE49-F238E27FC236}">
                <a16:creationId xmlns:a16="http://schemas.microsoft.com/office/drawing/2014/main" id="{3FF0B3C9-CF7E-4D8A-92CA-099583B9D688}"/>
              </a:ext>
            </a:extLst>
          </p:cNvPr>
          <p:cNvSpPr txBox="1"/>
          <p:nvPr/>
        </p:nvSpPr>
        <p:spPr>
          <a:xfrm>
            <a:off x="797860"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36</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12" name="Tekstfelt 11">
            <a:extLst>
              <a:ext uri="{FF2B5EF4-FFF2-40B4-BE49-F238E27FC236}">
                <a16:creationId xmlns:a16="http://schemas.microsoft.com/office/drawing/2014/main" id="{A4E4156B-3EDB-CA67-30C7-A8B8B63E352F}"/>
              </a:ext>
            </a:extLst>
          </p:cNvPr>
          <p:cNvSpPr txBox="1"/>
          <p:nvPr/>
        </p:nvSpPr>
        <p:spPr>
          <a:xfrm>
            <a:off x="5868000" y="432000"/>
            <a:ext cx="59564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 ved hyppig udslusning/gyllekøling – Frozen Policy scenarie</a:t>
            </a:r>
          </a:p>
        </p:txBody>
      </p:sp>
      <p:sp>
        <p:nvSpPr>
          <p:cNvPr id="17" name="Tekstfelt 16">
            <a:extLst>
              <a:ext uri="{FF2B5EF4-FFF2-40B4-BE49-F238E27FC236}">
                <a16:creationId xmlns:a16="http://schemas.microsoft.com/office/drawing/2014/main" id="{7B022231-00BD-4672-1537-6970F0A2FD61}"/>
              </a:ext>
            </a:extLst>
          </p:cNvPr>
          <p:cNvSpPr txBox="1"/>
          <p:nvPr/>
        </p:nvSpPr>
        <p:spPr>
          <a:xfrm>
            <a:off x="5868000" y="3346223"/>
            <a:ext cx="60419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 ved hyppig udslusning/gyllekøling – Green Policy scenarie</a:t>
            </a:r>
          </a:p>
        </p:txBody>
      </p:sp>
      <p:graphicFrame>
        <p:nvGraphicFramePr>
          <p:cNvPr id="5" name="Diagram 4">
            <a:extLst>
              <a:ext uri="{FF2B5EF4-FFF2-40B4-BE49-F238E27FC236}">
                <a16:creationId xmlns:a16="http://schemas.microsoft.com/office/drawing/2014/main" id="{641FC459-D7C8-4E4B-B44E-14B17760B757}"/>
              </a:ext>
            </a:extLst>
          </p:cNvPr>
          <p:cNvGraphicFramePr>
            <a:graphicFrameLocks/>
          </p:cNvGraphicFramePr>
          <p:nvPr>
            <p:extLst>
              <p:ext uri="{D42A27DB-BD31-4B8C-83A1-F6EECF244321}">
                <p14:modId xmlns:p14="http://schemas.microsoft.com/office/powerpoint/2010/main" val="4106521372"/>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Diagram 2">
            <a:extLst>
              <a:ext uri="{FF2B5EF4-FFF2-40B4-BE49-F238E27FC236}">
                <a16:creationId xmlns:a16="http://schemas.microsoft.com/office/drawing/2014/main" id="{BDE0B738-213A-4DA0-8D64-2B2F920111BE}"/>
              </a:ext>
            </a:extLst>
          </p:cNvPr>
          <p:cNvGraphicFramePr>
            <a:graphicFrameLocks/>
          </p:cNvGraphicFramePr>
          <p:nvPr>
            <p:extLst>
              <p:ext uri="{D42A27DB-BD31-4B8C-83A1-F6EECF244321}">
                <p14:modId xmlns:p14="http://schemas.microsoft.com/office/powerpoint/2010/main" val="840844531"/>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a:extLst>
              <a:ext uri="{FF2B5EF4-FFF2-40B4-BE49-F238E27FC236}">
                <a16:creationId xmlns:a16="http://schemas.microsoft.com/office/drawing/2014/main" id="{9A58B5FA-2680-41EC-B52E-291FCFCD37E4}"/>
              </a:ext>
            </a:extLst>
          </p:cNvPr>
          <p:cNvGraphicFramePr>
            <a:graphicFrameLocks/>
          </p:cNvGraphicFramePr>
          <p:nvPr>
            <p:extLst>
              <p:ext uri="{D42A27DB-BD31-4B8C-83A1-F6EECF244321}">
                <p14:modId xmlns:p14="http://schemas.microsoft.com/office/powerpoint/2010/main" val="118002470"/>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7082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2E90249-9A75-408C-B8F3-844C1105D3AB}"/>
              </a:ext>
            </a:extLst>
          </p:cNvPr>
          <p:cNvSpPr>
            <a:spLocks noGrp="1"/>
          </p:cNvSpPr>
          <p:nvPr>
            <p:ph type="title"/>
          </p:nvPr>
        </p:nvSpPr>
        <p:spPr>
          <a:xfrm>
            <a:off x="867599" y="722666"/>
            <a:ext cx="4996022" cy="480131"/>
          </a:xfrm>
        </p:spPr>
        <p:txBody>
          <a:bodyPr/>
          <a:lstStyle/>
          <a:p>
            <a:r>
              <a:rPr lang="da-DK" sz="2800" dirty="0"/>
              <a:t>Klimaeffekt af gyllehåndtering</a:t>
            </a:r>
            <a:endParaRPr lang="da-DK" sz="2800" dirty="0">
              <a:highlight>
                <a:srgbClr val="FFFF00"/>
              </a:highlight>
            </a:endParaRPr>
          </a:p>
        </p:txBody>
      </p:sp>
      <p:sp>
        <p:nvSpPr>
          <p:cNvPr id="9" name="Pladsholder til indhold 5">
            <a:extLst>
              <a:ext uri="{FF2B5EF4-FFF2-40B4-BE49-F238E27FC236}">
                <a16:creationId xmlns:a16="http://schemas.microsoft.com/office/drawing/2014/main" id="{0B7223AB-AAC3-4DAE-AD48-64ED87C84561}"/>
              </a:ext>
            </a:extLst>
          </p:cNvPr>
          <p:cNvSpPr txBox="1">
            <a:spLocks/>
          </p:cNvSpPr>
          <p:nvPr/>
        </p:nvSpPr>
        <p:spPr>
          <a:xfrm>
            <a:off x="867599" y="1954728"/>
            <a:ext cx="4733110" cy="36393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Når husdyrgødningen oplagres i gyllekanalerne i stalde</a:t>
            </a:r>
            <a:r>
              <a:rPr kumimoji="0" lang="da-DK" sz="1300" b="0" i="0" u="none" strike="noStrike" kern="1200" cap="none" spc="0" normalizeH="0" baseline="0" noProof="0" dirty="0">
                <a:ln>
                  <a:noFill/>
                </a:ln>
                <a:effectLst/>
                <a:uLnTx/>
                <a:uFillTx/>
                <a:latin typeface="Corbel" panose="020B0503020204020204"/>
                <a:ea typeface="+mn-ea"/>
                <a:cs typeface="+mn-cs"/>
              </a:rPr>
              <a:t>ne eller i gylletanken, sker der en b</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iologisk omsætning, som fører til dannelse af drivhusgassen metan. Når gyllen afgasses i et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biogas-anlæg</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opsamles denne metan, og dermed reduceres landbrugets klimapåvirkning. Samtidig kan den producerede biogas fortrænge fossil energi og dermed mindske udslippet af CO</a:t>
            </a:r>
            <a:r>
              <a:rPr lang="da-DK" sz="1300" baseline="-25000" dirty="0"/>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Klimagevinsten kan optimeres ved</a:t>
            </a:r>
            <a:r>
              <a:rPr lang="da-DK" sz="1300" dirty="0">
                <a:solidFill>
                  <a:srgbClr val="426243"/>
                </a:solidFill>
                <a:latin typeface="Corbel" panose="020B0503020204020204"/>
              </a:rPr>
              <a:t>,</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at gyllen flyttes hurtigere fra staldene til biogasanlægget. Enten ved hyppig udslusning af gyllen en gang om ugen eller dagligt via såkaldte linespil.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En optimal gyllehåndtering i staldene kombineret med biogas kan </a:t>
            </a:r>
            <a:r>
              <a:rPr kumimoji="0" lang="da-DK" sz="1300" b="0" i="0" u="none" strike="noStrike" kern="1200" cap="none" spc="0" normalizeH="0" baseline="0" noProof="0" dirty="0">
                <a:ln>
                  <a:noFill/>
                </a:ln>
                <a:effectLst/>
                <a:uLnTx/>
                <a:uFillTx/>
                <a:latin typeface="Corbel" panose="020B0503020204020204"/>
                <a:ea typeface="+mn-ea"/>
                <a:cs typeface="+mn-cs"/>
              </a:rPr>
              <a:t>dermed eliminere husdyrgødningens klimapåvirkning.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Udledningen af metan kan også reduceres ved at tilsætte svovlsyre til gyllen. Hvis gyllen forsures i stalden, kan den imidlertid ikke i samme omfang nyttiggøres i biogasanlæg.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Forsuring har dermed ikke biogassens dobbelte klimaeffekt, og dermed er både klimaeffekten i landbruget og den samlede netto CO</a:t>
            </a:r>
            <a:r>
              <a:rPr lang="da-DK" sz="1300" baseline="-25000" dirty="0"/>
              <a:t>2</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-reduktion mindre ved forsuring end ved biogas.</a:t>
            </a:r>
            <a:endParaRPr kumimoji="0" lang="da-DK" sz="1300" b="0" i="0" u="none" strike="noStrike" kern="1200" cap="none" spc="0" normalizeH="0" baseline="0" noProof="0" dirty="0">
              <a:ln>
                <a:noFill/>
              </a:ln>
              <a:solidFill>
                <a:srgbClr val="FF0000"/>
              </a:solidFill>
              <a:effectLst/>
              <a:uLnTx/>
              <a:uFillTx/>
              <a:latin typeface="Corbel" panose="020B0503020204020204"/>
              <a:ea typeface="+mn-ea"/>
              <a:cs typeface="+mn-cs"/>
            </a:endParaRPr>
          </a:p>
        </p:txBody>
      </p:sp>
      <p:sp>
        <p:nvSpPr>
          <p:cNvPr id="11" name="Pladsholder til tekst 2">
            <a:extLst>
              <a:ext uri="{FF2B5EF4-FFF2-40B4-BE49-F238E27FC236}">
                <a16:creationId xmlns:a16="http://schemas.microsoft.com/office/drawing/2014/main" id="{601C6FB5-A304-43BD-B1CD-3EBB0D6F521B}"/>
              </a:ext>
            </a:extLst>
          </p:cNvPr>
          <p:cNvSpPr>
            <a:spLocks noGrp="1"/>
          </p:cNvSpPr>
          <p:nvPr>
            <p:ph type="body" idx="1"/>
          </p:nvPr>
        </p:nvSpPr>
        <p:spPr>
          <a:xfrm>
            <a:off x="867599" y="1288134"/>
            <a:ext cx="4628325" cy="581257"/>
          </a:xfrm>
        </p:spPr>
        <p:txBody>
          <a:bodyPr/>
          <a:lstStyle/>
          <a:p>
            <a:r>
              <a:rPr lang="da-DK" sz="1800" dirty="0"/>
              <a:t>Hurtig udslusning fra staldene og afgasning af husdyrgødningen mindsker klimapåvirkningen</a:t>
            </a:r>
          </a:p>
        </p:txBody>
      </p:sp>
      <p:sp>
        <p:nvSpPr>
          <p:cNvPr id="13" name="Tekstfelt 12">
            <a:extLst>
              <a:ext uri="{FF2B5EF4-FFF2-40B4-BE49-F238E27FC236}">
                <a16:creationId xmlns:a16="http://schemas.microsoft.com/office/drawing/2014/main" id="{4BC3066D-196C-48F6-AA1B-6BD276242B2F}"/>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6" name="Tekstfelt 15">
            <a:extLst>
              <a:ext uri="{FF2B5EF4-FFF2-40B4-BE49-F238E27FC236}">
                <a16:creationId xmlns:a16="http://schemas.microsoft.com/office/drawing/2014/main" id="{3FF0B3C9-CF7E-4D8A-92CA-099583B9D688}"/>
              </a:ext>
            </a:extLst>
          </p:cNvPr>
          <p:cNvSpPr txBox="1"/>
          <p:nvPr/>
        </p:nvSpPr>
        <p:spPr>
          <a:xfrm>
            <a:off x="797860"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37</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15" name="Tekstfelt 14">
            <a:extLst>
              <a:ext uri="{FF2B5EF4-FFF2-40B4-BE49-F238E27FC236}">
                <a16:creationId xmlns:a16="http://schemas.microsoft.com/office/drawing/2014/main" id="{6F2C3036-975D-4361-BA1B-A6D7EBBA3249}"/>
              </a:ext>
            </a:extLst>
          </p:cNvPr>
          <p:cNvSpPr txBox="1"/>
          <p:nvPr/>
        </p:nvSpPr>
        <p:spPr>
          <a:xfrm>
            <a:off x="5868000" y="864000"/>
            <a:ext cx="60553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Klimagevinst ved forskellige gyllehåndteringsteknologier </a:t>
            </a:r>
            <a:r>
              <a:rPr kumimoji="0" lang="da-DK" sz="1300" b="0" i="1" u="none" strike="noStrike" kern="1200" cap="none" spc="0" normalizeH="0" baseline="30000" noProof="0" dirty="0">
                <a:ln>
                  <a:noFill/>
                </a:ln>
                <a:effectLst/>
                <a:uLnTx/>
                <a:uFillTx/>
                <a:latin typeface="Corbel" panose="020B0503020204020204"/>
                <a:ea typeface="+mn-ea"/>
                <a:cs typeface="+mn-cs"/>
              </a:rPr>
              <a:t>(23, 24)</a:t>
            </a:r>
            <a:endParaRPr kumimoji="0" lang="da-DK" sz="1300" b="1" i="0"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4" name="Tekstfelt 3">
            <a:extLst>
              <a:ext uri="{FF2B5EF4-FFF2-40B4-BE49-F238E27FC236}">
                <a16:creationId xmlns:a16="http://schemas.microsoft.com/office/drawing/2014/main" id="{7A83064A-8AB5-20CD-8D6D-E964750C9E28}"/>
              </a:ext>
            </a:extLst>
          </p:cNvPr>
          <p:cNvSpPr txBox="1"/>
          <p:nvPr/>
        </p:nvSpPr>
        <p:spPr>
          <a:xfrm>
            <a:off x="5868000" y="4752001"/>
            <a:ext cx="5951317" cy="1734524"/>
          </a:xfrm>
          <a:prstGeom prst="rect">
            <a:avLst/>
          </a:prstGeom>
        </p:spPr>
        <p:txBody>
          <a:bodyPr wrap="square" rtlCol="0">
            <a:noAutofit/>
          </a:bodyPr>
          <a:lstStyle/>
          <a:p>
            <a:pPr marL="0" indent="0" algn="l">
              <a:buNone/>
            </a:pPr>
            <a:r>
              <a:rPr lang="da-DK" sz="1300" i="1" dirty="0">
                <a:solidFill>
                  <a:srgbClr val="426243"/>
                </a:solidFill>
                <a:latin typeface="Corbel" panose="020B0503020204020204"/>
              </a:rPr>
              <a:t>Figuren viser klimaeffekten ved forskellige teknologier til gyllehåndtering. De røde farver viser </a:t>
            </a:r>
            <a:r>
              <a:rPr lang="da-DK" sz="1300" i="1" dirty="0" err="1">
                <a:solidFill>
                  <a:srgbClr val="426243"/>
                </a:solidFill>
                <a:latin typeface="Corbel" panose="020B0503020204020204"/>
              </a:rPr>
              <a:t>klimagasudledningen</a:t>
            </a:r>
            <a:r>
              <a:rPr lang="da-DK" sz="1300" i="1" dirty="0">
                <a:solidFill>
                  <a:srgbClr val="426243"/>
                </a:solidFill>
                <a:latin typeface="Corbel" panose="020B0503020204020204"/>
              </a:rPr>
              <a:t> i landbruget. De lysegrønne viser </a:t>
            </a:r>
            <a:r>
              <a:rPr lang="da-DK" sz="1300" i="1" dirty="0" err="1">
                <a:solidFill>
                  <a:srgbClr val="426243"/>
                </a:solidFill>
                <a:latin typeface="Corbel" panose="020B0503020204020204"/>
              </a:rPr>
              <a:t>metanreduktionen</a:t>
            </a:r>
            <a:r>
              <a:rPr lang="da-DK" sz="1300" i="1" dirty="0">
                <a:solidFill>
                  <a:srgbClr val="426243"/>
                </a:solidFill>
                <a:latin typeface="Corbel" panose="020B0503020204020204"/>
              </a:rPr>
              <a:t> i landbruget, mens de mørkegrønne viser klimaeffekten ved, at biogas fortrænger fossil naturgas og diesel. De sorte kryds viser netto klimaeffekten ved de forskellige teknologier. Det ses, at ved produktion af grise er den mest effektive teknologi linespil med en netto klimaeffekt på -25 kg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i="1" dirty="0">
                <a:solidFill>
                  <a:srgbClr val="426243"/>
                </a:solidFill>
                <a:latin typeface="Corbel" panose="020B0503020204020204"/>
              </a:rPr>
              <a:t> pr. ton gylle, mens hyppig udslusning er mest effektiv ved kvæg med en netto klimaeffekt på cirka -20 kg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i="1" dirty="0">
                <a:solidFill>
                  <a:srgbClr val="426243"/>
                </a:solidFill>
                <a:latin typeface="Corbel" panose="020B0503020204020204"/>
              </a:rPr>
              <a:t> pr. ton gylle. </a:t>
            </a:r>
          </a:p>
        </p:txBody>
      </p:sp>
      <p:graphicFrame>
        <p:nvGraphicFramePr>
          <p:cNvPr id="10" name="Diagram 9">
            <a:extLst>
              <a:ext uri="{FF2B5EF4-FFF2-40B4-BE49-F238E27FC236}">
                <a16:creationId xmlns:a16="http://schemas.microsoft.com/office/drawing/2014/main" id="{D46B4C64-3D32-4329-B429-7C3EB64FB0CF}"/>
              </a:ext>
            </a:extLst>
          </p:cNvPr>
          <p:cNvGraphicFramePr>
            <a:graphicFrameLocks/>
          </p:cNvGraphicFramePr>
          <p:nvPr>
            <p:extLst>
              <p:ext uri="{D42A27DB-BD31-4B8C-83A1-F6EECF244321}">
                <p14:modId xmlns:p14="http://schemas.microsoft.com/office/powerpoint/2010/main" val="2396419130"/>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58822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2E90249-9A75-408C-B8F3-844C1105D3AB}"/>
              </a:ext>
            </a:extLst>
          </p:cNvPr>
          <p:cNvSpPr>
            <a:spLocks noGrp="1"/>
          </p:cNvSpPr>
          <p:nvPr>
            <p:ph type="title"/>
          </p:nvPr>
        </p:nvSpPr>
        <p:spPr>
          <a:xfrm>
            <a:off x="867599" y="722666"/>
            <a:ext cx="4869413" cy="480131"/>
          </a:xfrm>
        </p:spPr>
        <p:txBody>
          <a:bodyPr/>
          <a:lstStyle/>
          <a:p>
            <a:r>
              <a:rPr lang="da-DK" sz="2800" dirty="0"/>
              <a:t>Klimaeffekt for husdyrbrug </a:t>
            </a:r>
          </a:p>
        </p:txBody>
      </p:sp>
      <p:sp>
        <p:nvSpPr>
          <p:cNvPr id="9" name="Pladsholder til indhold 5">
            <a:extLst>
              <a:ext uri="{FF2B5EF4-FFF2-40B4-BE49-F238E27FC236}">
                <a16:creationId xmlns:a16="http://schemas.microsoft.com/office/drawing/2014/main" id="{0B7223AB-AAC3-4DAE-AD48-64ED87C84561}"/>
              </a:ext>
            </a:extLst>
          </p:cNvPr>
          <p:cNvSpPr txBox="1">
            <a:spLocks/>
          </p:cNvSpPr>
          <p:nvPr/>
        </p:nvSpPr>
        <p:spPr>
          <a:xfrm>
            <a:off x="867599" y="1967144"/>
            <a:ext cx="4733110" cy="343634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Afgasning i biogasanlæg kan stort set eliminere </a:t>
            </a:r>
            <a:r>
              <a:rPr lang="da-DK" sz="1300" dirty="0" err="1">
                <a:latin typeface="Corbel" panose="020B0503020204020204"/>
              </a:rPr>
              <a:t>metanudledning</a:t>
            </a:r>
            <a:r>
              <a:rPr lang="da-DK" sz="1300" dirty="0">
                <a:latin typeface="Corbel" panose="020B0503020204020204"/>
              </a:rPr>
              <a:t> fra husdyrgødningen fra såvel kvæg som grise. Dette er her illustreret for to typiske brug med henholdsvis 400 køer med opdræt og 1.100 søer med opfedning af alle smågrisene.</a:t>
            </a:r>
          </a:p>
          <a:p>
            <a:pPr marL="0" indent="0">
              <a:buNone/>
              <a:defRPr/>
            </a:pPr>
            <a:r>
              <a:rPr lang="da-DK" sz="1300" dirty="0">
                <a:latin typeface="Corbel" panose="020B0503020204020204"/>
              </a:rPr>
              <a:t>Der opnås en reduktion i </a:t>
            </a:r>
            <a:r>
              <a:rPr lang="da-DK" sz="1300" dirty="0" err="1">
                <a:latin typeface="Corbel" panose="020B0503020204020204"/>
              </a:rPr>
              <a:t>metanudledningerne</a:t>
            </a:r>
            <a:r>
              <a:rPr lang="da-DK" sz="1300" dirty="0">
                <a:latin typeface="Corbel" panose="020B0503020204020204"/>
              </a:rPr>
              <a:t> på cirka 95 pct. for både kvæg og grise, når gyllen sluses hurtigt ud af stalden og tilføres biogasanlægget.</a:t>
            </a:r>
          </a:p>
          <a:p>
            <a:pPr marL="0" indent="0">
              <a:buNone/>
              <a:defRPr/>
            </a:pPr>
            <a:r>
              <a:rPr lang="da-DK" sz="1300" dirty="0">
                <a:latin typeface="Corbel" panose="020B0503020204020204"/>
              </a:rPr>
              <a:t>Hvis den afgassede biomasse separeres, og fiberfraktionen leveres til et pyrolyseanlæg, opnås en yderligere klimaeffekt. Dels kan den producerede pyrolyseolie og -gas erstatte yderligere fossil energi, dels kan den CO</a:t>
            </a:r>
            <a:r>
              <a:rPr lang="da-DK" sz="1300" baseline="-25000" dirty="0"/>
              <a:t>2</a:t>
            </a:r>
            <a:r>
              <a:rPr lang="da-DK" sz="1300" dirty="0">
                <a:latin typeface="Corbel" panose="020B0503020204020204"/>
              </a:rPr>
              <a:t>, som er opsuget fra atmosfæren, fastholdes i længere tid i form af </a:t>
            </a:r>
            <a:r>
              <a:rPr lang="da-DK" sz="1300" dirty="0" err="1">
                <a:latin typeface="Corbel" panose="020B0503020204020204"/>
              </a:rPr>
              <a:t>biochar</a:t>
            </a:r>
            <a:r>
              <a:rPr lang="da-DK" sz="1300" dirty="0">
                <a:latin typeface="Corbel" panose="020B0503020204020204"/>
              </a:rPr>
              <a:t>. </a:t>
            </a:r>
          </a:p>
          <a:p>
            <a:pPr marL="0" indent="0">
              <a:buNone/>
              <a:defRPr/>
            </a:pPr>
            <a:r>
              <a:rPr lang="da-DK" sz="1300" dirty="0">
                <a:latin typeface="Corbel" panose="020B0503020204020204"/>
              </a:rPr>
              <a:t>Det reducerede </a:t>
            </a:r>
            <a:r>
              <a:rPr lang="da-DK" sz="1300" dirty="0" err="1">
                <a:latin typeface="Corbel" panose="020B0503020204020204"/>
              </a:rPr>
              <a:t>metanudslip</a:t>
            </a:r>
            <a:r>
              <a:rPr lang="da-DK" sz="1300" dirty="0">
                <a:latin typeface="Corbel" panose="020B0503020204020204"/>
              </a:rPr>
              <a:t> fra afgasningen af husdyrgødningen bidrager til at reducere landbrugets klimapåvirkning.</a:t>
            </a:r>
          </a:p>
        </p:txBody>
      </p:sp>
      <p:sp>
        <p:nvSpPr>
          <p:cNvPr id="11" name="Pladsholder til tekst 2">
            <a:extLst>
              <a:ext uri="{FF2B5EF4-FFF2-40B4-BE49-F238E27FC236}">
                <a16:creationId xmlns:a16="http://schemas.microsoft.com/office/drawing/2014/main" id="{601C6FB5-A304-43BD-B1CD-3EBB0D6F521B}"/>
              </a:ext>
            </a:extLst>
          </p:cNvPr>
          <p:cNvSpPr>
            <a:spLocks noGrp="1"/>
          </p:cNvSpPr>
          <p:nvPr>
            <p:ph type="body" idx="1"/>
          </p:nvPr>
        </p:nvSpPr>
        <p:spPr>
          <a:xfrm>
            <a:off x="854000" y="1357016"/>
            <a:ext cx="4746709" cy="480131"/>
          </a:xfrm>
        </p:spPr>
        <p:txBody>
          <a:bodyPr/>
          <a:lstStyle/>
          <a:p>
            <a:r>
              <a:rPr lang="da-DK" sz="1800" dirty="0"/>
              <a:t>Biogas eliminerer klimagasser fra husdyrgødningen</a:t>
            </a:r>
          </a:p>
        </p:txBody>
      </p:sp>
      <p:sp>
        <p:nvSpPr>
          <p:cNvPr id="13" name="Tekstfelt 12">
            <a:extLst>
              <a:ext uri="{FF2B5EF4-FFF2-40B4-BE49-F238E27FC236}">
                <a16:creationId xmlns:a16="http://schemas.microsoft.com/office/drawing/2014/main" id="{4BC3066D-196C-48F6-AA1B-6BD276242B2F}"/>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6" name="Tekstfelt 15">
            <a:extLst>
              <a:ext uri="{FF2B5EF4-FFF2-40B4-BE49-F238E27FC236}">
                <a16:creationId xmlns:a16="http://schemas.microsoft.com/office/drawing/2014/main" id="{3FF0B3C9-CF7E-4D8A-92CA-099583B9D688}"/>
              </a:ext>
            </a:extLst>
          </p:cNvPr>
          <p:cNvSpPr txBox="1"/>
          <p:nvPr/>
        </p:nvSpPr>
        <p:spPr>
          <a:xfrm>
            <a:off x="797860"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38 –  Biogas Outlook 2024</a:t>
            </a:r>
          </a:p>
        </p:txBody>
      </p:sp>
      <p:sp>
        <p:nvSpPr>
          <p:cNvPr id="14" name="Tekstfelt 13">
            <a:extLst>
              <a:ext uri="{FF2B5EF4-FFF2-40B4-BE49-F238E27FC236}">
                <a16:creationId xmlns:a16="http://schemas.microsoft.com/office/drawing/2014/main" id="{0AC96BF8-8C5A-4189-98A7-353BCD3D8A21}"/>
              </a:ext>
            </a:extLst>
          </p:cNvPr>
          <p:cNvSpPr txBox="1"/>
          <p:nvPr/>
        </p:nvSpPr>
        <p:spPr>
          <a:xfrm>
            <a:off x="5868000" y="3685315"/>
            <a:ext cx="6004125" cy="307777"/>
          </a:xfrm>
          <a:prstGeom prst="rect">
            <a:avLst/>
          </a:prstGeom>
          <a:noFill/>
        </p:spPr>
        <p:txBody>
          <a:bodyPr wrap="square" rtlCol="0">
            <a:spAutoFit/>
          </a:bodyPr>
          <a:lstStyle/>
          <a:p>
            <a:pPr>
              <a:defRPr/>
            </a:pPr>
            <a:r>
              <a:rPr lang="da-DK" sz="1400" b="1" dirty="0">
                <a:latin typeface="Corbel" panose="020B0503020204020204"/>
              </a:rPr>
              <a:t>Klimaeffekter opgjort pr. husdyrbrug og pr. tons gylle</a:t>
            </a:r>
          </a:p>
        </p:txBody>
      </p:sp>
      <p:sp>
        <p:nvSpPr>
          <p:cNvPr id="15" name="Tekstfelt 14">
            <a:extLst>
              <a:ext uri="{FF2B5EF4-FFF2-40B4-BE49-F238E27FC236}">
                <a16:creationId xmlns:a16="http://schemas.microsoft.com/office/drawing/2014/main" id="{6F2C3036-975D-4361-BA1B-A6D7EBBA3249}"/>
              </a:ext>
            </a:extLst>
          </p:cNvPr>
          <p:cNvSpPr txBox="1"/>
          <p:nvPr/>
        </p:nvSpPr>
        <p:spPr>
          <a:xfrm>
            <a:off x="5868000" y="612000"/>
            <a:ext cx="6013396" cy="523220"/>
          </a:xfrm>
          <a:prstGeom prst="rect">
            <a:avLst/>
          </a:prstGeom>
          <a:noFill/>
        </p:spPr>
        <p:txBody>
          <a:bodyPr wrap="square" rtlCol="0">
            <a:spAutoFit/>
          </a:bodyPr>
          <a:lstStyle/>
          <a:p>
            <a:pPr>
              <a:defRPr/>
            </a:pPr>
            <a:r>
              <a:rPr lang="da-DK" sz="1400" b="1" dirty="0">
                <a:latin typeface="Corbel" panose="020B0503020204020204"/>
              </a:rPr>
              <a:t>Klimaeffekt ved hyppig udslusning af gylle til biogas og pyrolyse af fiberdel på to typiske husdyrforbrug</a:t>
            </a:r>
          </a:p>
        </p:txBody>
      </p:sp>
      <p:graphicFrame>
        <p:nvGraphicFramePr>
          <p:cNvPr id="35" name="Diagram 34">
            <a:extLst>
              <a:ext uri="{FF2B5EF4-FFF2-40B4-BE49-F238E27FC236}">
                <a16:creationId xmlns:a16="http://schemas.microsoft.com/office/drawing/2014/main" id="{6AD97366-C820-4A01-B4C1-DB27C49BA62A}"/>
              </a:ext>
            </a:extLst>
          </p:cNvPr>
          <p:cNvGraphicFramePr>
            <a:graphicFrameLocks/>
          </p:cNvGraphicFramePr>
          <p:nvPr>
            <p:extLst>
              <p:ext uri="{D42A27DB-BD31-4B8C-83A1-F6EECF244321}">
                <p14:modId xmlns:p14="http://schemas.microsoft.com/office/powerpoint/2010/main" val="2817511651"/>
              </p:ext>
            </p:extLst>
          </p:nvPr>
        </p:nvGraphicFramePr>
        <p:xfrm>
          <a:off x="5976000" y="1116000"/>
          <a:ext cx="5886000" cy="2448000"/>
        </p:xfrm>
        <a:graphic>
          <a:graphicData uri="http://schemas.openxmlformats.org/drawingml/2006/chart">
            <c:chart xmlns:c="http://schemas.openxmlformats.org/drawingml/2006/chart" xmlns:r="http://schemas.openxmlformats.org/officeDocument/2006/relationships" r:id="rId3"/>
          </a:graphicData>
        </a:graphic>
      </p:graphicFrame>
      <p:pic>
        <p:nvPicPr>
          <p:cNvPr id="8" name="Billede 7">
            <a:extLst>
              <a:ext uri="{FF2B5EF4-FFF2-40B4-BE49-F238E27FC236}">
                <a16:creationId xmlns:a16="http://schemas.microsoft.com/office/drawing/2014/main" id="{B2154ED5-F670-4B55-A7D3-4DE122622367}"/>
              </a:ext>
            </a:extLst>
          </p:cNvPr>
          <p:cNvPicPr>
            <a:picLocks noChangeAspect="1"/>
          </p:cNvPicPr>
          <p:nvPr/>
        </p:nvPicPr>
        <p:blipFill>
          <a:blip r:embed="rId4"/>
          <a:stretch>
            <a:fillRect/>
          </a:stretch>
        </p:blipFill>
        <p:spPr>
          <a:xfrm>
            <a:off x="5976000" y="4014000"/>
            <a:ext cx="5886000" cy="2628517"/>
          </a:xfrm>
          <a:prstGeom prst="rect">
            <a:avLst/>
          </a:prstGeom>
        </p:spPr>
      </p:pic>
    </p:spTree>
    <p:extLst>
      <p:ext uri="{BB962C8B-B14F-4D97-AF65-F5344CB8AC3E}">
        <p14:creationId xmlns:p14="http://schemas.microsoft.com/office/powerpoint/2010/main" val="2816502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2E90249-9A75-408C-B8F3-844C1105D3AB}"/>
              </a:ext>
            </a:extLst>
          </p:cNvPr>
          <p:cNvSpPr>
            <a:spLocks noGrp="1"/>
          </p:cNvSpPr>
          <p:nvPr>
            <p:ph type="title"/>
          </p:nvPr>
        </p:nvSpPr>
        <p:spPr>
          <a:xfrm>
            <a:off x="867599" y="722666"/>
            <a:ext cx="4869413" cy="867930"/>
          </a:xfrm>
        </p:spPr>
        <p:txBody>
          <a:bodyPr/>
          <a:lstStyle/>
          <a:p>
            <a:r>
              <a:rPr lang="da-DK" sz="2800" dirty="0"/>
              <a:t>Klimaeffekt i landbruget på landsplan</a:t>
            </a:r>
          </a:p>
        </p:txBody>
      </p:sp>
      <p:sp>
        <p:nvSpPr>
          <p:cNvPr id="9" name="Pladsholder til indhold 5">
            <a:extLst>
              <a:ext uri="{FF2B5EF4-FFF2-40B4-BE49-F238E27FC236}">
                <a16:creationId xmlns:a16="http://schemas.microsoft.com/office/drawing/2014/main" id="{0B7223AB-AAC3-4DAE-AD48-64ED87C84561}"/>
              </a:ext>
            </a:extLst>
          </p:cNvPr>
          <p:cNvSpPr txBox="1">
            <a:spLocks/>
          </p:cNvSpPr>
          <p:nvPr/>
        </p:nvSpPr>
        <p:spPr>
          <a:xfrm>
            <a:off x="867599" y="2078149"/>
            <a:ext cx="4733110" cy="353187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Hvis </a:t>
            </a:r>
            <a:r>
              <a:rPr lang="da-DK" sz="1200" dirty="0">
                <a:latin typeface="Corbel" panose="020B0503020204020204"/>
              </a:rPr>
              <a:t>73 </a:t>
            </a:r>
            <a:r>
              <a:rPr lang="da-DK" sz="1300" dirty="0">
                <a:latin typeface="Corbel" panose="020B0503020204020204"/>
              </a:rPr>
              <a:t>procent af husdyrgødningen i 2030 sluses hurtigt ud af staldene og tilføres biogasanlæg, der anvender restfiberfraktionen til pyrolyse, kan metanudledningen i landbruget reduceres med ca. 1,3 mio. ton CO</a:t>
            </a:r>
            <a:r>
              <a:rPr lang="da-DK" sz="1300" baseline="-25000" dirty="0"/>
              <a:t>2</a:t>
            </a:r>
            <a:r>
              <a:rPr lang="da-DK" sz="1300" dirty="0">
                <a:latin typeface="Corbel" panose="020B0503020204020204"/>
              </a:rPr>
              <a:t>e. </a:t>
            </a:r>
            <a:br>
              <a:rPr lang="da-DK" sz="1300" dirty="0">
                <a:latin typeface="Corbel" panose="020B0503020204020204"/>
              </a:rPr>
            </a:br>
            <a:br>
              <a:rPr lang="da-DK" sz="1300" dirty="0">
                <a:latin typeface="Corbel" panose="020B0503020204020204"/>
              </a:rPr>
            </a:br>
            <a:r>
              <a:rPr lang="da-DK" sz="1300" dirty="0">
                <a:latin typeface="Corbel" panose="020B0503020204020204"/>
              </a:rPr>
              <a:t>De </a:t>
            </a:r>
            <a:r>
              <a:rPr lang="da-DK" sz="1200" dirty="0">
                <a:latin typeface="Corbel" panose="020B0503020204020204"/>
              </a:rPr>
              <a:t>73</a:t>
            </a:r>
            <a:r>
              <a:rPr lang="da-DK" sz="1200" strike="sngStrike" dirty="0">
                <a:latin typeface="Corbel" panose="020B0503020204020204"/>
              </a:rPr>
              <a:t> </a:t>
            </a:r>
            <a:r>
              <a:rPr lang="da-DK" sz="1300" dirty="0">
                <a:latin typeface="Corbel" panose="020B0503020204020204"/>
              </a:rPr>
              <a:t>procent svarer til den andel af husdyrgødningen, som </a:t>
            </a:r>
            <a:r>
              <a:rPr lang="da-DK" sz="1300" dirty="0" err="1">
                <a:latin typeface="Corbel" panose="020B0503020204020204"/>
              </a:rPr>
              <a:t>afmetaniseres</a:t>
            </a:r>
            <a:r>
              <a:rPr lang="da-DK" sz="1300" dirty="0">
                <a:latin typeface="Corbel" panose="020B0503020204020204"/>
              </a:rPr>
              <a:t> i Green Policy-scenariet.</a:t>
            </a:r>
            <a:br>
              <a:rPr lang="da-DK" sz="1300" dirty="0">
                <a:latin typeface="Corbel" panose="020B0503020204020204"/>
              </a:rPr>
            </a:br>
            <a:br>
              <a:rPr lang="da-DK" sz="1300" dirty="0">
                <a:latin typeface="Corbel" panose="020B0503020204020204"/>
              </a:rPr>
            </a:br>
            <a:r>
              <a:rPr lang="da-DK" sz="1300" dirty="0">
                <a:latin typeface="Corbel" panose="020B0503020204020204"/>
              </a:rPr>
              <a:t>Får al husdyrgødning denne behandling, bliver reduktionen tilsvarende forøget.</a:t>
            </a:r>
          </a:p>
          <a:p>
            <a:pPr marL="0" indent="0">
              <a:buNone/>
              <a:defRPr/>
            </a:pPr>
            <a:r>
              <a:rPr lang="da-DK" sz="1300" dirty="0">
                <a:latin typeface="Corbel" panose="020B0503020204020204"/>
              </a:rPr>
              <a:t>I figuren ses effekterne af de enkelte tiltag.</a:t>
            </a:r>
          </a:p>
          <a:p>
            <a:pPr marL="0" indent="0">
              <a:buNone/>
              <a:defRPr/>
            </a:pPr>
            <a:r>
              <a:rPr lang="da-DK" sz="1300" dirty="0">
                <a:latin typeface="Corbel" panose="020B0503020204020204"/>
              </a:rPr>
              <a:t>Pyrolyseeffekten fremkommer ved at deponere </a:t>
            </a:r>
            <a:r>
              <a:rPr lang="da-DK" sz="1300" dirty="0" err="1">
                <a:latin typeface="Corbel" panose="020B0503020204020204"/>
              </a:rPr>
              <a:t>biochar</a:t>
            </a:r>
            <a:r>
              <a:rPr lang="da-DK" sz="1300" dirty="0">
                <a:latin typeface="Corbel" panose="020B0503020204020204"/>
              </a:rPr>
              <a:t> fra den fiberdel, der er til rest efter afgasning af husdyrgødningen.</a:t>
            </a:r>
          </a:p>
        </p:txBody>
      </p:sp>
      <p:sp>
        <p:nvSpPr>
          <p:cNvPr id="11" name="Pladsholder til tekst 2">
            <a:extLst>
              <a:ext uri="{FF2B5EF4-FFF2-40B4-BE49-F238E27FC236}">
                <a16:creationId xmlns:a16="http://schemas.microsoft.com/office/drawing/2014/main" id="{601C6FB5-A304-43BD-B1CD-3EBB0D6F521B}"/>
              </a:ext>
            </a:extLst>
          </p:cNvPr>
          <p:cNvSpPr>
            <a:spLocks noGrp="1"/>
          </p:cNvSpPr>
          <p:nvPr>
            <p:ph type="body" idx="1"/>
          </p:nvPr>
        </p:nvSpPr>
        <p:spPr>
          <a:xfrm>
            <a:off x="867599" y="1522471"/>
            <a:ext cx="4628325" cy="555679"/>
          </a:xfrm>
        </p:spPr>
        <p:txBody>
          <a:bodyPr/>
          <a:lstStyle/>
          <a:p>
            <a:r>
              <a:rPr lang="da-DK" sz="1800" dirty="0"/>
              <a:t>Markant reduktion af klimagasser ved hurtig udslusning til biogas- og pyrolyseanlæg </a:t>
            </a:r>
          </a:p>
        </p:txBody>
      </p:sp>
      <p:sp>
        <p:nvSpPr>
          <p:cNvPr id="13" name="Tekstfelt 12">
            <a:extLst>
              <a:ext uri="{FF2B5EF4-FFF2-40B4-BE49-F238E27FC236}">
                <a16:creationId xmlns:a16="http://schemas.microsoft.com/office/drawing/2014/main" id="{4BC3066D-196C-48F6-AA1B-6BD276242B2F}"/>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6" name="Tekstfelt 15">
            <a:extLst>
              <a:ext uri="{FF2B5EF4-FFF2-40B4-BE49-F238E27FC236}">
                <a16:creationId xmlns:a16="http://schemas.microsoft.com/office/drawing/2014/main" id="{3FF0B3C9-CF7E-4D8A-92CA-099583B9D688}"/>
              </a:ext>
            </a:extLst>
          </p:cNvPr>
          <p:cNvSpPr txBox="1"/>
          <p:nvPr/>
        </p:nvSpPr>
        <p:spPr>
          <a:xfrm>
            <a:off x="797860"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39</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4" name="Tekstfelt 3">
            <a:extLst>
              <a:ext uri="{FF2B5EF4-FFF2-40B4-BE49-F238E27FC236}">
                <a16:creationId xmlns:a16="http://schemas.microsoft.com/office/drawing/2014/main" id="{E342D662-2228-2FC6-52E5-CCAB9BBEFD9D}"/>
              </a:ext>
            </a:extLst>
          </p:cNvPr>
          <p:cNvSpPr txBox="1"/>
          <p:nvPr/>
        </p:nvSpPr>
        <p:spPr>
          <a:xfrm>
            <a:off x="5868000" y="4752000"/>
            <a:ext cx="5959815" cy="1692771"/>
          </a:xfrm>
          <a:prstGeom prst="rect">
            <a:avLst/>
          </a:prstGeom>
          <a:noFill/>
        </p:spPr>
        <p:txBody>
          <a:bodyPr wrap="square" rtlCol="0">
            <a:spAutoFit/>
          </a:bodyPr>
          <a:lstStyle/>
          <a:p>
            <a:pPr>
              <a:defRPr/>
            </a:pPr>
            <a:r>
              <a:rPr lang="da-DK" sz="1300" i="1" dirty="0">
                <a:latin typeface="Corbel" panose="020B0503020204020204"/>
              </a:rPr>
              <a:t>Figuren viser det landsdækkende klimaaftryk for de cirka 73 procent af </a:t>
            </a:r>
            <a:r>
              <a:rPr lang="da-DK" sz="1300" i="1" dirty="0" err="1">
                <a:latin typeface="Corbel" panose="020B0503020204020204"/>
              </a:rPr>
              <a:t>husdyr-gødningen</a:t>
            </a:r>
            <a:r>
              <a:rPr lang="da-DK" sz="1300" i="1" dirty="0">
                <a:latin typeface="Corbel" panose="020B0503020204020204"/>
              </a:rPr>
              <a:t>, som </a:t>
            </a:r>
            <a:r>
              <a:rPr lang="da-DK" sz="1300" i="1" dirty="0" err="1">
                <a:latin typeface="Corbel" panose="020B0503020204020204"/>
              </a:rPr>
              <a:t>som</a:t>
            </a:r>
            <a:r>
              <a:rPr lang="da-DK" sz="1300" i="1" dirty="0">
                <a:latin typeface="Corbel" panose="020B0503020204020204"/>
              </a:rPr>
              <a:t> </a:t>
            </a:r>
            <a:r>
              <a:rPr lang="da-DK" sz="1300" i="1" dirty="0" err="1">
                <a:latin typeface="Corbel" panose="020B0503020204020204"/>
              </a:rPr>
              <a:t>afmetaniseres</a:t>
            </a:r>
            <a:r>
              <a:rPr lang="da-DK" sz="1300" i="1" dirty="0">
                <a:latin typeface="Corbel" panose="020B0503020204020204"/>
              </a:rPr>
              <a:t> i Green Policy  scenariet. Den røde søjle viser den samlede udledning, hvis husdyrgødningen ikke sluses hurtigt ud af stalden og leveres til afmetanisering på biogasanlæg, mens søjlen til højre viser, hvor meget klimaaftrykket kan reduceres ved forskellige tiltag.</a:t>
            </a:r>
            <a:br>
              <a:rPr lang="da-DK" sz="1300" i="1" dirty="0">
                <a:latin typeface="Corbel" panose="020B0503020204020204"/>
              </a:rPr>
            </a:br>
            <a:br>
              <a:rPr lang="da-DK" sz="1300" i="1" dirty="0">
                <a:latin typeface="Corbel" panose="020B0503020204020204"/>
              </a:rPr>
            </a:br>
            <a:r>
              <a:rPr lang="da-DK" sz="1300" i="1" dirty="0">
                <a:latin typeface="Corbel" panose="020B0503020204020204"/>
              </a:rPr>
              <a:t>Med kryds er markeret nettoudledningen for henholdsvis den ubehandlede og behandlede husdyrgødning.</a:t>
            </a:r>
          </a:p>
        </p:txBody>
      </p:sp>
      <p:sp>
        <p:nvSpPr>
          <p:cNvPr id="3" name="Tekstfelt 2">
            <a:extLst>
              <a:ext uri="{FF2B5EF4-FFF2-40B4-BE49-F238E27FC236}">
                <a16:creationId xmlns:a16="http://schemas.microsoft.com/office/drawing/2014/main" id="{70AB5695-032A-3601-B9FA-6BAAA368F581}"/>
              </a:ext>
            </a:extLst>
          </p:cNvPr>
          <p:cNvSpPr txBox="1"/>
          <p:nvPr/>
        </p:nvSpPr>
        <p:spPr>
          <a:xfrm>
            <a:off x="5868000" y="648000"/>
            <a:ext cx="59564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dirty="0">
                <a:latin typeface="Corbel" panose="020B0503020204020204"/>
              </a:rPr>
              <a:t>Samlet klimaeffekt i landbruget, når 54 procent af husdyrgødningen afgasses – Green Policy scenariet </a:t>
            </a:r>
            <a:endParaRPr kumimoji="0" lang="da-DK" sz="1400" b="1" i="0" u="none" strike="noStrike" kern="1200" cap="none" spc="0" normalizeH="0" baseline="0" noProof="0" dirty="0">
              <a:ln>
                <a:noFill/>
              </a:ln>
              <a:effectLst/>
              <a:uLnTx/>
              <a:uFillTx/>
              <a:latin typeface="Corbel" panose="020B0503020204020204"/>
              <a:ea typeface="+mn-ea"/>
              <a:cs typeface="+mn-cs"/>
            </a:endParaRPr>
          </a:p>
        </p:txBody>
      </p:sp>
      <p:graphicFrame>
        <p:nvGraphicFramePr>
          <p:cNvPr id="7" name="Diagram 6">
            <a:extLst>
              <a:ext uri="{FF2B5EF4-FFF2-40B4-BE49-F238E27FC236}">
                <a16:creationId xmlns:a16="http://schemas.microsoft.com/office/drawing/2014/main" id="{00000000-0008-0000-0A00-00000A000000}"/>
              </a:ext>
            </a:extLst>
          </p:cNvPr>
          <p:cNvGraphicFramePr>
            <a:graphicFrameLocks/>
          </p:cNvGraphicFramePr>
          <p:nvPr>
            <p:extLst>
              <p:ext uri="{D42A27DB-BD31-4B8C-83A1-F6EECF244321}">
                <p14:modId xmlns:p14="http://schemas.microsoft.com/office/powerpoint/2010/main" val="2897249166"/>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5465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2E90249-9A75-408C-B8F3-844C1105D3AB}"/>
              </a:ext>
            </a:extLst>
          </p:cNvPr>
          <p:cNvSpPr>
            <a:spLocks noGrp="1"/>
          </p:cNvSpPr>
          <p:nvPr>
            <p:ph type="title"/>
          </p:nvPr>
        </p:nvSpPr>
        <p:spPr>
          <a:xfrm>
            <a:off x="867599" y="722666"/>
            <a:ext cx="4869413" cy="867930"/>
          </a:xfrm>
        </p:spPr>
        <p:txBody>
          <a:bodyPr/>
          <a:lstStyle/>
          <a:p>
            <a:r>
              <a:rPr lang="da-DK" sz="2800" dirty="0"/>
              <a:t>Potentiel klimaeffekt ved pyrolysegas og biochar</a:t>
            </a:r>
          </a:p>
        </p:txBody>
      </p:sp>
      <p:sp>
        <p:nvSpPr>
          <p:cNvPr id="9" name="Pladsholder til indhold 5">
            <a:extLst>
              <a:ext uri="{FF2B5EF4-FFF2-40B4-BE49-F238E27FC236}">
                <a16:creationId xmlns:a16="http://schemas.microsoft.com/office/drawing/2014/main" id="{0B7223AB-AAC3-4DAE-AD48-64ED87C84561}"/>
              </a:ext>
            </a:extLst>
          </p:cNvPr>
          <p:cNvSpPr txBox="1">
            <a:spLocks/>
          </p:cNvSpPr>
          <p:nvPr/>
        </p:nvSpPr>
        <p:spPr>
          <a:xfrm>
            <a:off x="867599" y="2070154"/>
            <a:ext cx="4733110" cy="36387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300" dirty="0">
                <a:latin typeface="Corbel" panose="020B0503020204020204"/>
              </a:rPr>
              <a:t>Der er et stort potentiale for at forbedre landbrugets klimaregnskab ved at udnytte synergimulighederne mellem biogasproduktion og pyrolyse.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300" dirty="0">
                <a:latin typeface="Corbel" panose="020B0503020204020204"/>
              </a:rPr>
              <a:t>Ved at separere den afgassede biomasse fra biogasanlægget opnås en væskefraktion og en fiberfraktion.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Væskefraktionen indeholder størstedelen af det plantetilgængelige kvælstof og er derfor en attraktiv gødning. Fiberfraktionen kan enten anvendes som gødnings- og jordforbedringsmiddel eller i et pyrolyseanlæg.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300" dirty="0">
                <a:latin typeface="Corbel" panose="020B0503020204020204"/>
              </a:rPr>
              <a:t>Ved pyrolyse opvarmes fiberen, hvorved der dannes pyrolysegas og </a:t>
            </a:r>
            <a:r>
              <a:rPr lang="da-DK" sz="1300" dirty="0" err="1">
                <a:latin typeface="Corbel" panose="020B0503020204020204"/>
              </a:rPr>
              <a:t>biochar</a:t>
            </a:r>
            <a:r>
              <a:rPr lang="da-DK" sz="1300" dirty="0">
                <a:latin typeface="Corbel" panose="020B0503020204020204"/>
              </a:rPr>
              <a:t>. Pyrolysegassen anvendes til tørring af fiberfraktionen, inden den </a:t>
            </a:r>
            <a:r>
              <a:rPr lang="da-DK" sz="1300" dirty="0" err="1">
                <a:latin typeface="Corbel" panose="020B0503020204020204"/>
              </a:rPr>
              <a:t>pyrolyseres</a:t>
            </a:r>
            <a:r>
              <a:rPr lang="da-DK" sz="1300" dirty="0">
                <a:latin typeface="Corbel" panose="020B0503020204020204"/>
              </a:rPr>
              <a:t>. Varmen fra tørreprocessen genanvendes i biogasanlæggets opgraderingsanlæg. </a:t>
            </a:r>
            <a:br>
              <a:rPr lang="da-DK" sz="1300" dirty="0">
                <a:latin typeface="Corbel" panose="020B0503020204020204"/>
              </a:rPr>
            </a:br>
            <a:br>
              <a:rPr lang="da-DK" sz="1300" dirty="0">
                <a:latin typeface="Corbel" panose="020B0503020204020204"/>
              </a:rPr>
            </a:br>
            <a:r>
              <a:rPr lang="da-DK" sz="1300" dirty="0">
                <a:latin typeface="Corbel" panose="020B0503020204020204"/>
              </a:rPr>
              <a:t>Den kulstofrige </a:t>
            </a:r>
            <a:r>
              <a:rPr lang="da-DK" sz="1300" dirty="0" err="1">
                <a:latin typeface="Corbel" panose="020B0503020204020204"/>
              </a:rPr>
              <a:t>biochar</a:t>
            </a:r>
            <a:r>
              <a:rPr lang="da-DK" sz="1300" dirty="0">
                <a:latin typeface="Corbel" panose="020B0503020204020204"/>
              </a:rPr>
              <a:t> kan bringes ud på landbrugsjorden, hvor kulstoffet lagres over lang tid.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solidFill>
                <a:srgbClr val="FF0000"/>
              </a:solidFill>
              <a:effectLst/>
              <a:uLnTx/>
              <a:uFillTx/>
              <a:latin typeface="Corbel" panose="020B0503020204020204"/>
              <a:ea typeface="+mn-ea"/>
              <a:cs typeface="+mn-cs"/>
            </a:endParaRPr>
          </a:p>
        </p:txBody>
      </p:sp>
      <p:sp>
        <p:nvSpPr>
          <p:cNvPr id="11" name="Pladsholder til tekst 2">
            <a:extLst>
              <a:ext uri="{FF2B5EF4-FFF2-40B4-BE49-F238E27FC236}">
                <a16:creationId xmlns:a16="http://schemas.microsoft.com/office/drawing/2014/main" id="{601C6FB5-A304-43BD-B1CD-3EBB0D6F521B}"/>
              </a:ext>
            </a:extLst>
          </p:cNvPr>
          <p:cNvSpPr>
            <a:spLocks noGrp="1"/>
          </p:cNvSpPr>
          <p:nvPr>
            <p:ph type="body" idx="1"/>
          </p:nvPr>
        </p:nvSpPr>
        <p:spPr>
          <a:xfrm>
            <a:off x="867599" y="1675832"/>
            <a:ext cx="4628325" cy="309086"/>
          </a:xfrm>
        </p:spPr>
        <p:txBody>
          <a:bodyPr/>
          <a:lstStyle/>
          <a:p>
            <a:r>
              <a:rPr lang="da-DK" sz="1800" dirty="0"/>
              <a:t>Store synergier mellem biogas og pyrolyse</a:t>
            </a:r>
          </a:p>
        </p:txBody>
      </p:sp>
      <p:sp>
        <p:nvSpPr>
          <p:cNvPr id="13" name="Tekstfelt 12">
            <a:extLst>
              <a:ext uri="{FF2B5EF4-FFF2-40B4-BE49-F238E27FC236}">
                <a16:creationId xmlns:a16="http://schemas.microsoft.com/office/drawing/2014/main" id="{4BC3066D-196C-48F6-AA1B-6BD276242B2F}"/>
              </a:ext>
            </a:extLst>
          </p:cNvPr>
          <p:cNvSpPr txBox="1"/>
          <p:nvPr/>
        </p:nvSpPr>
        <p:spPr>
          <a:xfrm>
            <a:off x="867599" y="410321"/>
            <a:ext cx="32365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Klimaeffekt</a:t>
            </a:r>
          </a:p>
        </p:txBody>
      </p:sp>
      <p:sp>
        <p:nvSpPr>
          <p:cNvPr id="16" name="Tekstfelt 15">
            <a:extLst>
              <a:ext uri="{FF2B5EF4-FFF2-40B4-BE49-F238E27FC236}">
                <a16:creationId xmlns:a16="http://schemas.microsoft.com/office/drawing/2014/main" id="{3FF0B3C9-CF7E-4D8A-92CA-099583B9D688}"/>
              </a:ext>
            </a:extLst>
          </p:cNvPr>
          <p:cNvSpPr txBox="1"/>
          <p:nvPr/>
        </p:nvSpPr>
        <p:spPr>
          <a:xfrm>
            <a:off x="797860"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40  –  Biogas Outlook 2024</a:t>
            </a:r>
          </a:p>
        </p:txBody>
      </p:sp>
      <p:sp>
        <p:nvSpPr>
          <p:cNvPr id="14" name="Tekstfelt 13">
            <a:extLst>
              <a:ext uri="{FF2B5EF4-FFF2-40B4-BE49-F238E27FC236}">
                <a16:creationId xmlns:a16="http://schemas.microsoft.com/office/drawing/2014/main" id="{0AC96BF8-8C5A-4189-98A7-353BCD3D8A21}"/>
              </a:ext>
            </a:extLst>
          </p:cNvPr>
          <p:cNvSpPr txBox="1"/>
          <p:nvPr/>
        </p:nvSpPr>
        <p:spPr>
          <a:xfrm>
            <a:off x="5868000" y="648000"/>
            <a:ext cx="59564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dirty="0">
                <a:latin typeface="Corbel" panose="020B0503020204020204"/>
              </a:rPr>
              <a:t>Potentiel klimaeffekt ved pyrolysegas og </a:t>
            </a:r>
            <a:r>
              <a:rPr lang="da-DK" sz="1400" b="1" dirty="0" err="1">
                <a:latin typeface="Corbel" panose="020B0503020204020204"/>
              </a:rPr>
              <a:t>biochar</a:t>
            </a:r>
            <a:r>
              <a:rPr lang="da-DK" sz="1400" b="1" dirty="0">
                <a:latin typeface="Corbel" panose="020B0503020204020204"/>
              </a:rPr>
              <a:t> produceret fra fiberfraktionen af den afgassede husdyrgødning </a:t>
            </a:r>
            <a:r>
              <a:rPr kumimoji="0" lang="da-DK" sz="1400" b="0" i="1" u="none" strike="noStrike" kern="1200" cap="none" spc="0" normalizeH="0" baseline="30000" noProof="0" dirty="0">
                <a:ln>
                  <a:noFill/>
                </a:ln>
                <a:effectLst/>
                <a:uLnTx/>
                <a:uFillTx/>
                <a:latin typeface="Corbel" panose="020B0503020204020204"/>
                <a:ea typeface="+mn-ea"/>
                <a:cs typeface="+mn-cs"/>
              </a:rPr>
              <a:t>(25)</a:t>
            </a:r>
            <a:endParaRPr kumimoji="0" lang="da-DK" sz="1400" b="1" i="0" u="none" strike="noStrike" kern="1200" cap="none" spc="0" normalizeH="0" baseline="0" noProof="0" dirty="0">
              <a:ln>
                <a:noFill/>
              </a:ln>
              <a:effectLst/>
              <a:uLnTx/>
              <a:uFillTx/>
              <a:latin typeface="Corbel" panose="020B0503020204020204"/>
              <a:ea typeface="+mn-ea"/>
              <a:cs typeface="+mn-cs"/>
            </a:endParaRPr>
          </a:p>
        </p:txBody>
      </p:sp>
      <p:sp>
        <p:nvSpPr>
          <p:cNvPr id="15" name="Tekstfelt 14">
            <a:extLst>
              <a:ext uri="{FF2B5EF4-FFF2-40B4-BE49-F238E27FC236}">
                <a16:creationId xmlns:a16="http://schemas.microsoft.com/office/drawing/2014/main" id="{6F2C3036-975D-4361-BA1B-A6D7EBBA3249}"/>
              </a:ext>
            </a:extLst>
          </p:cNvPr>
          <p:cNvSpPr txBox="1"/>
          <p:nvPr/>
        </p:nvSpPr>
        <p:spPr>
          <a:xfrm>
            <a:off x="5902504" y="4752000"/>
            <a:ext cx="5953776" cy="1092607"/>
          </a:xfrm>
          <a:prstGeom prst="rect">
            <a:avLst/>
          </a:prstGeom>
          <a:noFill/>
        </p:spPr>
        <p:txBody>
          <a:bodyPr wrap="square" rtlCol="0">
            <a:spAutoFit/>
          </a:bodyPr>
          <a:lstStyle/>
          <a:p>
            <a:pPr>
              <a:defRPr/>
            </a:pPr>
            <a:r>
              <a:rPr lang="da-DK" sz="1300" i="1" dirty="0">
                <a:latin typeface="Corbel" panose="020B0503020204020204"/>
              </a:rPr>
              <a:t>I </a:t>
            </a:r>
            <a:r>
              <a:rPr lang="da-DK" sz="1300" i="1" dirty="0" err="1">
                <a:latin typeface="Corbel" panose="020B0503020204020204"/>
              </a:rPr>
              <a:t>Frozen</a:t>
            </a:r>
            <a:r>
              <a:rPr lang="da-DK" sz="1300" i="1" dirty="0">
                <a:latin typeface="Corbel" panose="020B0503020204020204"/>
              </a:rPr>
              <a:t> Policy scenariet er der et klimapotentiale for pyrolysegas og </a:t>
            </a:r>
            <a:r>
              <a:rPr lang="da-DK" sz="1300" i="1" dirty="0" err="1">
                <a:latin typeface="Corbel" panose="020B0503020204020204"/>
              </a:rPr>
              <a:t>biochar</a:t>
            </a:r>
            <a:r>
              <a:rPr lang="da-DK" sz="1300" i="1" dirty="0">
                <a:latin typeface="Corbel" panose="020B0503020204020204"/>
              </a:rPr>
              <a:t> på cirka 0,5 millioner tons CO</a:t>
            </a:r>
            <a:r>
              <a:rPr lang="da-DK" sz="1300" baseline="-25000" dirty="0"/>
              <a:t>2</a:t>
            </a:r>
            <a:r>
              <a:rPr lang="da-DK" sz="1300" i="1" dirty="0">
                <a:latin typeface="Corbel" panose="020B0503020204020204"/>
              </a:rPr>
              <a:t>e, mens Green Policy scenariet rummer et potentiale på cirka 0,7 millioner tons. Klimaeffekten af pyrolysegassen er beregnet ud fra, at den reducerer egetforbruget af gas, hvorved der fortrænges mere naturgas. For </a:t>
            </a:r>
            <a:r>
              <a:rPr lang="da-DK" sz="1300" i="1" dirty="0" err="1">
                <a:latin typeface="Corbel" panose="020B0503020204020204"/>
              </a:rPr>
              <a:t>biochar</a:t>
            </a:r>
            <a:r>
              <a:rPr lang="da-DK" sz="1300" i="1" dirty="0">
                <a:latin typeface="Corbel" panose="020B0503020204020204"/>
              </a:rPr>
              <a:t> er der regnet med 100 procent langtidseffekt.</a:t>
            </a:r>
            <a:endParaRPr kumimoji="0" lang="da-DK" sz="1300" b="0" i="1" u="none" strike="noStrike" kern="1200" cap="none" spc="0" normalizeH="0" baseline="0" noProof="0" dirty="0">
              <a:ln>
                <a:noFill/>
              </a:ln>
              <a:effectLst/>
              <a:uLnTx/>
              <a:uFillTx/>
              <a:latin typeface="Corbel" panose="020B0503020204020204"/>
              <a:ea typeface="+mn-ea"/>
              <a:cs typeface="+mn-cs"/>
            </a:endParaRPr>
          </a:p>
        </p:txBody>
      </p:sp>
      <p:graphicFrame>
        <p:nvGraphicFramePr>
          <p:cNvPr id="4" name="Diagram 3">
            <a:extLst>
              <a:ext uri="{FF2B5EF4-FFF2-40B4-BE49-F238E27FC236}">
                <a16:creationId xmlns:a16="http://schemas.microsoft.com/office/drawing/2014/main" id="{98B79B71-FFE9-4661-986D-F841B5605D56}"/>
              </a:ext>
            </a:extLst>
          </p:cNvPr>
          <p:cNvGraphicFramePr>
            <a:graphicFrameLocks/>
          </p:cNvGraphicFramePr>
          <p:nvPr>
            <p:extLst>
              <p:ext uri="{D42A27DB-BD31-4B8C-83A1-F6EECF244321}">
                <p14:modId xmlns:p14="http://schemas.microsoft.com/office/powerpoint/2010/main" val="113567788"/>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5759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22668"/>
            <a:ext cx="4900986" cy="867930"/>
          </a:xfrm>
        </p:spPr>
        <p:txBody>
          <a:bodyPr/>
          <a:lstStyle/>
          <a:p>
            <a:r>
              <a:rPr lang="da-DK" sz="2800" dirty="0"/>
              <a:t>Livscyklusanalyser af klima-effekt ved pyrolyse og biogas</a:t>
            </a:r>
          </a:p>
        </p:txBody>
      </p:sp>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22" name="Pladsholder til tekst 2">
            <a:extLst>
              <a:ext uri="{FF2B5EF4-FFF2-40B4-BE49-F238E27FC236}">
                <a16:creationId xmlns:a16="http://schemas.microsoft.com/office/drawing/2014/main" id="{1E679180-C4D1-43A5-9C56-0F7D211F833E}"/>
              </a:ext>
            </a:extLst>
          </p:cNvPr>
          <p:cNvSpPr>
            <a:spLocks noGrp="1"/>
          </p:cNvSpPr>
          <p:nvPr>
            <p:ph type="body" idx="1"/>
          </p:nvPr>
        </p:nvSpPr>
        <p:spPr>
          <a:xfrm>
            <a:off x="867600" y="1689762"/>
            <a:ext cx="4900986" cy="304291"/>
          </a:xfrm>
        </p:spPr>
        <p:txBody>
          <a:bodyPr/>
          <a:lstStyle/>
          <a:p>
            <a:r>
              <a:rPr lang="da-DK" sz="1800" dirty="0"/>
              <a:t>Markant CO</a:t>
            </a:r>
            <a:r>
              <a:rPr lang="da-DK" sz="1800" baseline="-25000" dirty="0"/>
              <a:t>2</a:t>
            </a:r>
            <a:r>
              <a:rPr lang="da-DK" sz="1800" dirty="0"/>
              <a:t>-reduktion ved pyrolyse og biogas</a:t>
            </a:r>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67600" y="2034112"/>
            <a:ext cx="4742090" cy="3629988"/>
          </a:xfrm>
        </p:spPr>
        <p:txBody>
          <a:bodyPr>
            <a:noAutofit/>
          </a:bodyPr>
          <a:lstStyle/>
          <a:p>
            <a:r>
              <a:rPr lang="da-DK" sz="1300" dirty="0"/>
              <a:t>En certificeret livscyklusanalyse af potentialet i at anvende halm til henholdsvis pyrolyse og biogas fra RUC i 2021 viser, at det klimamæssigt giver god mening at anvende halm sammen med gylle til biogasproduktion. </a:t>
            </a:r>
            <a:r>
              <a:rPr kumimoji="0" lang="da-DK" sz="1300" b="0" i="1" u="none" strike="noStrike" kern="1200" cap="none" spc="0" normalizeH="0" baseline="30000" noProof="0" dirty="0">
                <a:ln>
                  <a:noFill/>
                </a:ln>
                <a:effectLst/>
                <a:uLnTx/>
                <a:uFillTx/>
                <a:latin typeface="Corbel" panose="020B0503020204020204"/>
                <a:ea typeface="+mn-ea"/>
                <a:cs typeface="+mn-cs"/>
              </a:rPr>
              <a:t>(26)</a:t>
            </a:r>
          </a:p>
          <a:p>
            <a:endParaRPr lang="da-DK" sz="1300" dirty="0"/>
          </a:p>
          <a:p>
            <a:r>
              <a:rPr lang="da-DK" sz="1300" dirty="0"/>
              <a:t>Pyrolyseanlæg omsætter halm til brændstof og </a:t>
            </a:r>
            <a:r>
              <a:rPr lang="da-DK" sz="1300" dirty="0" err="1"/>
              <a:t>biochar</a:t>
            </a:r>
            <a:r>
              <a:rPr lang="da-DK" sz="1300" dirty="0"/>
              <a:t> (</a:t>
            </a:r>
            <a:r>
              <a:rPr lang="da-DK" sz="1300" dirty="0" err="1"/>
              <a:t>biokul</a:t>
            </a:r>
            <a:r>
              <a:rPr lang="da-DK" sz="1300" dirty="0"/>
              <a:t>), der deponeres i landbrugsjord. Biogasanlæg omsætter halm og gylle til opgraderet biogas og CO</a:t>
            </a:r>
            <a:r>
              <a:rPr lang="da-DK" sz="1200" baseline="-25000" dirty="0"/>
              <a:t>2</a:t>
            </a:r>
            <a:r>
              <a:rPr lang="da-DK" sz="1300" dirty="0"/>
              <a:t>, der deponeres. I analyserne indgår effekten af eget forbrug, transport af biomasse mv. </a:t>
            </a:r>
          </a:p>
          <a:p>
            <a:endParaRPr lang="da-DK" sz="1300" dirty="0"/>
          </a:p>
          <a:p>
            <a:r>
              <a:rPr lang="da-DK" sz="1300" dirty="0"/>
              <a:t>Analysen konkluderer, at der er en markant klimaeffekt ved begge teknologier, og at teknologierne ligger på niveau med hinanden. </a:t>
            </a:r>
          </a:p>
          <a:p>
            <a:endParaRPr lang="da-DK" sz="1300" dirty="0"/>
          </a:p>
          <a:p>
            <a:r>
              <a:rPr lang="da-DK" sz="1300" dirty="0"/>
              <a:t>Resultaterne indikerer, at den mest optimale løsning kan være, at halmen først afgasses i et biogasanlæg, hvorefter en frasepareret fiberfraktion går til pyrolyseanlægget.</a:t>
            </a:r>
          </a:p>
          <a:p>
            <a:endParaRPr lang="da-DK" sz="1300" dirty="0"/>
          </a:p>
          <a:p>
            <a:r>
              <a:rPr lang="da-DK" sz="1300" dirty="0"/>
              <a:t>Første fuldskala anlæg opføres aktuelt på et biogasanlæg i Jylland. </a:t>
            </a: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41  –  Biogas Outlook 2024</a:t>
            </a:r>
          </a:p>
        </p:txBody>
      </p:sp>
      <p:sp>
        <p:nvSpPr>
          <p:cNvPr id="10" name="Tekstfelt 9">
            <a:extLst>
              <a:ext uri="{FF2B5EF4-FFF2-40B4-BE49-F238E27FC236}">
                <a16:creationId xmlns:a16="http://schemas.microsoft.com/office/drawing/2014/main" id="{A699B38A-6E40-640C-CB16-902C66B95A9E}"/>
              </a:ext>
            </a:extLst>
          </p:cNvPr>
          <p:cNvSpPr txBox="1"/>
          <p:nvPr/>
        </p:nvSpPr>
        <p:spPr>
          <a:xfrm>
            <a:off x="5868000" y="4745255"/>
            <a:ext cx="5886000" cy="907941"/>
          </a:xfrm>
          <a:prstGeom prst="rect">
            <a:avLst/>
          </a:prstGeom>
          <a:noFill/>
        </p:spPr>
        <p:txBody>
          <a:bodyPr wrap="square" rtlCol="0">
            <a:spAutoFit/>
          </a:bodyPr>
          <a:lstStyle/>
          <a:p>
            <a:pPr>
              <a:defRPr/>
            </a:pPr>
            <a:r>
              <a:rPr lang="da-DK" sz="1300" i="1" dirty="0"/>
              <a:t>Livscyklusanalyse, der sammenligner anvendelse af halm til biogas sammen med gylle (inklusive CO</a:t>
            </a:r>
            <a:r>
              <a:rPr lang="da-DK" sz="1200" baseline="-25000" dirty="0"/>
              <a:t>2</a:t>
            </a:r>
            <a:r>
              <a:rPr lang="da-DK" sz="1300" i="1" dirty="0"/>
              <a:t>-lagring) med pyrolyse af halm. De røde markeringer viser den samlede drivhusgasreduktion i kg CO</a:t>
            </a:r>
            <a:r>
              <a:rPr lang="da-DK" sz="1200" baseline="-25000" dirty="0"/>
              <a:t>2</a:t>
            </a:r>
            <a:r>
              <a:rPr lang="da-DK" sz="1300" i="1" dirty="0"/>
              <a:t>-ækvivalenter per ton halm ved en </a:t>
            </a:r>
            <a:r>
              <a:rPr lang="da-DK" sz="1300" i="1" dirty="0" err="1"/>
              <a:t>metanemissionsfaktor</a:t>
            </a:r>
            <a:r>
              <a:rPr lang="da-DK" sz="1300" i="1" dirty="0"/>
              <a:t> på henholdsvis 28 (100 årig periode) og 84 (20 årig periode). </a:t>
            </a:r>
            <a:r>
              <a:rPr kumimoji="0" lang="da-DK" sz="1300" b="0" i="1" u="none" strike="noStrike" kern="1200" cap="none" spc="0" normalizeH="0" baseline="30000" noProof="0" dirty="0">
                <a:ln>
                  <a:noFill/>
                </a:ln>
                <a:effectLst/>
                <a:uLnTx/>
                <a:uFillTx/>
                <a:latin typeface="Corbel" panose="020B0503020204020204"/>
                <a:ea typeface="+mn-ea"/>
                <a:cs typeface="+mn-cs"/>
              </a:rPr>
              <a:t>(26)</a:t>
            </a:r>
            <a:endParaRPr lang="da-DK" sz="1300" i="1" dirty="0"/>
          </a:p>
        </p:txBody>
      </p:sp>
      <p:sp>
        <p:nvSpPr>
          <p:cNvPr id="11" name="Tekstfelt 10">
            <a:extLst>
              <a:ext uri="{FF2B5EF4-FFF2-40B4-BE49-F238E27FC236}">
                <a16:creationId xmlns:a16="http://schemas.microsoft.com/office/drawing/2014/main" id="{92860AFD-B81F-D6DB-D971-29E4956444A8}"/>
              </a:ext>
            </a:extLst>
          </p:cNvPr>
          <p:cNvSpPr txBox="1"/>
          <p:nvPr/>
        </p:nvSpPr>
        <p:spPr>
          <a:xfrm>
            <a:off x="5868000" y="864000"/>
            <a:ext cx="5956498" cy="307777"/>
          </a:xfrm>
          <a:prstGeom prst="rect">
            <a:avLst/>
          </a:prstGeom>
          <a:noFill/>
        </p:spPr>
        <p:txBody>
          <a:bodyPr wrap="square" rtlCol="0">
            <a:spAutoFit/>
          </a:bodyPr>
          <a:lstStyle/>
          <a:p>
            <a:pPr lvl="0">
              <a:defRPr/>
            </a:pPr>
            <a:r>
              <a:rPr lang="da-DK" sz="1400" b="1" dirty="0">
                <a:solidFill>
                  <a:srgbClr val="426243"/>
                </a:solidFill>
              </a:rPr>
              <a:t>Klimaaftryk ved pyrolyse af halm og biogas med CCS. </a:t>
            </a:r>
          </a:p>
        </p:txBody>
      </p:sp>
      <p:graphicFrame>
        <p:nvGraphicFramePr>
          <p:cNvPr id="7" name="Diagram 6">
            <a:extLst>
              <a:ext uri="{FF2B5EF4-FFF2-40B4-BE49-F238E27FC236}">
                <a16:creationId xmlns:a16="http://schemas.microsoft.com/office/drawing/2014/main" id="{B4432313-5CA8-416C-B904-6B12076F9A06}"/>
              </a:ext>
            </a:extLst>
          </p:cNvPr>
          <p:cNvGraphicFramePr>
            <a:graphicFrameLocks/>
          </p:cNvGraphicFramePr>
          <p:nvPr>
            <p:extLst>
              <p:ext uri="{D42A27DB-BD31-4B8C-83A1-F6EECF244321}">
                <p14:modId xmlns:p14="http://schemas.microsoft.com/office/powerpoint/2010/main" val="4132704057"/>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8443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0" y="722668"/>
            <a:ext cx="5037901" cy="867930"/>
          </a:xfrm>
        </p:spPr>
        <p:txBody>
          <a:bodyPr/>
          <a:lstStyle/>
          <a:p>
            <a:r>
              <a:rPr lang="da-DK" sz="2800" dirty="0"/>
              <a:t>Samlet klimapotentiale ved biogas, CCS og pyrolyse</a:t>
            </a:r>
          </a:p>
        </p:txBody>
      </p:sp>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Klimaeffekt</a:t>
            </a:r>
          </a:p>
        </p:txBody>
      </p:sp>
      <p:sp>
        <p:nvSpPr>
          <p:cNvPr id="22" name="Pladsholder til tekst 2">
            <a:extLst>
              <a:ext uri="{FF2B5EF4-FFF2-40B4-BE49-F238E27FC236}">
                <a16:creationId xmlns:a16="http://schemas.microsoft.com/office/drawing/2014/main" id="{1E679180-C4D1-43A5-9C56-0F7D211F833E}"/>
              </a:ext>
            </a:extLst>
          </p:cNvPr>
          <p:cNvSpPr>
            <a:spLocks noGrp="1"/>
          </p:cNvSpPr>
          <p:nvPr>
            <p:ph type="body" idx="1"/>
          </p:nvPr>
        </p:nvSpPr>
        <p:spPr>
          <a:xfrm>
            <a:off x="867599" y="1658926"/>
            <a:ext cx="4812589" cy="548246"/>
          </a:xfrm>
        </p:spPr>
        <p:txBody>
          <a:bodyPr/>
          <a:lstStyle/>
          <a:p>
            <a:r>
              <a:rPr lang="da-DK" sz="1800" dirty="0"/>
              <a:t>Fuld udnyttelse af potentialet for CCS og pyrolyse øger klimaeffekten af biogas markant</a:t>
            </a:r>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67599" y="2275500"/>
            <a:ext cx="4812589" cy="3659052"/>
          </a:xfrm>
        </p:spPr>
        <p:txBody>
          <a:bodyPr>
            <a:noAutofit/>
          </a:bodyPr>
          <a:lstStyle/>
          <a:p>
            <a:r>
              <a:rPr lang="da-DK" sz="1300" dirty="0"/>
              <a:t>Biogasanlæggene reducerer </a:t>
            </a:r>
            <a:r>
              <a:rPr lang="da-DK" sz="1300" dirty="0" err="1"/>
              <a:t>metanudledning</a:t>
            </a:r>
            <a:r>
              <a:rPr lang="da-DK" sz="1300" dirty="0"/>
              <a:t> fra landbrugets husdyrgødning, og den producerede biogas fortrænger samtidig fossilt brændstof i energisektoren, industrien og den tunge transport. </a:t>
            </a:r>
          </a:p>
          <a:p>
            <a:endParaRPr lang="da-DK" sz="1300" dirty="0"/>
          </a:p>
          <a:p>
            <a:r>
              <a:rPr lang="da-DK" sz="1300" dirty="0"/>
              <a:t>Klimaeffekten herfra kan forøges markant, hvis den biogene CO</a:t>
            </a:r>
            <a:r>
              <a:rPr lang="da-DK" sz="1300" baseline="-25000" dirty="0"/>
              <a:t>2</a:t>
            </a:r>
            <a:r>
              <a:rPr lang="da-DK" sz="1300" dirty="0"/>
              <a:t> fra biogas lagres, og man samtidig behandler restfiber fra biogasproduktionen i et pyrolyseanlæg. Pyrolysen giver dels en mængde pyrolysegas, der kan anvendes til energiproduktion – for eksempel proces varme på biogasanlægget – dels en </a:t>
            </a:r>
            <a:r>
              <a:rPr lang="da-DK" sz="1300" dirty="0" err="1"/>
              <a:t>biochar</a:t>
            </a:r>
            <a:r>
              <a:rPr lang="da-DK" sz="1300" dirty="0"/>
              <a:t>, der kan lagres i landbrugsjorden. </a:t>
            </a:r>
          </a:p>
          <a:p>
            <a:endParaRPr lang="da-DK" sz="1300" dirty="0"/>
          </a:p>
          <a:p>
            <a:r>
              <a:rPr lang="da-DK" sz="1300" dirty="0"/>
              <a:t>I </a:t>
            </a:r>
            <a:r>
              <a:rPr lang="da-DK" sz="1300" dirty="0" err="1"/>
              <a:t>Frozen</a:t>
            </a:r>
            <a:r>
              <a:rPr lang="da-DK" sz="1300" dirty="0"/>
              <a:t> Policy scenariet vil en fuld udnyttelse af potentialerne i CCS og pyrolyse øge klimaeffekten fra 3,7 millioner tons til 5,5 millioner tons CO</a:t>
            </a:r>
            <a:r>
              <a:rPr lang="da-DK" sz="1300" baseline="-25000" dirty="0"/>
              <a:t>2</a:t>
            </a:r>
            <a:r>
              <a:rPr lang="da-DK" sz="1300" dirty="0"/>
              <a:t>e i 2030. </a:t>
            </a:r>
          </a:p>
          <a:p>
            <a:endParaRPr lang="da-DK" sz="1300" dirty="0"/>
          </a:p>
          <a:p>
            <a:r>
              <a:rPr lang="da-DK" sz="1300" dirty="0"/>
              <a:t>I Green Policy scenariet vil en fuld udnyttelse af potentialerne i CCS og pyrolyse øge klimaeffekten til 5,9 millioner tons CO</a:t>
            </a:r>
            <a:r>
              <a:rPr lang="da-DK" sz="1300" baseline="-25000" dirty="0"/>
              <a:t>2</a:t>
            </a:r>
            <a:r>
              <a:rPr lang="da-DK" sz="1300" dirty="0"/>
              <a:t>e i 2030.</a:t>
            </a: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42  –  Biogas Outlook 2024</a:t>
            </a:r>
          </a:p>
        </p:txBody>
      </p:sp>
      <p:sp>
        <p:nvSpPr>
          <p:cNvPr id="10" name="Tekstfelt 9">
            <a:extLst>
              <a:ext uri="{FF2B5EF4-FFF2-40B4-BE49-F238E27FC236}">
                <a16:creationId xmlns:a16="http://schemas.microsoft.com/office/drawing/2014/main" id="{586D2348-61A2-4BDE-ACFE-95BDC6A3128D}"/>
              </a:ext>
            </a:extLst>
          </p:cNvPr>
          <p:cNvSpPr txBox="1"/>
          <p:nvPr/>
        </p:nvSpPr>
        <p:spPr>
          <a:xfrm>
            <a:off x="5868000" y="4752000"/>
            <a:ext cx="5956499" cy="1292662"/>
          </a:xfrm>
          <a:prstGeom prst="rect">
            <a:avLst/>
          </a:prstGeom>
          <a:noFill/>
        </p:spPr>
        <p:txBody>
          <a:bodyPr wrap="square" rtlCol="0">
            <a:spAutoFit/>
          </a:bodyPr>
          <a:lstStyle/>
          <a:p>
            <a:r>
              <a:rPr lang="da-DK" sz="1300" i="1" dirty="0"/>
              <a:t>Figuren viser potentiel samlet klimaeffekt for biogas, CO</a:t>
            </a:r>
            <a:r>
              <a:rPr lang="da-DK" sz="1300" i="1" baseline="-25000" dirty="0"/>
              <a:t>2</a:t>
            </a:r>
            <a:r>
              <a:rPr lang="da-DK" sz="1300" i="1" dirty="0"/>
              <a:t>-lagring (CCS) samt pyrolyse. Mørkegrøn farve viser klimaeffekten ved, at biogas fortrænger naturgas og diesel. Lysegrøn viser </a:t>
            </a:r>
            <a:r>
              <a:rPr lang="da-DK" sz="1300" i="1" dirty="0" err="1"/>
              <a:t>metanreduktion</a:t>
            </a:r>
            <a:r>
              <a:rPr lang="da-DK" sz="1300" i="1" dirty="0"/>
              <a:t> ved afgasning af husdyrgødning i landbruget. De skraverede områder viser potentiel klimaeffekt af henholdsvis CCS samt pyrolysegas og </a:t>
            </a:r>
            <a:r>
              <a:rPr lang="da-DK" sz="1300" i="1" dirty="0" err="1"/>
              <a:t>biochar</a:t>
            </a:r>
            <a:r>
              <a:rPr lang="da-DK" sz="1300" i="1" dirty="0"/>
              <a:t>. Netto CO</a:t>
            </a:r>
            <a:r>
              <a:rPr lang="da-DK" sz="1200" baseline="-25000" dirty="0"/>
              <a:t>2</a:t>
            </a:r>
            <a:r>
              <a:rPr lang="da-DK" sz="1300" i="1" dirty="0"/>
              <a:t>-reduktion markeret med sorte krydser er klimaeffekten efter fradrag af 1 procent </a:t>
            </a:r>
            <a:r>
              <a:rPr lang="da-DK" sz="1300" i="1" dirty="0" err="1"/>
              <a:t>metantab</a:t>
            </a:r>
            <a:r>
              <a:rPr lang="da-DK" sz="1300" i="1" dirty="0"/>
              <a:t> og biogasanlæggenes energiforbrug til proces og transport.</a:t>
            </a:r>
          </a:p>
        </p:txBody>
      </p:sp>
      <p:sp>
        <p:nvSpPr>
          <p:cNvPr id="14" name="Tekstfelt 13">
            <a:extLst>
              <a:ext uri="{FF2B5EF4-FFF2-40B4-BE49-F238E27FC236}">
                <a16:creationId xmlns:a16="http://schemas.microsoft.com/office/drawing/2014/main" id="{DD22C55C-40AE-28CD-75F0-B51FE45F1C10}"/>
              </a:ext>
            </a:extLst>
          </p:cNvPr>
          <p:cNvSpPr txBox="1"/>
          <p:nvPr/>
        </p:nvSpPr>
        <p:spPr>
          <a:xfrm>
            <a:off x="5868000" y="864000"/>
            <a:ext cx="6026997" cy="307777"/>
          </a:xfrm>
          <a:prstGeom prst="rect">
            <a:avLst/>
          </a:prstGeom>
          <a:noFill/>
        </p:spPr>
        <p:txBody>
          <a:bodyPr wrap="square" rtlCol="0">
            <a:spAutoFit/>
          </a:bodyPr>
          <a:lstStyle/>
          <a:p>
            <a:pPr lvl="0">
              <a:defRPr/>
            </a:pPr>
            <a:r>
              <a:rPr lang="da-DK" sz="1400" b="1" dirty="0">
                <a:solidFill>
                  <a:srgbClr val="426243"/>
                </a:solidFill>
              </a:rPr>
              <a:t>Potentiel klimaeffekt ved biogas, CCS og pyrolyse i 2025 og 2030</a:t>
            </a:r>
          </a:p>
        </p:txBody>
      </p:sp>
      <p:graphicFrame>
        <p:nvGraphicFramePr>
          <p:cNvPr id="6" name="Diagram 5">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2010279511"/>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50648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3"/>
            <a:ext cx="6337852" cy="867930"/>
          </a:xfrm>
        </p:spPr>
        <p:txBody>
          <a:bodyPr/>
          <a:lstStyle/>
          <a:p>
            <a:r>
              <a:rPr lang="da-DK" sz="2800" dirty="0"/>
              <a:t>Cirkulær økonomi </a:t>
            </a:r>
            <a:br>
              <a:rPr lang="da-DK" sz="2800" dirty="0"/>
            </a:br>
            <a:r>
              <a:rPr lang="da-DK" sz="2800" dirty="0"/>
              <a:t>og effekter i landbruget</a:t>
            </a: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p:txBody>
          <a:bodyPr>
            <a:normAutofit/>
          </a:bodyPr>
          <a:lstStyle/>
          <a:p>
            <a:pPr defTabSz="360000"/>
            <a:r>
              <a:rPr lang="da-DK" sz="1300" dirty="0"/>
              <a:t>44:	Recirkulering af fosfor</a:t>
            </a:r>
          </a:p>
          <a:p>
            <a:pPr defTabSz="360000"/>
            <a:r>
              <a:rPr lang="da-DK" sz="1300" dirty="0"/>
              <a:t>45: 	Reduceret kvælstoftab til vandmiljøet</a:t>
            </a:r>
          </a:p>
          <a:p>
            <a:pPr defTabSz="360000"/>
            <a:r>
              <a:rPr lang="da-DK" sz="1300" dirty="0"/>
              <a:t>46:	Synergi mellem biogas og økologi</a:t>
            </a:r>
          </a:p>
          <a:p>
            <a:pPr defTabSz="360000"/>
            <a:r>
              <a:rPr lang="da-DK" sz="1300" dirty="0"/>
              <a:t>47:	Biogas og bioraffinering </a:t>
            </a:r>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p:txBody>
          <a:bodyPr/>
          <a:lstStyle/>
          <a:p>
            <a:r>
              <a:rPr lang="da-DK" dirty="0"/>
              <a:t>Indhold</a:t>
            </a:r>
          </a:p>
        </p:txBody>
      </p:sp>
      <p:sp>
        <p:nvSpPr>
          <p:cNvPr id="6" name="Tekstfelt 5">
            <a:extLst>
              <a:ext uri="{FF2B5EF4-FFF2-40B4-BE49-F238E27FC236}">
                <a16:creationId xmlns:a16="http://schemas.microsoft.com/office/drawing/2014/main" id="{F9228693-1A2D-D4B2-83CC-072D3D7E6BEB}"/>
              </a:ext>
            </a:extLst>
          </p:cNvPr>
          <p:cNvSpPr txBox="1"/>
          <p:nvPr/>
        </p:nvSpPr>
        <p:spPr>
          <a:xfrm>
            <a:off x="787573"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43</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pic>
        <p:nvPicPr>
          <p:cNvPr id="10" name="Pladsholder til billede 9" descr="Et billede, der indeholder udendørs, fløjte/pibe/rør, hjul, Lagertank&#10;&#10;Automatisk genereret beskrivelse">
            <a:extLst>
              <a:ext uri="{FF2B5EF4-FFF2-40B4-BE49-F238E27FC236}">
                <a16:creationId xmlns:a16="http://schemas.microsoft.com/office/drawing/2014/main" id="{7FCDF4D5-2E83-48CA-03E1-660E9B6722FA}"/>
              </a:ext>
            </a:extLst>
          </p:cNvPr>
          <p:cNvPicPr>
            <a:picLocks noGrp="1" noChangeAspect="1"/>
          </p:cNvPicPr>
          <p:nvPr>
            <p:ph type="pic" sz="quarter" idx="12"/>
          </p:nvPr>
        </p:nvPicPr>
        <p:blipFill rotWithShape="1">
          <a:blip r:embed="rId3"/>
          <a:srcRect l="6111" r="41013"/>
          <a:stretch/>
        </p:blipFill>
        <p:spPr>
          <a:xfrm>
            <a:off x="6775605" y="0"/>
            <a:ext cx="5453826" cy="6905847"/>
          </a:xfrm>
        </p:spPr>
      </p:pic>
    </p:spTree>
    <p:extLst>
      <p:ext uri="{BB962C8B-B14F-4D97-AF65-F5344CB8AC3E}">
        <p14:creationId xmlns:p14="http://schemas.microsoft.com/office/powerpoint/2010/main" val="3343562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641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Cirkulær økonomi</a:t>
            </a:r>
          </a:p>
        </p:txBody>
      </p:sp>
      <p:sp>
        <p:nvSpPr>
          <p:cNvPr id="14" name="Titel 1">
            <a:extLst>
              <a:ext uri="{FF2B5EF4-FFF2-40B4-BE49-F238E27FC236}">
                <a16:creationId xmlns:a16="http://schemas.microsoft.com/office/drawing/2014/main" id="{84292928-AD01-4014-BCFD-DCEB7972E30D}"/>
              </a:ext>
            </a:extLst>
          </p:cNvPr>
          <p:cNvSpPr>
            <a:spLocks noGrp="1"/>
          </p:cNvSpPr>
          <p:nvPr>
            <p:ph type="title"/>
          </p:nvPr>
        </p:nvSpPr>
        <p:spPr>
          <a:xfrm>
            <a:off x="867599" y="722668"/>
            <a:ext cx="4804507" cy="480131"/>
          </a:xfrm>
        </p:spPr>
        <p:txBody>
          <a:bodyPr/>
          <a:lstStyle/>
          <a:p>
            <a:r>
              <a:rPr lang="da-DK" sz="2800" dirty="0"/>
              <a:t>Recirkulering af fosfor</a:t>
            </a:r>
          </a:p>
        </p:txBody>
      </p:sp>
      <p:sp>
        <p:nvSpPr>
          <p:cNvPr id="15" name="Pladsholder til tekst 2">
            <a:extLst>
              <a:ext uri="{FF2B5EF4-FFF2-40B4-BE49-F238E27FC236}">
                <a16:creationId xmlns:a16="http://schemas.microsoft.com/office/drawing/2014/main" id="{8C165F6D-6A5A-4549-9A6A-4DD5FCEEAEA7}"/>
              </a:ext>
            </a:extLst>
          </p:cNvPr>
          <p:cNvSpPr>
            <a:spLocks noGrp="1"/>
          </p:cNvSpPr>
          <p:nvPr>
            <p:ph type="body" idx="1"/>
          </p:nvPr>
        </p:nvSpPr>
        <p:spPr>
          <a:xfrm>
            <a:off x="861694" y="1339983"/>
            <a:ext cx="4915506" cy="287423"/>
          </a:xfrm>
        </p:spPr>
        <p:txBody>
          <a:bodyPr/>
          <a:lstStyle/>
          <a:p>
            <a:r>
              <a:rPr lang="da-DK" sz="1800" dirty="0"/>
              <a:t>Biogasanlæg recirkulerer knappe ressourcer</a:t>
            </a:r>
          </a:p>
        </p:txBody>
      </p:sp>
      <p:sp>
        <p:nvSpPr>
          <p:cNvPr id="17" name="Pladsholder til indhold 5">
            <a:extLst>
              <a:ext uri="{FF2B5EF4-FFF2-40B4-BE49-F238E27FC236}">
                <a16:creationId xmlns:a16="http://schemas.microsoft.com/office/drawing/2014/main" id="{3D107C5B-26C1-4FEA-883D-8E5081D33931}"/>
              </a:ext>
            </a:extLst>
          </p:cNvPr>
          <p:cNvSpPr txBox="1">
            <a:spLocks/>
          </p:cNvSpPr>
          <p:nvPr/>
        </p:nvSpPr>
        <p:spPr>
          <a:xfrm>
            <a:off x="861694" y="1759410"/>
            <a:ext cx="4733110" cy="3544533"/>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Biogasanlæg nyttiggør store mængder restprodukter fra landbrug, husholdninger og industri og sikrer recirkulering og genanvendelse af næringsstofferne som gødning.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De største fosformængder findes i husdyrgødningen, men det er også betydelige mængder fosfor, der recirkuleres med restprodukter fra industri og madaffald fra husholdninger.</a:t>
            </a:r>
            <a:r>
              <a:rPr kumimoji="0" lang="da-DK" sz="1300" b="0" i="1" u="none" strike="noStrike" kern="1200" cap="none" spc="0" normalizeH="0" baseline="30000" noProof="0" dirty="0">
                <a:ln>
                  <a:noFill/>
                </a:ln>
                <a:effectLst/>
                <a:uLnTx/>
                <a:uFillTx/>
                <a:latin typeface="Corbel" panose="020B0503020204020204"/>
                <a:ea typeface="+mn-ea"/>
                <a:cs typeface="+mn-cs"/>
              </a:rPr>
              <a:t> (27)</a:t>
            </a:r>
            <a:endParaRPr kumimoji="0" lang="da-DK" sz="1300" b="0" i="0" u="none" strike="noStrike" kern="1200" cap="none" spc="0" normalizeH="0" baseline="0" noProof="0" dirty="0">
              <a:ln>
                <a:noFill/>
              </a:ln>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Samlet </a:t>
            </a:r>
            <a:r>
              <a:rPr lang="da-DK" sz="1300" dirty="0">
                <a:latin typeface="Corbel" panose="020B0503020204020204"/>
              </a:rPr>
              <a:t>recirkulerer</a:t>
            </a:r>
            <a:r>
              <a:rPr kumimoji="0" lang="da-DK" sz="1300" b="0" i="0" u="none" strike="noStrike" kern="1200" cap="none" spc="0" normalizeH="0" baseline="0" noProof="0" dirty="0">
                <a:ln>
                  <a:noFill/>
                </a:ln>
                <a:effectLst/>
                <a:uLnTx/>
                <a:uFillTx/>
                <a:latin typeface="Corbel" panose="020B0503020204020204"/>
                <a:ea typeface="+mn-ea"/>
                <a:cs typeface="+mn-cs"/>
              </a:rPr>
              <a:t> biogasanlæg ca. 37.500 ton fosfor i 2030 i </a:t>
            </a:r>
            <a:r>
              <a:rPr lang="da-DK" sz="1300" dirty="0">
                <a:latin typeface="Corbel" panose="020B0503020204020204"/>
              </a:rPr>
              <a:t>Green Policy-</a:t>
            </a:r>
            <a:r>
              <a:rPr kumimoji="0" lang="da-DK" sz="1300" b="0" i="0" u="none" strike="noStrike" kern="1200" cap="none" spc="0" normalizeH="0" baseline="0" noProof="0" dirty="0">
                <a:ln>
                  <a:noFill/>
                </a:ln>
                <a:effectLst/>
                <a:uLnTx/>
                <a:uFillTx/>
                <a:latin typeface="Corbel" panose="020B0503020204020204"/>
                <a:ea typeface="+mn-ea"/>
                <a:cs typeface="+mn-cs"/>
              </a:rPr>
              <a:t>scenariet, heraf knap</a:t>
            </a:r>
            <a:r>
              <a:rPr lang="da-DK" sz="1300" dirty="0">
                <a:latin typeface="Corbel" panose="020B0503020204020204"/>
              </a:rPr>
              <a:t> </a:t>
            </a:r>
            <a:r>
              <a:rPr kumimoji="0" lang="da-DK" sz="1300" b="0" i="0" u="none" strike="noStrike" kern="1200" cap="none" spc="0" normalizeH="0" baseline="0" noProof="0" dirty="0">
                <a:ln>
                  <a:noFill/>
                </a:ln>
                <a:effectLst/>
                <a:uLnTx/>
                <a:uFillTx/>
                <a:latin typeface="Corbel" panose="020B0503020204020204"/>
                <a:ea typeface="+mn-ea"/>
                <a:cs typeface="+mn-cs"/>
              </a:rPr>
              <a:t>5.300 ton fra industriaffald og madaffald. Endvidere </a:t>
            </a:r>
            <a:r>
              <a:rPr lang="da-DK" sz="1300" dirty="0">
                <a:latin typeface="Corbel" panose="020B0503020204020204"/>
              </a:rPr>
              <a:t>recirkuleres</a:t>
            </a:r>
            <a:r>
              <a:rPr kumimoji="0" lang="da-DK" sz="1300" b="0" i="0" u="none" strike="noStrike" kern="1200" cap="none" spc="0" normalizeH="0" baseline="0" noProof="0" dirty="0">
                <a:ln>
                  <a:noFill/>
                </a:ln>
                <a:effectLst/>
                <a:uLnTx/>
                <a:uFillTx/>
                <a:latin typeface="Corbel" panose="020B0503020204020204"/>
                <a:ea typeface="+mn-ea"/>
                <a:cs typeface="+mn-cs"/>
              </a:rPr>
              <a:t> ca. 2.100 ton fosfor fra halm og afgrøderester fra landbruget.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Til sammenligning tilføres danske afgrøder ca. 13.500 ton fosfor med handelsgødning. </a:t>
            </a:r>
            <a:r>
              <a:rPr kumimoji="0" lang="da-DK" sz="1300" b="0" i="1" u="none" strike="noStrike" kern="1200" cap="none" spc="0" normalizeH="0" baseline="30000" noProof="0" dirty="0">
                <a:ln>
                  <a:noFill/>
                </a:ln>
                <a:effectLst/>
                <a:uLnTx/>
                <a:uFillTx/>
                <a:latin typeface="Corbel" panose="020B0503020204020204"/>
                <a:ea typeface="+mn-ea"/>
                <a:cs typeface="+mn-cs"/>
              </a:rPr>
              <a:t>(2</a:t>
            </a:r>
            <a:r>
              <a:rPr lang="da-DK" sz="1300" i="1" baseline="30000" dirty="0">
                <a:latin typeface="Corbel" panose="020B0503020204020204"/>
              </a:rPr>
              <a:t>8</a:t>
            </a:r>
            <a:r>
              <a:rPr kumimoji="0" lang="da-DK" sz="1300" b="0" i="1" u="none" strike="noStrike" kern="1200" cap="none" spc="0" normalizeH="0" baseline="30000" noProof="0" dirty="0">
                <a:ln>
                  <a:noFill/>
                </a:ln>
                <a:effectLst/>
                <a:uLnTx/>
                <a:uFillTx/>
                <a:latin typeface="Corbel" panose="020B0503020204020204"/>
                <a:ea typeface="+mn-ea"/>
                <a:cs typeface="+mn-cs"/>
              </a:rPr>
              <a:t>)</a:t>
            </a:r>
            <a:endParaRPr kumimoji="0" lang="da-DK" sz="1300" b="0" i="0" u="none" strike="noStrike" kern="1200" cap="none" spc="0" normalizeH="0" baseline="0" noProof="0" dirty="0">
              <a:ln>
                <a:noFill/>
              </a:ln>
              <a:effectLst/>
              <a:uLnTx/>
              <a:uFillTx/>
              <a:latin typeface="Corbel" panose="020B0503020204020204"/>
              <a:ea typeface="+mn-ea"/>
              <a:cs typeface="+mn-cs"/>
            </a:endParaRPr>
          </a:p>
        </p:txBody>
      </p:sp>
      <p:sp>
        <p:nvSpPr>
          <p:cNvPr id="12" name="Tekstfelt 11">
            <a:extLst>
              <a:ext uri="{FF2B5EF4-FFF2-40B4-BE49-F238E27FC236}">
                <a16:creationId xmlns:a16="http://schemas.microsoft.com/office/drawing/2014/main" id="{AE753E63-74BD-4CC9-B075-7B9C7A8A622A}"/>
              </a:ext>
            </a:extLst>
          </p:cNvPr>
          <p:cNvSpPr txBox="1"/>
          <p:nvPr/>
        </p:nvSpPr>
        <p:spPr>
          <a:xfrm>
            <a:off x="797864"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44  –  Biogas Outlook 2024</a:t>
            </a:r>
          </a:p>
        </p:txBody>
      </p:sp>
      <p:sp>
        <p:nvSpPr>
          <p:cNvPr id="21" name="Tekstfelt 20">
            <a:extLst>
              <a:ext uri="{FF2B5EF4-FFF2-40B4-BE49-F238E27FC236}">
                <a16:creationId xmlns:a16="http://schemas.microsoft.com/office/drawing/2014/main" id="{C49D3E7A-F604-6BDD-F40C-BB96FF79F878}"/>
              </a:ext>
            </a:extLst>
          </p:cNvPr>
          <p:cNvSpPr txBox="1"/>
          <p:nvPr/>
        </p:nvSpPr>
        <p:spPr>
          <a:xfrm>
            <a:off x="5868000" y="468000"/>
            <a:ext cx="59564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Husdyrgødning og industriaffald bidrager med de største fosforressourcer</a:t>
            </a:r>
          </a:p>
        </p:txBody>
      </p:sp>
      <p:sp>
        <p:nvSpPr>
          <p:cNvPr id="24" name="Tekstfelt 23">
            <a:extLst>
              <a:ext uri="{FF2B5EF4-FFF2-40B4-BE49-F238E27FC236}">
                <a16:creationId xmlns:a16="http://schemas.microsoft.com/office/drawing/2014/main" id="{346EC3E0-EC4C-C7FE-66C9-B5A89238ADBC}"/>
              </a:ext>
            </a:extLst>
          </p:cNvPr>
          <p:cNvSpPr txBox="1"/>
          <p:nvPr/>
        </p:nvSpPr>
        <p:spPr>
          <a:xfrm>
            <a:off x="5868000" y="3346223"/>
            <a:ext cx="60419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uLnTx/>
                <a:uFillTx/>
                <a:latin typeface="Corbel" panose="020B0503020204020204"/>
                <a:ea typeface="+mn-ea"/>
                <a:cs typeface="+mn-cs"/>
              </a:rPr>
              <a:t>Biogasanlæg recirkulerer betydelige fosformængder</a:t>
            </a:r>
          </a:p>
        </p:txBody>
      </p:sp>
      <p:sp>
        <p:nvSpPr>
          <p:cNvPr id="2" name="Tekstfelt 1">
            <a:extLst>
              <a:ext uri="{FF2B5EF4-FFF2-40B4-BE49-F238E27FC236}">
                <a16:creationId xmlns:a16="http://schemas.microsoft.com/office/drawing/2014/main" id="{463D6E8B-70F7-0F5F-60C5-9803FE555668}"/>
              </a:ext>
            </a:extLst>
          </p:cNvPr>
          <p:cNvSpPr txBox="1"/>
          <p:nvPr/>
        </p:nvSpPr>
        <p:spPr>
          <a:xfrm>
            <a:off x="3800747" y="5696959"/>
            <a:ext cx="2114247" cy="523511"/>
          </a:xfrm>
          <a:prstGeom prst="rect">
            <a:avLst/>
          </a:prstGeom>
        </p:spPr>
        <p:txBody>
          <a:bodyPr wrap="square" rtlCol="0">
            <a:noAutofit/>
          </a:bodyPr>
          <a:lstStyle/>
          <a:p>
            <a:pPr marL="0" indent="0" algn="r">
              <a:buNone/>
            </a:pPr>
            <a:r>
              <a:rPr lang="da-DK" sz="1300" i="1" dirty="0">
                <a:solidFill>
                  <a:srgbClr val="426243"/>
                </a:solidFill>
                <a:latin typeface="Corbel" panose="020B0503020204020204"/>
              </a:rPr>
              <a:t>Begge figurer vedrører </a:t>
            </a:r>
          </a:p>
          <a:p>
            <a:pPr marL="0" indent="0" algn="r">
              <a:buNone/>
            </a:pPr>
            <a:r>
              <a:rPr lang="da-DK" sz="1300" i="1" dirty="0">
                <a:solidFill>
                  <a:srgbClr val="426243"/>
                </a:solidFill>
                <a:latin typeface="Corbel" panose="020B0503020204020204"/>
              </a:rPr>
              <a:t>Green Policy scenariet</a:t>
            </a:r>
          </a:p>
        </p:txBody>
      </p:sp>
      <p:graphicFrame>
        <p:nvGraphicFramePr>
          <p:cNvPr id="7" name="Diagram 6">
            <a:extLst>
              <a:ext uri="{FF2B5EF4-FFF2-40B4-BE49-F238E27FC236}">
                <a16:creationId xmlns:a16="http://schemas.microsoft.com/office/drawing/2014/main" id="{00000000-0008-0000-0900-00001D000000}"/>
              </a:ext>
            </a:extLst>
          </p:cNvPr>
          <p:cNvGraphicFramePr>
            <a:graphicFrameLocks/>
          </p:cNvGraphicFramePr>
          <p:nvPr>
            <p:extLst>
              <p:ext uri="{D42A27DB-BD31-4B8C-83A1-F6EECF244321}">
                <p14:modId xmlns:p14="http://schemas.microsoft.com/office/powerpoint/2010/main" val="2445056898"/>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 12">
            <a:extLst>
              <a:ext uri="{FF2B5EF4-FFF2-40B4-BE49-F238E27FC236}">
                <a16:creationId xmlns:a16="http://schemas.microsoft.com/office/drawing/2014/main" id="{00000000-0008-0000-0900-00002F000000}"/>
              </a:ext>
            </a:extLst>
          </p:cNvPr>
          <p:cNvGraphicFramePr>
            <a:graphicFrameLocks/>
          </p:cNvGraphicFramePr>
          <p:nvPr>
            <p:extLst>
              <p:ext uri="{D42A27DB-BD31-4B8C-83A1-F6EECF244321}">
                <p14:modId xmlns:p14="http://schemas.microsoft.com/office/powerpoint/2010/main" val="3143051169"/>
              </p:ext>
            </p:extLst>
          </p:nvPr>
        </p:nvGraphicFramePr>
        <p:xfrm>
          <a:off x="5976000" y="3654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3509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641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Effekter i landbruget</a:t>
            </a:r>
          </a:p>
        </p:txBody>
      </p:sp>
      <p:sp>
        <p:nvSpPr>
          <p:cNvPr id="14" name="Titel 1">
            <a:extLst>
              <a:ext uri="{FF2B5EF4-FFF2-40B4-BE49-F238E27FC236}">
                <a16:creationId xmlns:a16="http://schemas.microsoft.com/office/drawing/2014/main" id="{84292928-AD01-4014-BCFD-DCEB7972E30D}"/>
              </a:ext>
            </a:extLst>
          </p:cNvPr>
          <p:cNvSpPr>
            <a:spLocks noGrp="1"/>
          </p:cNvSpPr>
          <p:nvPr>
            <p:ph type="title"/>
          </p:nvPr>
        </p:nvSpPr>
        <p:spPr>
          <a:xfrm>
            <a:off x="867599" y="722668"/>
            <a:ext cx="5541296" cy="892552"/>
          </a:xfrm>
        </p:spPr>
        <p:txBody>
          <a:bodyPr/>
          <a:lstStyle/>
          <a:p>
            <a:r>
              <a:rPr lang="da-DK" sz="2800" dirty="0"/>
              <a:t>Reduceret kvælstoftab til vandmiljøet</a:t>
            </a:r>
          </a:p>
        </p:txBody>
      </p:sp>
      <p:sp>
        <p:nvSpPr>
          <p:cNvPr id="15" name="Pladsholder til tekst 2">
            <a:extLst>
              <a:ext uri="{FF2B5EF4-FFF2-40B4-BE49-F238E27FC236}">
                <a16:creationId xmlns:a16="http://schemas.microsoft.com/office/drawing/2014/main" id="{8C165F6D-6A5A-4549-9A6A-4DD5FCEEAEA7}"/>
              </a:ext>
            </a:extLst>
          </p:cNvPr>
          <p:cNvSpPr>
            <a:spLocks noGrp="1"/>
          </p:cNvSpPr>
          <p:nvPr>
            <p:ph type="body" idx="1"/>
          </p:nvPr>
        </p:nvSpPr>
        <p:spPr>
          <a:xfrm>
            <a:off x="867601" y="1711025"/>
            <a:ext cx="4915506" cy="524175"/>
          </a:xfrm>
        </p:spPr>
        <p:txBody>
          <a:bodyPr/>
          <a:lstStyle/>
          <a:p>
            <a:r>
              <a:rPr lang="da-DK" sz="1800" dirty="0"/>
              <a:t>Biogasanlæggene kan bidrage markant til land-brugsaftalens mål om lavere kvælstofudledning</a:t>
            </a:r>
            <a:endParaRPr lang="da-DK" sz="1800" strike="sngStrike" baseline="-25000" dirty="0">
              <a:highlight>
                <a:srgbClr val="FFFF00"/>
              </a:highlight>
            </a:endParaRPr>
          </a:p>
        </p:txBody>
      </p:sp>
      <p:sp>
        <p:nvSpPr>
          <p:cNvPr id="17" name="Pladsholder til indhold 5">
            <a:extLst>
              <a:ext uri="{FF2B5EF4-FFF2-40B4-BE49-F238E27FC236}">
                <a16:creationId xmlns:a16="http://schemas.microsoft.com/office/drawing/2014/main" id="{3D107C5B-26C1-4FEA-883D-8E5081D33931}"/>
              </a:ext>
            </a:extLst>
          </p:cNvPr>
          <p:cNvSpPr txBox="1">
            <a:spLocks/>
          </p:cNvSpPr>
          <p:nvPr/>
        </p:nvSpPr>
        <p:spPr>
          <a:xfrm>
            <a:off x="845289" y="2357310"/>
            <a:ext cx="4733110" cy="3778022"/>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74295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Når husdyrgødning afgasses i biogasanlæg, omdannes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kvæl-stoffet</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så det direkte kan optages af afgrøderne, når den </a:t>
            </a:r>
            <a:r>
              <a:rPr kumimoji="0" lang="da-DK" sz="1300" b="0" i="0" u="none" strike="noStrike" kern="1200" cap="none" spc="0" normalizeH="0" baseline="0" noProof="0" dirty="0" err="1">
                <a:ln>
                  <a:noFill/>
                </a:ln>
                <a:solidFill>
                  <a:srgbClr val="426243"/>
                </a:solidFill>
                <a:effectLst/>
                <a:uLnTx/>
                <a:uFillTx/>
                <a:latin typeface="Corbel" panose="020B0503020204020204"/>
                <a:ea typeface="+mn-ea"/>
                <a:cs typeface="+mn-cs"/>
              </a:rPr>
              <a:t>afgas-sede</a:t>
            </a:r>
            <a:r>
              <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rPr>
              <a:t> biomasse udbringes som gødning på marken. Derfor vokser planterne bedre og giver et højere høstudbytte, og samtidig reduceres risikoen for, at kvælstoffet udvaskes til vandmiljøet.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I landbrugsaftalen fra 2021 er aftalt, at kvælstofudledningen skal reduceres med 10.400 tons frem mod 2027,</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baseline="30000" dirty="0">
                <a:latin typeface="Corbel" panose="020B0503020204020204"/>
              </a:rPr>
              <a:t>22</a:t>
            </a:r>
            <a:r>
              <a:rPr kumimoji="0" lang="da-DK" sz="1300" b="0" i="1" u="none" strike="noStrike" kern="1200" cap="none" spc="0" normalizeH="0" baseline="30000" noProof="0" dirty="0">
                <a:ln>
                  <a:noFill/>
                </a:ln>
                <a:effectLst/>
                <a:uLnTx/>
                <a:uFillTx/>
                <a:latin typeface="Corbel" panose="020B0503020204020204"/>
                <a:ea typeface="+mn-ea"/>
                <a:cs typeface="+mn-cs"/>
              </a:rPr>
              <a:t>)</a:t>
            </a:r>
            <a:r>
              <a:rPr kumimoji="0" lang="da-DK" sz="1300" b="0" i="0" u="none" strike="noStrike" kern="1200" cap="none" spc="0" normalizeH="0" baseline="0" noProof="0" dirty="0">
                <a:ln>
                  <a:noFill/>
                </a:ln>
                <a:effectLst/>
                <a:uLnTx/>
                <a:uFillTx/>
                <a:latin typeface="Corbel" panose="020B0503020204020204"/>
                <a:ea typeface="+mn-ea"/>
                <a:cs typeface="+mn-cs"/>
              </a:rPr>
              <a:t> for at Danmark lever op til EU’s vandkvalitetsmål. En biogasproduktion på </a:t>
            </a:r>
            <a:r>
              <a:rPr lang="da-DK" sz="1300" dirty="0">
                <a:latin typeface="Corbel" panose="020B0503020204020204"/>
              </a:rPr>
              <a:t>40</a:t>
            </a:r>
            <a:r>
              <a:rPr kumimoji="0" lang="da-DK" sz="1300" b="0" i="0" u="none" strike="noStrike" kern="1200" cap="none" spc="0" normalizeH="0" baseline="0" noProof="0" dirty="0">
                <a:ln>
                  <a:noFill/>
                </a:ln>
                <a:effectLst/>
                <a:uLnTx/>
                <a:uFillTx/>
                <a:latin typeface="Corbel" panose="020B0503020204020204"/>
                <a:ea typeface="+mn-ea"/>
                <a:cs typeface="+mn-cs"/>
              </a:rPr>
              <a:t> petajoule jævnfør </a:t>
            </a:r>
            <a:r>
              <a:rPr kumimoji="0" lang="da-DK" sz="1300" b="0" i="0" u="none" strike="noStrike" kern="1200" cap="none" spc="0" normalizeH="0" baseline="0" noProof="0" dirty="0" err="1">
                <a:ln>
                  <a:noFill/>
                </a:ln>
                <a:effectLst/>
                <a:uLnTx/>
                <a:uFillTx/>
                <a:latin typeface="Corbel" panose="020B0503020204020204"/>
                <a:ea typeface="+mn-ea"/>
                <a:cs typeface="+mn-cs"/>
              </a:rPr>
              <a:t>Frozen</a:t>
            </a:r>
            <a:r>
              <a:rPr kumimoji="0" lang="da-DK" sz="1300" b="0" i="0" u="none" strike="noStrike" kern="1200" cap="none" spc="0" normalizeH="0" baseline="0" noProof="0" dirty="0">
                <a:ln>
                  <a:noFill/>
                </a:ln>
                <a:effectLst/>
                <a:uLnTx/>
                <a:uFillTx/>
                <a:latin typeface="Corbel" panose="020B0503020204020204"/>
                <a:ea typeface="+mn-ea"/>
                <a:cs typeface="+mn-cs"/>
              </a:rPr>
              <a:t> Policy-scenariet muliggør afgasning af 54 procent af husdyrgødningen i 2030. Derved mindskes kvælstofudledning til vandmiljøet med ca. 1.050 tons om året i 2027.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da-DK" sz="1300" b="0" i="0" u="none" strike="noStrike" kern="1200" cap="none" spc="0" normalizeH="0" baseline="0" noProof="0" dirty="0">
              <a:ln>
                <a:noFill/>
              </a:ln>
              <a:solidFill>
                <a:srgbClr val="426243"/>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a-DK" sz="1300" b="0" i="0" u="none" strike="noStrike" kern="1200" cap="none" spc="0" normalizeH="0" baseline="0" noProof="0" dirty="0">
                <a:ln>
                  <a:noFill/>
                </a:ln>
                <a:effectLst/>
                <a:uLnTx/>
                <a:uFillTx/>
                <a:latin typeface="Corbel" panose="020B0503020204020204"/>
                <a:ea typeface="+mn-ea"/>
                <a:cs typeface="+mn-cs"/>
              </a:rPr>
              <a:t>Med Biogas Danmarks Green Policy forslag, vil den øgede og tidligere afgasning af husdyrgødningen reducere kvælstofudled-</a:t>
            </a:r>
            <a:r>
              <a:rPr kumimoji="0" lang="da-DK" sz="1300" b="0" i="0" u="none" strike="noStrike" kern="1200" cap="none" spc="0" normalizeH="0" baseline="0" noProof="0" dirty="0" err="1">
                <a:ln>
                  <a:noFill/>
                </a:ln>
                <a:effectLst/>
                <a:uLnTx/>
                <a:uFillTx/>
                <a:latin typeface="Corbel" panose="020B0503020204020204"/>
                <a:ea typeface="+mn-ea"/>
                <a:cs typeface="+mn-cs"/>
              </a:rPr>
              <a:t>ningen</a:t>
            </a:r>
            <a:r>
              <a:rPr kumimoji="0" lang="da-DK" sz="1300" b="0" i="0" u="none" strike="noStrike" kern="1200" cap="none" spc="0" normalizeH="0" baseline="0" noProof="0" dirty="0">
                <a:ln>
                  <a:noFill/>
                </a:ln>
                <a:effectLst/>
                <a:uLnTx/>
                <a:uFillTx/>
                <a:latin typeface="Corbel" panose="020B0503020204020204"/>
                <a:ea typeface="+mn-ea"/>
                <a:cs typeface="+mn-cs"/>
              </a:rPr>
              <a:t> med 1.400 tons om året i 2027. </a:t>
            </a:r>
          </a:p>
        </p:txBody>
      </p:sp>
      <p:sp>
        <p:nvSpPr>
          <p:cNvPr id="12" name="Tekstfelt 11">
            <a:extLst>
              <a:ext uri="{FF2B5EF4-FFF2-40B4-BE49-F238E27FC236}">
                <a16:creationId xmlns:a16="http://schemas.microsoft.com/office/drawing/2014/main" id="{AE753E63-74BD-4CC9-B075-7B9C7A8A622A}"/>
              </a:ext>
            </a:extLst>
          </p:cNvPr>
          <p:cNvSpPr txBox="1"/>
          <p:nvPr/>
        </p:nvSpPr>
        <p:spPr>
          <a:xfrm>
            <a:off x="797864"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dirty="0">
                <a:solidFill>
                  <a:srgbClr val="426243"/>
                </a:solidFill>
                <a:latin typeface="Corbel" panose="020B0503020204020204"/>
              </a:rPr>
              <a:t>45</a:t>
            </a: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  –  Biogas Outlook 2024</a:t>
            </a:r>
          </a:p>
        </p:txBody>
      </p:sp>
      <p:sp>
        <p:nvSpPr>
          <p:cNvPr id="11" name="Tekstfelt 10">
            <a:extLst>
              <a:ext uri="{FF2B5EF4-FFF2-40B4-BE49-F238E27FC236}">
                <a16:creationId xmlns:a16="http://schemas.microsoft.com/office/drawing/2014/main" id="{C715994E-BDC4-72FB-4C18-054DD066E2FE}"/>
              </a:ext>
            </a:extLst>
          </p:cNvPr>
          <p:cNvSpPr txBox="1"/>
          <p:nvPr/>
        </p:nvSpPr>
        <p:spPr>
          <a:xfrm>
            <a:off x="5868000" y="4752000"/>
            <a:ext cx="6000040" cy="9079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300" b="0" i="1" u="none" strike="noStrike" kern="1200" cap="none" spc="0" normalizeH="0" baseline="0" noProof="0" dirty="0">
                <a:ln>
                  <a:noFill/>
                </a:ln>
                <a:effectLst/>
                <a:uLnTx/>
                <a:uFillTx/>
                <a:latin typeface="Corbel" panose="020B0503020204020204"/>
                <a:ea typeface="+mn-ea"/>
                <a:cs typeface="+mn-cs"/>
              </a:rPr>
              <a:t>Afgasning af </a:t>
            </a:r>
            <a:r>
              <a:rPr lang="da-DK" sz="1300" i="1" dirty="0">
                <a:latin typeface="Corbel" panose="020B0503020204020204"/>
              </a:rPr>
              <a:t>54</a:t>
            </a:r>
            <a:r>
              <a:rPr kumimoji="0" lang="da-DK" sz="1300" b="0" i="1" u="none" strike="noStrike" kern="1200" cap="none" spc="0" normalizeH="0" baseline="0" noProof="0" dirty="0">
                <a:ln>
                  <a:noFill/>
                </a:ln>
                <a:effectLst/>
                <a:uLnTx/>
                <a:uFillTx/>
                <a:latin typeface="Corbel" panose="020B0503020204020204"/>
                <a:ea typeface="+mn-ea"/>
                <a:cs typeface="+mn-cs"/>
              </a:rPr>
              <a:t> pct. af husdyrgødningen jf. Frozen Policy scenariet kan reducere kvælstofudledningen med knap 1.200 tons i 2030. En forøgelse af biogasproduktion jf. Green Policy scenariet kan øge reduktionen i kvælstofudledningen til </a:t>
            </a:r>
            <a:r>
              <a:rPr lang="da-DK" sz="1300" i="1" dirty="0">
                <a:latin typeface="Corbel" panose="020B0503020204020204"/>
              </a:rPr>
              <a:t>ca.</a:t>
            </a:r>
            <a:r>
              <a:rPr kumimoji="0" lang="da-DK" sz="1300" b="0" i="1" u="none" strike="noStrike" kern="1200" cap="none" spc="0" normalizeH="0" baseline="0" noProof="0" dirty="0">
                <a:ln>
                  <a:noFill/>
                </a:ln>
                <a:effectLst/>
                <a:uLnTx/>
                <a:uFillTx/>
                <a:latin typeface="Corbel" panose="020B0503020204020204"/>
                <a:ea typeface="+mn-ea"/>
                <a:cs typeface="+mn-cs"/>
              </a:rPr>
              <a:t> 1.500 tons om året fra 2030.</a:t>
            </a:r>
            <a:r>
              <a:rPr kumimoji="0" lang="da-DK" sz="1300" b="0" i="1" u="none" strike="noStrike" kern="1200" cap="none" spc="0" normalizeH="0" baseline="30000" noProof="0" dirty="0">
                <a:ln>
                  <a:noFill/>
                </a:ln>
                <a:effectLst/>
                <a:uLnTx/>
                <a:uFillTx/>
                <a:latin typeface="Corbel" panose="020B0503020204020204"/>
                <a:ea typeface="+mn-ea"/>
                <a:cs typeface="+mn-cs"/>
              </a:rPr>
              <a:t>(29) </a:t>
            </a:r>
            <a:endParaRPr kumimoji="0" lang="da-DK" sz="1300" b="0" i="1" u="none" strike="noStrike" kern="1200" cap="none" spc="0" normalizeH="0" baseline="0" noProof="0" dirty="0">
              <a:ln>
                <a:noFill/>
              </a:ln>
              <a:effectLst/>
              <a:uLnTx/>
              <a:uFillTx/>
              <a:latin typeface="Corbel" panose="020B0503020204020204"/>
              <a:ea typeface="+mn-ea"/>
              <a:cs typeface="+mn-cs"/>
            </a:endParaRPr>
          </a:p>
        </p:txBody>
      </p:sp>
      <p:sp>
        <p:nvSpPr>
          <p:cNvPr id="13" name="Tekstfelt 12">
            <a:extLst>
              <a:ext uri="{FF2B5EF4-FFF2-40B4-BE49-F238E27FC236}">
                <a16:creationId xmlns:a16="http://schemas.microsoft.com/office/drawing/2014/main" id="{988B204F-CF20-AA0F-D289-B30BEA0B5C09}"/>
              </a:ext>
            </a:extLst>
          </p:cNvPr>
          <p:cNvSpPr txBox="1"/>
          <p:nvPr/>
        </p:nvSpPr>
        <p:spPr>
          <a:xfrm>
            <a:off x="5868000" y="864000"/>
            <a:ext cx="59909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effectLst/>
                <a:uLnTx/>
                <a:uFillTx/>
                <a:latin typeface="Corbel" panose="020B0503020204020204"/>
                <a:ea typeface="+mn-ea"/>
                <a:cs typeface="+mn-cs"/>
              </a:rPr>
              <a:t>Årlig reduktion af kvælstofudledning ved afgasning af husdyrgødning</a:t>
            </a:r>
          </a:p>
        </p:txBody>
      </p:sp>
      <p:graphicFrame>
        <p:nvGraphicFramePr>
          <p:cNvPr id="6" name="Diagram 5">
            <a:extLst>
              <a:ext uri="{FF2B5EF4-FFF2-40B4-BE49-F238E27FC236}">
                <a16:creationId xmlns:a16="http://schemas.microsoft.com/office/drawing/2014/main" id="{11D7CD7B-EB6F-47F5-B56D-142CF3C278EF}"/>
              </a:ext>
            </a:extLst>
          </p:cNvPr>
          <p:cNvGraphicFramePr>
            <a:graphicFrameLocks/>
          </p:cNvGraphicFramePr>
          <p:nvPr>
            <p:extLst>
              <p:ext uri="{D42A27DB-BD31-4B8C-83A1-F6EECF244321}">
                <p14:modId xmlns:p14="http://schemas.microsoft.com/office/powerpoint/2010/main" val="2689256592"/>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625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322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Effekter i landbruget</a:t>
            </a:r>
          </a:p>
        </p:txBody>
      </p:sp>
      <p:sp>
        <p:nvSpPr>
          <p:cNvPr id="15" name="Titel 1">
            <a:extLst>
              <a:ext uri="{FF2B5EF4-FFF2-40B4-BE49-F238E27FC236}">
                <a16:creationId xmlns:a16="http://schemas.microsoft.com/office/drawing/2014/main" id="{1A084C85-38FF-4C08-B30D-837A3F31FB24}"/>
              </a:ext>
            </a:extLst>
          </p:cNvPr>
          <p:cNvSpPr>
            <a:spLocks noGrp="1"/>
          </p:cNvSpPr>
          <p:nvPr>
            <p:ph type="title"/>
          </p:nvPr>
        </p:nvSpPr>
        <p:spPr>
          <a:xfrm>
            <a:off x="867599" y="722666"/>
            <a:ext cx="4824541" cy="867930"/>
          </a:xfrm>
        </p:spPr>
        <p:txBody>
          <a:bodyPr/>
          <a:lstStyle/>
          <a:p>
            <a:r>
              <a:rPr lang="da-DK" sz="2800" dirty="0"/>
              <a:t>Synergi mellem </a:t>
            </a:r>
            <a:br>
              <a:rPr lang="da-DK" sz="2800" dirty="0"/>
            </a:br>
            <a:r>
              <a:rPr lang="da-DK" sz="2800" dirty="0"/>
              <a:t>biogas og økologi</a:t>
            </a:r>
          </a:p>
        </p:txBody>
      </p:sp>
      <p:sp>
        <p:nvSpPr>
          <p:cNvPr id="16" name="Pladsholder til tekst 2">
            <a:extLst>
              <a:ext uri="{FF2B5EF4-FFF2-40B4-BE49-F238E27FC236}">
                <a16:creationId xmlns:a16="http://schemas.microsoft.com/office/drawing/2014/main" id="{E52D1AC6-5B26-4D82-A373-CF6C026AA73B}"/>
              </a:ext>
            </a:extLst>
          </p:cNvPr>
          <p:cNvSpPr>
            <a:spLocks noGrp="1"/>
          </p:cNvSpPr>
          <p:nvPr>
            <p:ph type="body" idx="1"/>
          </p:nvPr>
        </p:nvSpPr>
        <p:spPr>
          <a:xfrm>
            <a:off x="867600" y="1701409"/>
            <a:ext cx="4628325" cy="314418"/>
          </a:xfrm>
        </p:spPr>
        <p:txBody>
          <a:bodyPr/>
          <a:lstStyle/>
          <a:p>
            <a:r>
              <a:rPr lang="da-DK" sz="1800" dirty="0"/>
              <a:t>Biogasanlæg kan bidrage til øget økologi</a:t>
            </a:r>
          </a:p>
        </p:txBody>
      </p:sp>
      <p:sp>
        <p:nvSpPr>
          <p:cNvPr id="17" name="Pladsholder til indhold 5">
            <a:extLst>
              <a:ext uri="{FF2B5EF4-FFF2-40B4-BE49-F238E27FC236}">
                <a16:creationId xmlns:a16="http://schemas.microsoft.com/office/drawing/2014/main" id="{DC8926CF-C0B1-427B-BE2C-FE39A0EFC07C}"/>
              </a:ext>
            </a:extLst>
          </p:cNvPr>
          <p:cNvSpPr>
            <a:spLocks noGrp="1"/>
          </p:cNvSpPr>
          <p:nvPr>
            <p:ph idx="14"/>
          </p:nvPr>
        </p:nvSpPr>
        <p:spPr>
          <a:xfrm>
            <a:off x="867600" y="2126640"/>
            <a:ext cx="4824540" cy="3867760"/>
          </a:xfrm>
        </p:spPr>
        <p:txBody>
          <a:bodyPr>
            <a:noAutofit/>
          </a:bodyPr>
          <a:lstStyle/>
          <a:p>
            <a:r>
              <a:rPr lang="da-DK" sz="1300" dirty="0"/>
              <a:t>Der er en politisk målsætning om en fordobling af det økologiske areal. Biogasanlæg kan understøtte dette ved at recirkulere næringsstoffer fra madaffald og restprodukter fra landbruget. </a:t>
            </a:r>
          </a:p>
          <a:p>
            <a:endParaRPr lang="da-DK" sz="1300" dirty="0"/>
          </a:p>
          <a:p>
            <a:r>
              <a:rPr lang="da-DK" sz="1300" dirty="0" err="1"/>
              <a:t>Seges</a:t>
            </a:r>
            <a:r>
              <a:rPr lang="da-DK" sz="1300" dirty="0"/>
              <a:t> Innovation har vurderet, at en øgning af det økologiske areal med 300.000 ha vil kræve 60.000 ha kløvergræs, som opsamler kvælstof fra atmosfæren.</a:t>
            </a:r>
            <a:r>
              <a:rPr kumimoji="0" lang="da-DK" sz="1300" b="0" i="1" u="none" strike="noStrike" kern="1200" cap="none" spc="0" normalizeH="0" baseline="30000" noProof="0" dirty="0">
                <a:ln>
                  <a:noFill/>
                </a:ln>
                <a:effectLst/>
                <a:uLnTx/>
                <a:uFillTx/>
                <a:latin typeface="Corbel" panose="020B0503020204020204"/>
                <a:ea typeface="+mn-ea"/>
                <a:cs typeface="+mn-cs"/>
              </a:rPr>
              <a:t> (</a:t>
            </a:r>
            <a:r>
              <a:rPr lang="da-DK" sz="1300" i="1" baseline="30000" dirty="0">
                <a:latin typeface="Corbel" panose="020B0503020204020204"/>
              </a:rPr>
              <a:t>30</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dirty="0"/>
              <a:t> Hvis der ikke er afsætning for kløvergræsset til foder, kan det nyttiggøres i biogasanlæg til energi og gødning. Hvis det afgasses i biogasanlæg frem for at blive nedpløjet direkte, reduceres risikoen for udledning af både kvælstof og drivhusgasser. </a:t>
            </a:r>
          </a:p>
          <a:p>
            <a:endParaRPr lang="da-DK" sz="1300" dirty="0"/>
          </a:p>
          <a:p>
            <a:r>
              <a:rPr lang="da-DK" sz="1300" dirty="0"/>
              <a:t>1,4 mio. ton kløvergræsensilage fra 60.000 ha kan give knap 5 PJ biogas. Der forventes de kommende år en udbygning med bioraffinaderier, som kan udvinde proteinet til foder og fødevarer. Det vil give store mængder restprodukter, som kan anvendes til foder eller biogas. Bruges fiberresten som kvægfoder, vil der være et biogaspotentiale på ca. 0,9 PJ i brunsaften. Nyttiggøres både fiberresten og brunsaften i biogasanlæg, giver det ca. 3,8 PJ biogas. </a:t>
            </a:r>
          </a:p>
        </p:txBody>
      </p:sp>
      <p:sp>
        <p:nvSpPr>
          <p:cNvPr id="11" name="Tekstfelt 10">
            <a:extLst>
              <a:ext uri="{FF2B5EF4-FFF2-40B4-BE49-F238E27FC236}">
                <a16:creationId xmlns:a16="http://schemas.microsoft.com/office/drawing/2014/main" id="{9928983F-FBDE-4F6D-B02F-3D0DD09391F0}"/>
              </a:ext>
            </a:extLst>
          </p:cNvPr>
          <p:cNvSpPr txBox="1"/>
          <p:nvPr/>
        </p:nvSpPr>
        <p:spPr>
          <a:xfrm>
            <a:off x="797860" y="113015"/>
            <a:ext cx="1690576" cy="246221"/>
          </a:xfrm>
          <a:prstGeom prst="rect">
            <a:avLst/>
          </a:prstGeom>
          <a:noFill/>
        </p:spPr>
        <p:txBody>
          <a:bodyPr wrap="square" rtlCol="0">
            <a:spAutoFit/>
          </a:bodyPr>
          <a:lstStyle/>
          <a:p>
            <a:pPr algn="ctr"/>
            <a:r>
              <a:rPr lang="da-DK" sz="1000" dirty="0"/>
              <a:t>46  –  Biogas Outlook 2024</a:t>
            </a:r>
          </a:p>
        </p:txBody>
      </p:sp>
      <p:sp>
        <p:nvSpPr>
          <p:cNvPr id="13" name="Tekstfelt 12">
            <a:extLst>
              <a:ext uri="{FF2B5EF4-FFF2-40B4-BE49-F238E27FC236}">
                <a16:creationId xmlns:a16="http://schemas.microsoft.com/office/drawing/2014/main" id="{9A1A93C0-9208-2F44-64E3-8663CA199D31}"/>
              </a:ext>
            </a:extLst>
          </p:cNvPr>
          <p:cNvSpPr txBox="1"/>
          <p:nvPr/>
        </p:nvSpPr>
        <p:spPr>
          <a:xfrm>
            <a:off x="5868000" y="4754293"/>
            <a:ext cx="5677717" cy="10926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300" i="1" dirty="0">
                <a:solidFill>
                  <a:srgbClr val="426243"/>
                </a:solidFill>
                <a:latin typeface="Corbel" panose="020B0503020204020204"/>
              </a:rPr>
              <a:t>I økologien er dyrkning af kløvergræs helt nødvendig for at forsyne afgrøderne med kvælstof. Kan det ikke bruges som foder for drøvtyggere, kan kløvergræsset med fordel afgasses i biogasanlæg. Det kan også i fremtiden gå til bioraffinaderier, der trækker proteinet ud, og restprodukterne fiber og brunsaft kan nyttiggøres til biogas og foder. Kilde: Seges Innovation.</a:t>
            </a:r>
            <a:r>
              <a:rPr kumimoji="0" lang="da-DK" sz="1300" b="0" i="1" u="none" strike="noStrike" kern="1200" cap="none" spc="0" normalizeH="0" baseline="30000" noProof="0" dirty="0">
                <a:ln>
                  <a:noFill/>
                </a:ln>
                <a:effectLst/>
                <a:uLnTx/>
                <a:uFillTx/>
                <a:latin typeface="Corbel" panose="020B0503020204020204"/>
                <a:ea typeface="+mn-ea"/>
                <a:cs typeface="+mn-cs"/>
              </a:rPr>
              <a:t> (</a:t>
            </a:r>
            <a:r>
              <a:rPr lang="da-DK" sz="1300" i="1" baseline="30000" dirty="0">
                <a:latin typeface="Corbel" panose="020B0503020204020204"/>
              </a:rPr>
              <a:t>30</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dirty="0">
                <a:solidFill>
                  <a:srgbClr val="426243"/>
                </a:solidFill>
                <a:latin typeface="Corbel" panose="020B0503020204020204"/>
              </a:rPr>
              <a:t> </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4" name="Tekstfelt 13">
            <a:extLst>
              <a:ext uri="{FF2B5EF4-FFF2-40B4-BE49-F238E27FC236}">
                <a16:creationId xmlns:a16="http://schemas.microsoft.com/office/drawing/2014/main" id="{AE3084EF-763D-37AC-11AC-D812D4A59CDE}"/>
              </a:ext>
            </a:extLst>
          </p:cNvPr>
          <p:cNvSpPr txBox="1"/>
          <p:nvPr/>
        </p:nvSpPr>
        <p:spPr>
          <a:xfrm>
            <a:off x="5868000" y="864000"/>
            <a:ext cx="6126784" cy="307777"/>
          </a:xfrm>
          <a:prstGeom prst="rect">
            <a:avLst/>
          </a:prstGeom>
          <a:noFill/>
        </p:spPr>
        <p:txBody>
          <a:bodyPr wrap="square" rtlCol="0">
            <a:spAutoFit/>
          </a:bodyPr>
          <a:lstStyle/>
          <a:p>
            <a:pPr lvl="0">
              <a:defRPr/>
            </a:pPr>
            <a:r>
              <a:rPr lang="da-DK" sz="1400" b="1" dirty="0">
                <a:solidFill>
                  <a:srgbClr val="426243"/>
                </a:solidFill>
              </a:rPr>
              <a:t>Biogasproduktion ved ca. 60.000 ha økokløvergræs </a:t>
            </a:r>
          </a:p>
        </p:txBody>
      </p:sp>
      <p:graphicFrame>
        <p:nvGraphicFramePr>
          <p:cNvPr id="6" name="Diagram 5">
            <a:extLst>
              <a:ext uri="{FF2B5EF4-FFF2-40B4-BE49-F238E27FC236}">
                <a16:creationId xmlns:a16="http://schemas.microsoft.com/office/drawing/2014/main" id="{1DBC0A18-3B8E-4ADB-B23B-537951F87E45}"/>
              </a:ext>
            </a:extLst>
          </p:cNvPr>
          <p:cNvGraphicFramePr>
            <a:graphicFrameLocks/>
          </p:cNvGraphicFramePr>
          <p:nvPr>
            <p:extLst>
              <p:ext uri="{D42A27DB-BD31-4B8C-83A1-F6EECF244321}">
                <p14:modId xmlns:p14="http://schemas.microsoft.com/office/powerpoint/2010/main" val="2792439218"/>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34912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322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Effekter i landbruget</a:t>
            </a:r>
          </a:p>
        </p:txBody>
      </p:sp>
      <p:sp>
        <p:nvSpPr>
          <p:cNvPr id="15" name="Titel 1">
            <a:extLst>
              <a:ext uri="{FF2B5EF4-FFF2-40B4-BE49-F238E27FC236}">
                <a16:creationId xmlns:a16="http://schemas.microsoft.com/office/drawing/2014/main" id="{1A084C85-38FF-4C08-B30D-837A3F31FB24}"/>
              </a:ext>
            </a:extLst>
          </p:cNvPr>
          <p:cNvSpPr>
            <a:spLocks noGrp="1"/>
          </p:cNvSpPr>
          <p:nvPr>
            <p:ph type="title"/>
          </p:nvPr>
        </p:nvSpPr>
        <p:spPr>
          <a:xfrm>
            <a:off x="867600" y="722666"/>
            <a:ext cx="4942650" cy="480131"/>
          </a:xfrm>
        </p:spPr>
        <p:txBody>
          <a:bodyPr/>
          <a:lstStyle/>
          <a:p>
            <a:r>
              <a:rPr lang="da-DK" sz="2800" dirty="0"/>
              <a:t>Biogas og bioraffinering</a:t>
            </a:r>
          </a:p>
        </p:txBody>
      </p:sp>
      <p:sp>
        <p:nvSpPr>
          <p:cNvPr id="16" name="Pladsholder til tekst 2">
            <a:extLst>
              <a:ext uri="{FF2B5EF4-FFF2-40B4-BE49-F238E27FC236}">
                <a16:creationId xmlns:a16="http://schemas.microsoft.com/office/drawing/2014/main" id="{E52D1AC6-5B26-4D82-A373-CF6C026AA73B}"/>
              </a:ext>
            </a:extLst>
          </p:cNvPr>
          <p:cNvSpPr>
            <a:spLocks noGrp="1"/>
          </p:cNvSpPr>
          <p:nvPr>
            <p:ph type="body" idx="1"/>
          </p:nvPr>
        </p:nvSpPr>
        <p:spPr>
          <a:xfrm>
            <a:off x="867600" y="1336612"/>
            <a:ext cx="4628325" cy="353748"/>
          </a:xfrm>
        </p:spPr>
        <p:txBody>
          <a:bodyPr/>
          <a:lstStyle/>
          <a:p>
            <a:r>
              <a:rPr lang="da-DK" sz="1800" dirty="0"/>
              <a:t>Biogas understøtter grøn bioraffinering</a:t>
            </a:r>
            <a:endParaRPr lang="da-DK" sz="1800" baseline="-25000" dirty="0"/>
          </a:p>
        </p:txBody>
      </p:sp>
      <p:sp>
        <p:nvSpPr>
          <p:cNvPr id="11" name="Tekstfelt 10">
            <a:extLst>
              <a:ext uri="{FF2B5EF4-FFF2-40B4-BE49-F238E27FC236}">
                <a16:creationId xmlns:a16="http://schemas.microsoft.com/office/drawing/2014/main" id="{9928983F-FBDE-4F6D-B02F-3D0DD09391F0}"/>
              </a:ext>
            </a:extLst>
          </p:cNvPr>
          <p:cNvSpPr txBox="1"/>
          <p:nvPr/>
        </p:nvSpPr>
        <p:spPr>
          <a:xfrm>
            <a:off x="797860" y="113015"/>
            <a:ext cx="1690576" cy="246221"/>
          </a:xfrm>
          <a:prstGeom prst="rect">
            <a:avLst/>
          </a:prstGeom>
          <a:noFill/>
        </p:spPr>
        <p:txBody>
          <a:bodyPr wrap="square" rtlCol="0">
            <a:spAutoFit/>
          </a:bodyPr>
          <a:lstStyle/>
          <a:p>
            <a:pPr algn="ctr"/>
            <a:r>
              <a:rPr lang="da-DK" sz="1000" dirty="0"/>
              <a:t>47  –  Biogas Outlook 2024</a:t>
            </a:r>
          </a:p>
        </p:txBody>
      </p:sp>
      <p:sp>
        <p:nvSpPr>
          <p:cNvPr id="19" name="Pladsholder til indhold 5">
            <a:extLst>
              <a:ext uri="{FF2B5EF4-FFF2-40B4-BE49-F238E27FC236}">
                <a16:creationId xmlns:a16="http://schemas.microsoft.com/office/drawing/2014/main" id="{CBB9356D-7CEE-03A8-CEC8-9CF56B8BDD31}"/>
              </a:ext>
            </a:extLst>
          </p:cNvPr>
          <p:cNvSpPr>
            <a:spLocks noGrp="1"/>
          </p:cNvSpPr>
          <p:nvPr>
            <p:ph idx="14"/>
          </p:nvPr>
        </p:nvSpPr>
        <p:spPr>
          <a:xfrm>
            <a:off x="867600" y="1824175"/>
            <a:ext cx="4824540" cy="3405557"/>
          </a:xfrm>
        </p:spPr>
        <p:txBody>
          <a:bodyPr>
            <a:noAutofit/>
          </a:bodyPr>
          <a:lstStyle/>
          <a:p>
            <a:r>
              <a:rPr lang="da-DK" sz="1300" dirty="0"/>
              <a:t>Der er fokus på at erstatte import af protein gennem øget etablering af bioraffinaderier, som kan udvinde protein fra grønne afgrøder. Fødevareministeriet udbyder de kommende år en tilskudsordning til forundersøgelser og etablering af bioraffinaderier. Her er der fokus på synergierne mellem bioraffinering og biogas, hvor biogasanlæg kan sikre nyttiggørelse af restprodukterne til energi og gødning.</a:t>
            </a:r>
          </a:p>
          <a:p>
            <a:endParaRPr lang="da-DK" sz="1300" dirty="0"/>
          </a:p>
          <a:p>
            <a:r>
              <a:rPr lang="da-DK" sz="1300" dirty="0" err="1"/>
              <a:t>Seges</a:t>
            </a:r>
            <a:r>
              <a:rPr lang="da-DK" sz="1300" dirty="0"/>
              <a:t> Innovation har vurderet biogaspotentialet i restprodukterne fra bioraffinaderier, som producerer henholdsvis 50.000 ton konventionelt og 30.000 ton økologisk protein. Det kræver henholdsvis 56.500 ha økologisk kløvergræs og 74.000 ha konventionelt græs. </a:t>
            </a:r>
          </a:p>
          <a:p>
            <a:endParaRPr lang="da-DK" sz="1300" dirty="0"/>
          </a:p>
          <a:p>
            <a:r>
              <a:rPr lang="da-DK" sz="1300" dirty="0"/>
              <a:t>Hvis både brunsaften og fiberresten går til biogas, er det samlede biogaspotentiale ca. 9,7 PJ. Hvis det kun er brunsaften, der går til biogas, er biogaspotentialet heri 2,2 PJ.</a:t>
            </a:r>
          </a:p>
        </p:txBody>
      </p:sp>
      <p:sp>
        <p:nvSpPr>
          <p:cNvPr id="2" name="Rektangel: afrundede hjørner 1">
            <a:extLst>
              <a:ext uri="{FF2B5EF4-FFF2-40B4-BE49-F238E27FC236}">
                <a16:creationId xmlns:a16="http://schemas.microsoft.com/office/drawing/2014/main" id="{2871C1A8-D96B-B5A9-ED20-AA183027A6DD}"/>
              </a:ext>
            </a:extLst>
          </p:cNvPr>
          <p:cNvSpPr/>
          <p:nvPr/>
        </p:nvSpPr>
        <p:spPr>
          <a:xfrm>
            <a:off x="5976000" y="5046129"/>
            <a:ext cx="5956498" cy="9697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300" dirty="0"/>
              <a:t>Den samlede danske proteinimport ligger i størrelsesordenen 700.000 ton råprotein om året. Der importeres hvert år 30.000 tons protein til økologisk foder, som kan erstattes med dansk græsprotein.</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baseline="30000" dirty="0">
                <a:latin typeface="Corbel" panose="020B0503020204020204"/>
              </a:rPr>
              <a:t>31</a:t>
            </a:r>
            <a:r>
              <a:rPr kumimoji="0" lang="da-DK" sz="1300" b="0" i="1" u="none" strike="noStrike" kern="1200" cap="none" spc="0" normalizeH="0" baseline="30000" noProof="0" dirty="0">
                <a:ln>
                  <a:noFill/>
                </a:ln>
                <a:effectLst/>
                <a:uLnTx/>
                <a:uFillTx/>
                <a:latin typeface="Corbel" panose="020B0503020204020204"/>
                <a:ea typeface="+mn-ea"/>
                <a:cs typeface="+mn-cs"/>
              </a:rPr>
              <a:t>)</a:t>
            </a:r>
            <a:endParaRPr lang="da-DK" sz="1300" dirty="0"/>
          </a:p>
        </p:txBody>
      </p:sp>
      <p:sp>
        <p:nvSpPr>
          <p:cNvPr id="12" name="Tekstfelt 11">
            <a:extLst>
              <a:ext uri="{FF2B5EF4-FFF2-40B4-BE49-F238E27FC236}">
                <a16:creationId xmlns:a16="http://schemas.microsoft.com/office/drawing/2014/main" id="{E4DF12FD-193B-43F7-F9BF-174675A042B4}"/>
              </a:ext>
            </a:extLst>
          </p:cNvPr>
          <p:cNvSpPr txBox="1"/>
          <p:nvPr/>
        </p:nvSpPr>
        <p:spPr>
          <a:xfrm>
            <a:off x="5868000" y="4751999"/>
            <a:ext cx="5958000"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300" i="1" dirty="0">
                <a:solidFill>
                  <a:srgbClr val="426243"/>
                </a:solidFill>
                <a:latin typeface="Corbel" panose="020B0503020204020204"/>
              </a:rPr>
              <a:t>Kilde: Seges Innovation.</a:t>
            </a:r>
            <a:r>
              <a:rPr kumimoji="0" lang="da-DK" sz="1300" b="0" i="1" u="none" strike="noStrike" kern="1200" cap="none" spc="0" normalizeH="0" baseline="30000" noProof="0" dirty="0">
                <a:ln>
                  <a:noFill/>
                </a:ln>
                <a:effectLst/>
                <a:uLnTx/>
                <a:uFillTx/>
                <a:latin typeface="Corbel" panose="020B0503020204020204"/>
                <a:ea typeface="+mn-ea"/>
                <a:cs typeface="+mn-cs"/>
              </a:rPr>
              <a:t> (</a:t>
            </a:r>
            <a:r>
              <a:rPr lang="da-DK" sz="1300" i="1" baseline="30000" dirty="0">
                <a:latin typeface="Corbel" panose="020B0503020204020204"/>
              </a:rPr>
              <a:t>30</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dirty="0">
                <a:solidFill>
                  <a:srgbClr val="426243"/>
                </a:solidFill>
                <a:latin typeface="Corbel" panose="020B0503020204020204"/>
              </a:rPr>
              <a:t> </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3" name="Tekstfelt 12">
            <a:extLst>
              <a:ext uri="{FF2B5EF4-FFF2-40B4-BE49-F238E27FC236}">
                <a16:creationId xmlns:a16="http://schemas.microsoft.com/office/drawing/2014/main" id="{8E1ABBD9-22BB-B9A3-68FE-DFC122E32E3F}"/>
              </a:ext>
            </a:extLst>
          </p:cNvPr>
          <p:cNvSpPr txBox="1"/>
          <p:nvPr/>
        </p:nvSpPr>
        <p:spPr>
          <a:xfrm>
            <a:off x="5868000" y="648000"/>
            <a:ext cx="5956498" cy="523220"/>
          </a:xfrm>
          <a:prstGeom prst="rect">
            <a:avLst/>
          </a:prstGeom>
          <a:noFill/>
        </p:spPr>
        <p:txBody>
          <a:bodyPr wrap="square" rtlCol="0">
            <a:spAutoFit/>
          </a:bodyPr>
          <a:lstStyle/>
          <a:p>
            <a:pPr lvl="0">
              <a:defRPr/>
            </a:pPr>
            <a:r>
              <a:rPr lang="da-DK" sz="1400" b="1" dirty="0"/>
              <a:t>Biogasudbytte fra bioraffinering ved 74.000 ha konventionelt kløvergræs og 56.500 ha økologisk kløvergræs</a:t>
            </a:r>
          </a:p>
        </p:txBody>
      </p:sp>
      <p:graphicFrame>
        <p:nvGraphicFramePr>
          <p:cNvPr id="7" name="Diagram 6">
            <a:extLst>
              <a:ext uri="{FF2B5EF4-FFF2-40B4-BE49-F238E27FC236}">
                <a16:creationId xmlns:a16="http://schemas.microsoft.com/office/drawing/2014/main" id="{FCE26067-7B78-461B-9633-646FBA6E5ABF}"/>
              </a:ext>
            </a:extLst>
          </p:cNvPr>
          <p:cNvGraphicFramePr>
            <a:graphicFrameLocks/>
          </p:cNvGraphicFramePr>
          <p:nvPr>
            <p:extLst>
              <p:ext uri="{D42A27DB-BD31-4B8C-83A1-F6EECF244321}">
                <p14:modId xmlns:p14="http://schemas.microsoft.com/office/powerpoint/2010/main" val="4269751626"/>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2656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3"/>
            <a:ext cx="5614115" cy="480131"/>
          </a:xfrm>
        </p:spPr>
        <p:txBody>
          <a:bodyPr/>
          <a:lstStyle/>
          <a:p>
            <a:r>
              <a:rPr lang="da-DK" sz="2800" dirty="0"/>
              <a:t>Økonomi og marked</a:t>
            </a: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a:xfrm>
            <a:off x="868016" y="2239231"/>
            <a:ext cx="5761383" cy="3176831"/>
          </a:xfrm>
        </p:spPr>
        <p:txBody>
          <a:bodyPr>
            <a:normAutofit/>
          </a:bodyPr>
          <a:lstStyle/>
          <a:p>
            <a:pPr defTabSz="360000"/>
            <a:r>
              <a:rPr lang="da-DK" sz="1300" dirty="0"/>
              <a:t>49:	Oprindelsesgarantier </a:t>
            </a:r>
          </a:p>
          <a:p>
            <a:pPr defTabSz="360000"/>
            <a:r>
              <a:rPr lang="da-DK" sz="1300" dirty="0"/>
              <a:t>50:	Oprindelsesgarantier og bæredygtighedscertifikater</a:t>
            </a:r>
          </a:p>
          <a:p>
            <a:pPr defTabSz="360000"/>
            <a:r>
              <a:rPr lang="da-DK" sz="1300" dirty="0"/>
              <a:t>51:	Fordeling af omkostninger og indtægter for biogas</a:t>
            </a:r>
          </a:p>
          <a:p>
            <a:pPr defTabSz="360000"/>
            <a:r>
              <a:rPr lang="da-DK" sz="1300" dirty="0"/>
              <a:t>52:	Klimaeffekt af biobrændstoffer ifølge VE-direktivet</a:t>
            </a:r>
          </a:p>
          <a:p>
            <a:pPr defTabSz="360000"/>
            <a:r>
              <a:rPr lang="da-DK" sz="1300" dirty="0"/>
              <a:t>53:	CO</a:t>
            </a:r>
            <a:r>
              <a:rPr lang="da-DK" sz="1300" baseline="-25000" dirty="0"/>
              <a:t>2</a:t>
            </a:r>
            <a:r>
              <a:rPr lang="da-DK" sz="1300" dirty="0"/>
              <a:t>-fortrængningskrav i transportsektoren</a:t>
            </a:r>
          </a:p>
          <a:p>
            <a:pPr defTabSz="360000"/>
            <a:r>
              <a:rPr lang="da-DK" sz="1300" dirty="0"/>
              <a:t>54: 	Afgifter på biogas til transport</a:t>
            </a:r>
          </a:p>
          <a:p>
            <a:pPr defTabSz="360000"/>
            <a:r>
              <a:rPr lang="da-DK" sz="1300" dirty="0"/>
              <a:t>55:	CO</a:t>
            </a:r>
            <a:r>
              <a:rPr lang="da-DK" sz="1300" baseline="-25000" dirty="0"/>
              <a:t>2</a:t>
            </a:r>
            <a:r>
              <a:rPr lang="da-DK" sz="1300" dirty="0"/>
              <a:t>-afgiftsrefusion på </a:t>
            </a:r>
            <a:r>
              <a:rPr lang="da-DK" sz="1300" dirty="0" err="1"/>
              <a:t>ustøttet</a:t>
            </a:r>
            <a:r>
              <a:rPr lang="da-DK" sz="1300" dirty="0"/>
              <a:t> biogas fra gasnettet</a:t>
            </a:r>
          </a:p>
          <a:p>
            <a:pPr defTabSz="360000"/>
            <a:r>
              <a:rPr lang="da-DK" sz="1300" dirty="0"/>
              <a:t>56: 	Eksport af biogas og VE-andele</a:t>
            </a:r>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p:txBody>
          <a:bodyPr/>
          <a:lstStyle/>
          <a:p>
            <a:r>
              <a:rPr lang="da-DK" dirty="0"/>
              <a:t>Indhold</a:t>
            </a:r>
          </a:p>
        </p:txBody>
      </p:sp>
      <p:pic>
        <p:nvPicPr>
          <p:cNvPr id="7" name="Pladsholder til billede 6" descr="Et billede, der indeholder tekst&#10;&#10;Automatisk genereret beskrivelse">
            <a:extLst>
              <a:ext uri="{FF2B5EF4-FFF2-40B4-BE49-F238E27FC236}">
                <a16:creationId xmlns:a16="http://schemas.microsoft.com/office/drawing/2014/main" id="{89CBDE4A-49B4-646C-1B9E-E1DC1DD44D39}"/>
              </a:ext>
            </a:extLst>
          </p:cNvPr>
          <p:cNvPicPr>
            <a:picLocks noGrp="1" noChangeAspect="1"/>
          </p:cNvPicPr>
          <p:nvPr>
            <p:ph type="pic" sz="quarter" idx="12"/>
          </p:nvPr>
        </p:nvPicPr>
        <p:blipFill>
          <a:blip r:embed="rId3"/>
          <a:srcRect l="27784" r="27784"/>
          <a:stretch>
            <a:fillRect/>
          </a:stretch>
        </p:blipFill>
        <p:spPr/>
      </p:pic>
      <p:sp>
        <p:nvSpPr>
          <p:cNvPr id="6" name="Tekstfelt 5">
            <a:extLst>
              <a:ext uri="{FF2B5EF4-FFF2-40B4-BE49-F238E27FC236}">
                <a16:creationId xmlns:a16="http://schemas.microsoft.com/office/drawing/2014/main" id="{291249EE-EE76-9E64-6A4C-4B60CFC2B6D0}"/>
              </a:ext>
            </a:extLst>
          </p:cNvPr>
          <p:cNvSpPr txBox="1"/>
          <p:nvPr/>
        </p:nvSpPr>
        <p:spPr>
          <a:xfrm>
            <a:off x="787573"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48  –  Biogas Outlook 2024</a:t>
            </a:r>
          </a:p>
        </p:txBody>
      </p:sp>
    </p:spTree>
    <p:extLst>
      <p:ext uri="{BB962C8B-B14F-4D97-AF65-F5344CB8AC3E}">
        <p14:creationId xmlns:p14="http://schemas.microsoft.com/office/powerpoint/2010/main" val="16669824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4311F-7101-FF67-78C4-B5AC06C7BE0F}"/>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E89DA44A-6883-0BBA-B588-5516C52C3586}"/>
              </a:ext>
            </a:extLst>
          </p:cNvPr>
          <p:cNvSpPr txBox="1"/>
          <p:nvPr/>
        </p:nvSpPr>
        <p:spPr>
          <a:xfrm>
            <a:off x="867600" y="410321"/>
            <a:ext cx="3332260" cy="307777"/>
          </a:xfrm>
          <a:prstGeom prst="rect">
            <a:avLst/>
          </a:prstGeom>
          <a:noFill/>
        </p:spPr>
        <p:txBody>
          <a:bodyPr wrap="square" rtlCol="0">
            <a:spAutoFit/>
          </a:bodyPr>
          <a:lstStyle/>
          <a:p>
            <a:pPr lvl="0">
              <a:defRPr/>
            </a:pPr>
            <a:r>
              <a:rPr lang="da-DK" sz="1400" b="1" dirty="0">
                <a:solidFill>
                  <a:srgbClr val="426243"/>
                </a:solidFill>
              </a:rPr>
              <a:t>Økonomi og marked</a:t>
            </a:r>
          </a:p>
        </p:txBody>
      </p:sp>
      <p:sp>
        <p:nvSpPr>
          <p:cNvPr id="15" name="Titel 1">
            <a:extLst>
              <a:ext uri="{FF2B5EF4-FFF2-40B4-BE49-F238E27FC236}">
                <a16:creationId xmlns:a16="http://schemas.microsoft.com/office/drawing/2014/main" id="{60E58406-AC91-055D-DDAA-0078C7BFE26D}"/>
              </a:ext>
            </a:extLst>
          </p:cNvPr>
          <p:cNvSpPr>
            <a:spLocks noGrp="1"/>
          </p:cNvSpPr>
          <p:nvPr>
            <p:ph type="title"/>
          </p:nvPr>
        </p:nvSpPr>
        <p:spPr>
          <a:xfrm>
            <a:off x="867600" y="722666"/>
            <a:ext cx="4942650" cy="480131"/>
          </a:xfrm>
        </p:spPr>
        <p:txBody>
          <a:bodyPr/>
          <a:lstStyle/>
          <a:p>
            <a:r>
              <a:rPr lang="da-DK" sz="2800" dirty="0"/>
              <a:t>Oprindelsesgarantier</a:t>
            </a:r>
          </a:p>
        </p:txBody>
      </p:sp>
      <p:sp>
        <p:nvSpPr>
          <p:cNvPr id="16" name="Pladsholder til tekst 2">
            <a:extLst>
              <a:ext uri="{FF2B5EF4-FFF2-40B4-BE49-F238E27FC236}">
                <a16:creationId xmlns:a16="http://schemas.microsoft.com/office/drawing/2014/main" id="{071EF2C9-1751-95AB-7C19-C7F6DC300B42}"/>
              </a:ext>
            </a:extLst>
          </p:cNvPr>
          <p:cNvSpPr>
            <a:spLocks noGrp="1"/>
          </p:cNvSpPr>
          <p:nvPr>
            <p:ph type="body" idx="1"/>
          </p:nvPr>
        </p:nvSpPr>
        <p:spPr>
          <a:xfrm>
            <a:off x="867600" y="1368139"/>
            <a:ext cx="3805999" cy="546541"/>
          </a:xfrm>
        </p:spPr>
        <p:txBody>
          <a:bodyPr/>
          <a:lstStyle/>
          <a:p>
            <a:r>
              <a:rPr lang="da-DK" sz="1800" dirty="0"/>
              <a:t>Oprindelsesgarantier dokumenterer levering af biogas gennem gasnettet</a:t>
            </a:r>
            <a:endParaRPr lang="da-DK" sz="1800" baseline="-25000" dirty="0"/>
          </a:p>
        </p:txBody>
      </p:sp>
      <p:sp>
        <p:nvSpPr>
          <p:cNvPr id="11" name="Tekstfelt 10">
            <a:extLst>
              <a:ext uri="{FF2B5EF4-FFF2-40B4-BE49-F238E27FC236}">
                <a16:creationId xmlns:a16="http://schemas.microsoft.com/office/drawing/2014/main" id="{464116A0-78BC-5FFA-0DD7-6900E18BA297}"/>
              </a:ext>
            </a:extLst>
          </p:cNvPr>
          <p:cNvSpPr txBox="1"/>
          <p:nvPr/>
        </p:nvSpPr>
        <p:spPr>
          <a:xfrm>
            <a:off x="797860" y="113015"/>
            <a:ext cx="1690576" cy="246221"/>
          </a:xfrm>
          <a:prstGeom prst="rect">
            <a:avLst/>
          </a:prstGeom>
          <a:noFill/>
        </p:spPr>
        <p:txBody>
          <a:bodyPr wrap="square" rtlCol="0">
            <a:spAutoFit/>
          </a:bodyPr>
          <a:lstStyle/>
          <a:p>
            <a:pPr algn="ctr"/>
            <a:r>
              <a:rPr lang="da-DK" sz="1000" dirty="0"/>
              <a:t>49  –  Biogas Outlook 2024</a:t>
            </a:r>
          </a:p>
        </p:txBody>
      </p:sp>
      <p:sp>
        <p:nvSpPr>
          <p:cNvPr id="19" name="Pladsholder til indhold 5">
            <a:extLst>
              <a:ext uri="{FF2B5EF4-FFF2-40B4-BE49-F238E27FC236}">
                <a16:creationId xmlns:a16="http://schemas.microsoft.com/office/drawing/2014/main" id="{50697141-460D-1040-FC69-CD8A13397719}"/>
              </a:ext>
            </a:extLst>
          </p:cNvPr>
          <p:cNvSpPr>
            <a:spLocks noGrp="1"/>
          </p:cNvSpPr>
          <p:nvPr>
            <p:ph idx="14"/>
          </p:nvPr>
        </p:nvSpPr>
        <p:spPr>
          <a:xfrm>
            <a:off x="872819" y="2080022"/>
            <a:ext cx="3935219" cy="3846216"/>
          </a:xfrm>
        </p:spPr>
        <p:txBody>
          <a:bodyPr>
            <a:noAutofit/>
          </a:bodyPr>
          <a:lstStyle/>
          <a:p>
            <a:r>
              <a:rPr lang="da-DK" sz="1300" dirty="0"/>
              <a:t>Biogasproducenterne sælger biogas leveret gennem gasnettet til gaskunder i både Danmark og udlandet. </a:t>
            </a:r>
          </a:p>
          <a:p>
            <a:endParaRPr lang="da-DK" sz="1300" dirty="0"/>
          </a:p>
          <a:p>
            <a:r>
              <a:rPr lang="da-DK" sz="1300" dirty="0"/>
              <a:t>Det statsejede Energinet udsteder oprindelses- garantierne, som er påstemplet biogasanlæggets navn og mængden af biogas, der leveres til nettet.</a:t>
            </a:r>
          </a:p>
          <a:p>
            <a:endParaRPr lang="da-DK" sz="1300" dirty="0"/>
          </a:p>
          <a:p>
            <a:r>
              <a:rPr lang="da-DK" sz="1300" dirty="0"/>
              <a:t>Gaskunderne kan erhverve denne biogas ved at betale producenten for såvel gassen som </a:t>
            </a:r>
            <a:r>
              <a:rPr lang="da-DK" sz="1300" dirty="0" err="1"/>
              <a:t>oprindelsesgaran</a:t>
            </a:r>
            <a:r>
              <a:rPr lang="da-DK" sz="1300" dirty="0"/>
              <a:t>-tien, som skal slettes i Energinets register for at </a:t>
            </a:r>
            <a:r>
              <a:rPr lang="da-DK" sz="1300" dirty="0" err="1"/>
              <a:t>doku-mentere</a:t>
            </a:r>
            <a:r>
              <a:rPr lang="da-DK" sz="1300" dirty="0"/>
              <a:t>, at gassen er brugt, og ikke kan sælges igen.</a:t>
            </a:r>
          </a:p>
          <a:p>
            <a:endParaRPr lang="da-DK" sz="1300" dirty="0"/>
          </a:p>
          <a:p>
            <a:r>
              <a:rPr lang="da-DK" sz="1300" dirty="0"/>
              <a:t>I Tyskland og andre lande accepterer </a:t>
            </a:r>
            <a:r>
              <a:rPr lang="da-DK" sz="1300" dirty="0" err="1"/>
              <a:t>skatte-myndighederne</a:t>
            </a:r>
            <a:r>
              <a:rPr lang="da-DK" sz="1300" dirty="0"/>
              <a:t> oprindelsesgarantierne som grundlag for CO</a:t>
            </a:r>
            <a:r>
              <a:rPr lang="da-DK" sz="1300" baseline="-25000" dirty="0"/>
              <a:t>2</a:t>
            </a:r>
            <a:r>
              <a:rPr lang="da-DK" sz="1300" dirty="0"/>
              <a:t>-afgiftsrefusion for </a:t>
            </a:r>
            <a:r>
              <a:rPr lang="da-DK" sz="1300" dirty="0" err="1"/>
              <a:t>ustøttet</a:t>
            </a:r>
            <a:r>
              <a:rPr lang="da-DK" sz="1300" dirty="0"/>
              <a:t> biogas.</a:t>
            </a:r>
          </a:p>
          <a:p>
            <a:endParaRPr lang="da-DK" sz="1300" dirty="0"/>
          </a:p>
          <a:p>
            <a:r>
              <a:rPr lang="da-DK" sz="1300" dirty="0"/>
              <a:t>Dette er endnu ikke tilfældet i Danmark, hvor garantierne alene kan erstatte CO</a:t>
            </a:r>
            <a:r>
              <a:rPr lang="da-DK" sz="1300" baseline="-25000" dirty="0"/>
              <a:t>2</a:t>
            </a:r>
            <a:r>
              <a:rPr lang="da-DK" sz="1300" dirty="0"/>
              <a:t>-kvotekøb.</a:t>
            </a:r>
          </a:p>
        </p:txBody>
      </p:sp>
      <p:sp>
        <p:nvSpPr>
          <p:cNvPr id="17" name="Tekstfelt 16">
            <a:extLst>
              <a:ext uri="{FF2B5EF4-FFF2-40B4-BE49-F238E27FC236}">
                <a16:creationId xmlns:a16="http://schemas.microsoft.com/office/drawing/2014/main" id="{FF59CC2C-5F41-A980-5937-B0C482609E95}"/>
              </a:ext>
            </a:extLst>
          </p:cNvPr>
          <p:cNvSpPr txBox="1"/>
          <p:nvPr/>
        </p:nvSpPr>
        <p:spPr>
          <a:xfrm>
            <a:off x="4688113" y="792000"/>
            <a:ext cx="7318154" cy="307777"/>
          </a:xfrm>
          <a:prstGeom prst="rect">
            <a:avLst/>
          </a:prstGeom>
          <a:noFill/>
        </p:spPr>
        <p:txBody>
          <a:bodyPr wrap="square" rtlCol="0">
            <a:spAutoFit/>
          </a:bodyPr>
          <a:lstStyle/>
          <a:p>
            <a:pPr lvl="0">
              <a:defRPr/>
            </a:pPr>
            <a:r>
              <a:rPr lang="da-DK" sz="1400" b="1" dirty="0">
                <a:solidFill>
                  <a:srgbClr val="426243"/>
                </a:solidFill>
              </a:rPr>
              <a:t>Flowet af biogas og tilhørende oprindelsesgarantier samt forskelle i mulig CO</a:t>
            </a:r>
            <a:r>
              <a:rPr lang="da-DK" sz="1400" baseline="-25000" dirty="0"/>
              <a:t>2</a:t>
            </a:r>
            <a:r>
              <a:rPr lang="da-DK" sz="1400" b="1" dirty="0">
                <a:solidFill>
                  <a:srgbClr val="426243"/>
                </a:solidFill>
              </a:rPr>
              <a:t>-afgiftsrefusion </a:t>
            </a:r>
          </a:p>
        </p:txBody>
      </p:sp>
      <p:sp>
        <p:nvSpPr>
          <p:cNvPr id="59" name="Rektangel 58">
            <a:extLst>
              <a:ext uri="{FF2B5EF4-FFF2-40B4-BE49-F238E27FC236}">
                <a16:creationId xmlns:a16="http://schemas.microsoft.com/office/drawing/2014/main" id="{26CDF249-D363-72BA-C39C-BE8E5679C237}"/>
              </a:ext>
            </a:extLst>
          </p:cNvPr>
          <p:cNvSpPr/>
          <p:nvPr/>
        </p:nvSpPr>
        <p:spPr>
          <a:xfrm>
            <a:off x="4808038" y="1099776"/>
            <a:ext cx="6786000" cy="5400000"/>
          </a:xfrm>
          <a:prstGeom prst="rect">
            <a:avLst/>
          </a:prstGeom>
          <a:solidFill>
            <a:srgbClr val="F3F1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4" name="Billede 3">
            <a:extLst>
              <a:ext uri="{FF2B5EF4-FFF2-40B4-BE49-F238E27FC236}">
                <a16:creationId xmlns:a16="http://schemas.microsoft.com/office/drawing/2014/main" id="{556ACE46-D3E0-1920-0D98-8F02E8764233}"/>
              </a:ext>
            </a:extLst>
          </p:cNvPr>
          <p:cNvPicPr>
            <a:picLocks noChangeAspect="1"/>
          </p:cNvPicPr>
          <p:nvPr/>
        </p:nvPicPr>
        <p:blipFill>
          <a:blip r:embed="rId3"/>
          <a:stretch>
            <a:fillRect/>
          </a:stretch>
        </p:blipFill>
        <p:spPr>
          <a:xfrm>
            <a:off x="4809600" y="1101600"/>
            <a:ext cx="6773554" cy="5400000"/>
          </a:xfrm>
          <a:prstGeom prst="rect">
            <a:avLst/>
          </a:prstGeom>
          <a:ln>
            <a:solidFill>
              <a:srgbClr val="000000"/>
            </a:solidFill>
          </a:ln>
        </p:spPr>
      </p:pic>
    </p:spTree>
    <p:extLst>
      <p:ext uri="{BB962C8B-B14F-4D97-AF65-F5344CB8AC3E}">
        <p14:creationId xmlns:p14="http://schemas.microsoft.com/office/powerpoint/2010/main" val="39413313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32260" cy="307777"/>
          </a:xfrm>
          <a:prstGeom prst="rect">
            <a:avLst/>
          </a:prstGeom>
          <a:noFill/>
        </p:spPr>
        <p:txBody>
          <a:bodyPr wrap="square" rtlCol="0">
            <a:spAutoFit/>
          </a:bodyPr>
          <a:lstStyle/>
          <a:p>
            <a:pPr lvl="0">
              <a:defRPr/>
            </a:pPr>
            <a:r>
              <a:rPr lang="da-DK" sz="1400" b="1" dirty="0">
                <a:solidFill>
                  <a:srgbClr val="426243"/>
                </a:solidFill>
              </a:rPr>
              <a:t>Økonomi og marked</a:t>
            </a:r>
          </a:p>
        </p:txBody>
      </p:sp>
      <p:sp>
        <p:nvSpPr>
          <p:cNvPr id="15" name="Titel 1">
            <a:extLst>
              <a:ext uri="{FF2B5EF4-FFF2-40B4-BE49-F238E27FC236}">
                <a16:creationId xmlns:a16="http://schemas.microsoft.com/office/drawing/2014/main" id="{1A084C85-38FF-4C08-B30D-837A3F31FB24}"/>
              </a:ext>
            </a:extLst>
          </p:cNvPr>
          <p:cNvSpPr>
            <a:spLocks noGrp="1"/>
          </p:cNvSpPr>
          <p:nvPr>
            <p:ph type="title"/>
          </p:nvPr>
        </p:nvSpPr>
        <p:spPr>
          <a:xfrm>
            <a:off x="867599" y="722666"/>
            <a:ext cx="8669939" cy="480131"/>
          </a:xfrm>
        </p:spPr>
        <p:txBody>
          <a:bodyPr/>
          <a:lstStyle/>
          <a:p>
            <a:r>
              <a:rPr lang="da-DK" sz="2800" dirty="0"/>
              <a:t>Oprindelsesgarantier og bæredygtighedscertifikater</a:t>
            </a:r>
          </a:p>
        </p:txBody>
      </p:sp>
      <p:sp>
        <p:nvSpPr>
          <p:cNvPr id="16" name="Pladsholder til tekst 2">
            <a:extLst>
              <a:ext uri="{FF2B5EF4-FFF2-40B4-BE49-F238E27FC236}">
                <a16:creationId xmlns:a16="http://schemas.microsoft.com/office/drawing/2014/main" id="{E52D1AC6-5B26-4D82-A373-CF6C026AA73B}"/>
              </a:ext>
            </a:extLst>
          </p:cNvPr>
          <p:cNvSpPr>
            <a:spLocks noGrp="1"/>
          </p:cNvSpPr>
          <p:nvPr>
            <p:ph type="body" idx="1"/>
          </p:nvPr>
        </p:nvSpPr>
        <p:spPr>
          <a:xfrm>
            <a:off x="867598" y="1354899"/>
            <a:ext cx="9394002" cy="307777"/>
          </a:xfrm>
        </p:spPr>
        <p:txBody>
          <a:bodyPr/>
          <a:lstStyle/>
          <a:p>
            <a:r>
              <a:rPr lang="da-DK" sz="1800" dirty="0"/>
              <a:t>Oprindelsesgarantier viser oprindelse - bæredygtighedscertifikater deklarerer bæredygtighed </a:t>
            </a:r>
            <a:endParaRPr lang="da-DK" sz="1800" baseline="-25000" dirty="0"/>
          </a:p>
        </p:txBody>
      </p:sp>
      <p:sp>
        <p:nvSpPr>
          <p:cNvPr id="11" name="Tekstfelt 10">
            <a:extLst>
              <a:ext uri="{FF2B5EF4-FFF2-40B4-BE49-F238E27FC236}">
                <a16:creationId xmlns:a16="http://schemas.microsoft.com/office/drawing/2014/main" id="{9928983F-FBDE-4F6D-B02F-3D0DD09391F0}"/>
              </a:ext>
            </a:extLst>
          </p:cNvPr>
          <p:cNvSpPr txBox="1"/>
          <p:nvPr/>
        </p:nvSpPr>
        <p:spPr>
          <a:xfrm>
            <a:off x="797860" y="113015"/>
            <a:ext cx="1690576" cy="246221"/>
          </a:xfrm>
          <a:prstGeom prst="rect">
            <a:avLst/>
          </a:prstGeom>
          <a:noFill/>
        </p:spPr>
        <p:txBody>
          <a:bodyPr wrap="square" rtlCol="0">
            <a:spAutoFit/>
          </a:bodyPr>
          <a:lstStyle/>
          <a:p>
            <a:pPr algn="ctr"/>
            <a:r>
              <a:rPr lang="da-DK" sz="1000" dirty="0"/>
              <a:t>50  –  Biogas Outlook 2024</a:t>
            </a:r>
          </a:p>
        </p:txBody>
      </p:sp>
      <p:sp>
        <p:nvSpPr>
          <p:cNvPr id="19" name="Pladsholder til indhold 5">
            <a:extLst>
              <a:ext uri="{FF2B5EF4-FFF2-40B4-BE49-F238E27FC236}">
                <a16:creationId xmlns:a16="http://schemas.microsoft.com/office/drawing/2014/main" id="{CBB9356D-7CEE-03A8-CEC8-9CF56B8BDD31}"/>
              </a:ext>
            </a:extLst>
          </p:cNvPr>
          <p:cNvSpPr>
            <a:spLocks noGrp="1"/>
          </p:cNvSpPr>
          <p:nvPr>
            <p:ph idx="14"/>
          </p:nvPr>
        </p:nvSpPr>
        <p:spPr>
          <a:xfrm>
            <a:off x="867599" y="1918481"/>
            <a:ext cx="4507041" cy="4091794"/>
          </a:xfrm>
        </p:spPr>
        <p:txBody>
          <a:bodyPr>
            <a:noAutofit/>
          </a:bodyPr>
          <a:lstStyle/>
          <a:p>
            <a:pPr lvl="0"/>
            <a:r>
              <a:rPr lang="da-DK" sz="1300" dirty="0">
                <a:effectLst/>
                <a:ea typeface="Calibri" panose="020F0502020204030204" pitchFamily="34" charset="0"/>
              </a:rPr>
              <a:t>Markedet anvender oprindelsesgarantier til at dokumentere, hvor biogassen kommer fra, og om den har modtaget støtte, samt at den kun er blevet </a:t>
            </a:r>
            <a:r>
              <a:rPr lang="da-DK" sz="1300" dirty="0">
                <a:ea typeface="Calibri" panose="020F0502020204030204" pitchFamily="34" charset="0"/>
              </a:rPr>
              <a:t>anvendt</a:t>
            </a:r>
            <a:r>
              <a:rPr lang="da-DK" sz="1300" dirty="0">
                <a:effectLst/>
                <a:ea typeface="Calibri" panose="020F0502020204030204" pitchFamily="34" charset="0"/>
              </a:rPr>
              <a:t> én gang. Forsyningskæden vil fra 2024 være dokumenteret i den nye EU database UDB.</a:t>
            </a:r>
          </a:p>
          <a:p>
            <a:pPr lvl="0"/>
            <a:endParaRPr lang="da-DK" sz="1300" dirty="0">
              <a:ea typeface="Calibri" panose="020F0502020204030204" pitchFamily="34" charset="0"/>
            </a:endParaRPr>
          </a:p>
          <a:p>
            <a:pPr lvl="0"/>
            <a:r>
              <a:rPr lang="da-DK" sz="1300" dirty="0">
                <a:ea typeface="Calibri" panose="020F0502020204030204" pitchFamily="34" charset="0"/>
              </a:rPr>
              <a:t>B</a:t>
            </a:r>
            <a:r>
              <a:rPr lang="da-DK" sz="1300" dirty="0">
                <a:effectLst/>
                <a:ea typeface="Calibri" panose="020F0502020204030204" pitchFamily="34" charset="0"/>
              </a:rPr>
              <a:t>æredygtigheden i form af bl.a. </a:t>
            </a:r>
            <a:r>
              <a:rPr lang="da-DK" sz="1300" dirty="0">
                <a:ea typeface="Calibri" panose="020F0502020204030204" pitchFamily="34" charset="0"/>
              </a:rPr>
              <a:t>klimaaftrykket</a:t>
            </a:r>
            <a:r>
              <a:rPr lang="da-DK" sz="1300" dirty="0">
                <a:effectLst/>
                <a:ea typeface="Calibri" panose="020F0502020204030204" pitchFamily="34" charset="0"/>
              </a:rPr>
              <a:t> og de anvendte bioressourcer</a:t>
            </a:r>
            <a:r>
              <a:rPr lang="da-DK" sz="1300" dirty="0">
                <a:ea typeface="Calibri" panose="020F0502020204030204" pitchFamily="34" charset="0"/>
              </a:rPr>
              <a:t> </a:t>
            </a:r>
            <a:r>
              <a:rPr lang="da-DK" sz="1300" dirty="0">
                <a:effectLst/>
                <a:ea typeface="Calibri" panose="020F0502020204030204" pitchFamily="34" charset="0"/>
              </a:rPr>
              <a:t>certificeres af e</a:t>
            </a:r>
            <a:r>
              <a:rPr lang="da-DK" sz="1300" dirty="0">
                <a:ea typeface="Calibri" panose="020F0502020204030204" pitchFamily="34" charset="0"/>
              </a:rPr>
              <a:t>n</a:t>
            </a:r>
            <a:r>
              <a:rPr lang="da-DK" sz="1300" dirty="0">
                <a:effectLst/>
                <a:ea typeface="Calibri" panose="020F0502020204030204" pitchFamily="34" charset="0"/>
              </a:rPr>
              <a:t> EU-akkrediteret organisation som ISCC, RedCert eller lignende. </a:t>
            </a:r>
            <a:br>
              <a:rPr lang="da-DK" sz="1300" dirty="0">
                <a:effectLst/>
                <a:ea typeface="Calibri" panose="020F0502020204030204" pitchFamily="34" charset="0"/>
              </a:rPr>
            </a:br>
            <a:br>
              <a:rPr lang="da-DK" sz="1300" dirty="0">
                <a:effectLst/>
                <a:ea typeface="Calibri" panose="020F0502020204030204" pitchFamily="34" charset="0"/>
              </a:rPr>
            </a:br>
            <a:r>
              <a:rPr lang="da-DK" sz="1300" dirty="0">
                <a:effectLst/>
                <a:ea typeface="Calibri" panose="020F0502020204030204" pitchFamily="34" charset="0"/>
              </a:rPr>
              <a:t>Markedspriserne for oprindelsesgarantierne afhænger af bæredygtigheds</a:t>
            </a:r>
            <a:r>
              <a:rPr lang="da-DK" sz="1300" dirty="0">
                <a:ea typeface="Calibri" panose="020F0502020204030204" pitchFamily="34" charset="0"/>
              </a:rPr>
              <a:t>certifikaternes specifikationer.</a:t>
            </a:r>
            <a:endParaRPr lang="da-DK" sz="1300" dirty="0">
              <a:effectLst/>
              <a:ea typeface="Calibri" panose="020F0502020204030204" pitchFamily="34" charset="0"/>
            </a:endParaRPr>
          </a:p>
          <a:p>
            <a:pPr lvl="0"/>
            <a:endParaRPr lang="da-DK" sz="1300" dirty="0">
              <a:ea typeface="Calibri" panose="020F0502020204030204" pitchFamily="34" charset="0"/>
            </a:endParaRPr>
          </a:p>
          <a:p>
            <a:pPr lvl="0"/>
            <a:r>
              <a:rPr lang="da-DK" sz="1300" dirty="0">
                <a:effectLst/>
                <a:ea typeface="Calibri" panose="020F0502020204030204" pitchFamily="34" charset="0"/>
              </a:rPr>
              <a:t>Biogaskunderne modtager:</a:t>
            </a:r>
          </a:p>
          <a:p>
            <a:pPr marL="457200" lvl="0" indent="-457200">
              <a:buFont typeface="+mj-lt"/>
              <a:buAutoNum type="arabicPeriod"/>
            </a:pPr>
            <a:r>
              <a:rPr lang="da-DK" sz="1300" dirty="0">
                <a:effectLst/>
                <a:ea typeface="Calibri" panose="020F0502020204030204" pitchFamily="34" charset="0"/>
              </a:rPr>
              <a:t>Kvittering fra Energinet for overførsel og annullering af </a:t>
            </a:r>
            <a:r>
              <a:rPr lang="da-DK" sz="1300" dirty="0">
                <a:ea typeface="Calibri" panose="020F0502020204030204" pitchFamily="34" charset="0"/>
              </a:rPr>
              <a:t>oprindelsesgarantier fra en specifik producent med oplysning om støttestatus.</a:t>
            </a:r>
            <a:br>
              <a:rPr lang="da-DK" sz="1300" dirty="0">
                <a:ea typeface="Calibri" panose="020F0502020204030204" pitchFamily="34" charset="0"/>
              </a:rPr>
            </a:br>
            <a:endParaRPr lang="da-DK" sz="1300" dirty="0">
              <a:effectLst/>
              <a:ea typeface="Calibri" panose="020F0502020204030204" pitchFamily="34" charset="0"/>
            </a:endParaRPr>
          </a:p>
          <a:p>
            <a:pPr marL="457200" lvl="0" indent="-457200">
              <a:buFont typeface="+mj-lt"/>
              <a:buAutoNum type="arabicPeriod"/>
            </a:pPr>
            <a:r>
              <a:rPr lang="da-DK" sz="1300" dirty="0">
                <a:ea typeface="Calibri" panose="020F0502020204030204" pitchFamily="34" charset="0"/>
              </a:rPr>
              <a:t>Bæredygtighedsd</a:t>
            </a:r>
            <a:r>
              <a:rPr lang="da-DK" sz="1300" dirty="0">
                <a:effectLst/>
                <a:ea typeface="Calibri" panose="020F0502020204030204" pitchFamily="34" charset="0"/>
              </a:rPr>
              <a:t>eklaration af den leverede gas. Klimaaftrykket er typisk fastlagt i VE II direktivet som standardværdier efter ”Vugge til Grav”-princippet. </a:t>
            </a:r>
          </a:p>
        </p:txBody>
      </p:sp>
      <p:sp>
        <p:nvSpPr>
          <p:cNvPr id="17" name="Tekstfelt 16">
            <a:extLst>
              <a:ext uri="{FF2B5EF4-FFF2-40B4-BE49-F238E27FC236}">
                <a16:creationId xmlns:a16="http://schemas.microsoft.com/office/drawing/2014/main" id="{4043D5D0-D8EC-B6BE-0396-407531AC5600}"/>
              </a:ext>
            </a:extLst>
          </p:cNvPr>
          <p:cNvSpPr txBox="1"/>
          <p:nvPr/>
        </p:nvSpPr>
        <p:spPr>
          <a:xfrm>
            <a:off x="5476875" y="5209432"/>
            <a:ext cx="6286499" cy="492443"/>
          </a:xfrm>
          <a:prstGeom prst="rect">
            <a:avLst/>
          </a:prstGeom>
          <a:noFill/>
        </p:spPr>
        <p:txBody>
          <a:bodyPr wrap="square" rtlCol="0">
            <a:spAutoFit/>
          </a:bodyPr>
          <a:lstStyle/>
          <a:p>
            <a:pPr lvl="0">
              <a:defRPr/>
            </a:pPr>
            <a:r>
              <a:rPr lang="da-DK" sz="1300" i="1" dirty="0">
                <a:solidFill>
                  <a:srgbClr val="426243"/>
                </a:solidFill>
              </a:rPr>
              <a:t>Eksempel på del af bæredygtighedscertifikat, hvor klimaaftrykket er certificeret efter EU-godkendte certificeringssystemer og af godkendte auditører.</a:t>
            </a:r>
          </a:p>
        </p:txBody>
      </p:sp>
      <p:pic>
        <p:nvPicPr>
          <p:cNvPr id="2" name="Pladsholder til indhold 4">
            <a:extLst>
              <a:ext uri="{FF2B5EF4-FFF2-40B4-BE49-F238E27FC236}">
                <a16:creationId xmlns:a16="http://schemas.microsoft.com/office/drawing/2014/main" id="{EF138557-52BC-6DFA-73F2-4AF12D71A018}"/>
              </a:ext>
            </a:extLst>
          </p:cNvPr>
          <p:cNvPicPr>
            <a:picLocks noChangeAspect="1"/>
          </p:cNvPicPr>
          <p:nvPr/>
        </p:nvPicPr>
        <p:blipFill>
          <a:blip r:embed="rId3"/>
          <a:stretch>
            <a:fillRect/>
          </a:stretch>
        </p:blipFill>
        <p:spPr>
          <a:xfrm>
            <a:off x="5585995" y="2029892"/>
            <a:ext cx="5977355" cy="3122865"/>
          </a:xfrm>
          <a:prstGeom prst="rect">
            <a:avLst/>
          </a:prstGeom>
        </p:spPr>
      </p:pic>
    </p:spTree>
    <p:extLst>
      <p:ext uri="{BB962C8B-B14F-4D97-AF65-F5344CB8AC3E}">
        <p14:creationId xmlns:p14="http://schemas.microsoft.com/office/powerpoint/2010/main" val="730338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32260" cy="307777"/>
          </a:xfrm>
          <a:prstGeom prst="rect">
            <a:avLst/>
          </a:prstGeom>
          <a:noFill/>
        </p:spPr>
        <p:txBody>
          <a:bodyPr wrap="square" rtlCol="0">
            <a:spAutoFit/>
          </a:bodyPr>
          <a:lstStyle/>
          <a:p>
            <a:pPr lvl="0">
              <a:defRPr/>
            </a:pPr>
            <a:r>
              <a:rPr lang="da-DK" sz="1400" b="1" dirty="0">
                <a:solidFill>
                  <a:srgbClr val="426243"/>
                </a:solidFill>
              </a:rPr>
              <a:t>Økonomi og marked</a:t>
            </a:r>
          </a:p>
        </p:txBody>
      </p:sp>
      <p:sp>
        <p:nvSpPr>
          <p:cNvPr id="15" name="Titel 1">
            <a:extLst>
              <a:ext uri="{FF2B5EF4-FFF2-40B4-BE49-F238E27FC236}">
                <a16:creationId xmlns:a16="http://schemas.microsoft.com/office/drawing/2014/main" id="{1A084C85-38FF-4C08-B30D-837A3F31FB24}"/>
              </a:ext>
            </a:extLst>
          </p:cNvPr>
          <p:cNvSpPr>
            <a:spLocks noGrp="1"/>
          </p:cNvSpPr>
          <p:nvPr>
            <p:ph type="title"/>
          </p:nvPr>
        </p:nvSpPr>
        <p:spPr>
          <a:xfrm>
            <a:off x="867600" y="722666"/>
            <a:ext cx="4942650" cy="867930"/>
          </a:xfrm>
        </p:spPr>
        <p:txBody>
          <a:bodyPr/>
          <a:lstStyle/>
          <a:p>
            <a:r>
              <a:rPr lang="da-DK" sz="2800" dirty="0"/>
              <a:t>Fordeling af omkostninger og indtægter for biogas</a:t>
            </a:r>
          </a:p>
        </p:txBody>
      </p:sp>
      <p:sp>
        <p:nvSpPr>
          <p:cNvPr id="16" name="Pladsholder til tekst 2">
            <a:extLst>
              <a:ext uri="{FF2B5EF4-FFF2-40B4-BE49-F238E27FC236}">
                <a16:creationId xmlns:a16="http://schemas.microsoft.com/office/drawing/2014/main" id="{E52D1AC6-5B26-4D82-A373-CF6C026AA73B}"/>
              </a:ext>
            </a:extLst>
          </p:cNvPr>
          <p:cNvSpPr>
            <a:spLocks noGrp="1"/>
          </p:cNvSpPr>
          <p:nvPr>
            <p:ph type="body" idx="1"/>
          </p:nvPr>
        </p:nvSpPr>
        <p:spPr>
          <a:xfrm>
            <a:off x="867600" y="1694554"/>
            <a:ext cx="4841062" cy="515706"/>
          </a:xfrm>
        </p:spPr>
        <p:txBody>
          <a:bodyPr/>
          <a:lstStyle/>
          <a:p>
            <a:r>
              <a:rPr lang="da-DK" sz="1800" dirty="0"/>
              <a:t>Økonomi i biogasudbud udfordres af manglende mulighed for salg af oprindelsesgarantier</a:t>
            </a:r>
            <a:endParaRPr lang="da-DK" sz="1800" baseline="-25000" dirty="0"/>
          </a:p>
        </p:txBody>
      </p:sp>
      <p:sp>
        <p:nvSpPr>
          <p:cNvPr id="17" name="Pladsholder til indhold 5">
            <a:extLst>
              <a:ext uri="{FF2B5EF4-FFF2-40B4-BE49-F238E27FC236}">
                <a16:creationId xmlns:a16="http://schemas.microsoft.com/office/drawing/2014/main" id="{DC8926CF-C0B1-427B-BE2C-FE39A0EFC07C}"/>
              </a:ext>
            </a:extLst>
          </p:cNvPr>
          <p:cNvSpPr>
            <a:spLocks noGrp="1"/>
          </p:cNvSpPr>
          <p:nvPr>
            <p:ph idx="14"/>
          </p:nvPr>
        </p:nvSpPr>
        <p:spPr>
          <a:xfrm>
            <a:off x="884122" y="2302330"/>
            <a:ext cx="4824540" cy="3600001"/>
          </a:xfrm>
        </p:spPr>
        <p:txBody>
          <a:bodyPr>
            <a:noAutofit/>
          </a:bodyPr>
          <a:lstStyle/>
          <a:p>
            <a:r>
              <a:rPr lang="da-DK" sz="1300" dirty="0"/>
              <a:t>Produktionsomkostningerne på biogasanlæg er modsat vindkraft- og solcelleanlæg ikke domineret af investeringsomkostningerne, men af driftsomkostninger, hvor omkostningerne til anskaffelse og håndtering af biomasse er dominerende.</a:t>
            </a:r>
          </a:p>
          <a:p>
            <a:endParaRPr lang="da-DK" sz="1300" dirty="0"/>
          </a:p>
          <a:p>
            <a:r>
              <a:rPr lang="da-DK" sz="1300" dirty="0"/>
              <a:t>Stordriftsfordele har allerede drevet investerings- og </a:t>
            </a:r>
            <a:r>
              <a:rPr lang="da-DK" sz="1300" dirty="0" err="1"/>
              <a:t>drifts-omkostningerne</a:t>
            </a:r>
            <a:r>
              <a:rPr lang="da-DK" sz="1300" dirty="0"/>
              <a:t> ned på større biogasanlæg.</a:t>
            </a:r>
          </a:p>
          <a:p>
            <a:endParaRPr lang="da-DK" sz="1300" dirty="0"/>
          </a:p>
          <a:p>
            <a:r>
              <a:rPr lang="da-DK" sz="1300" dirty="0"/>
              <a:t>Figuren viser, at den besluttede manglende mulighed for at supplere støtten med salg af oprindelsesgarantier i de kommende udbud udfordrer realismen i at få en øget biogasproduktion. En forøget biogasproduktion bliver derfor fortsat afhængig af CO</a:t>
            </a:r>
            <a:r>
              <a:rPr lang="da-DK" sz="1300" baseline="-25000" dirty="0"/>
              <a:t>2</a:t>
            </a:r>
            <a:r>
              <a:rPr lang="da-DK" sz="1300" dirty="0"/>
              <a:t>-fortrængningskrav og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t>-afgiftsrefusion i flere europæiske lande, da Danmark ikke har sikret tilsvarende markedsvilkår for ustøttet biogas med oprindelsesgarantier som dokumentation.</a:t>
            </a:r>
          </a:p>
          <a:p>
            <a:endParaRPr lang="da-DK" sz="1300" dirty="0"/>
          </a:p>
          <a:p>
            <a:r>
              <a:rPr lang="da-DK" sz="1300" dirty="0"/>
              <a:t>Danmark mister derfor VE-andele til købslandene med et tilhørende provenutab.</a:t>
            </a:r>
          </a:p>
        </p:txBody>
      </p:sp>
      <p:sp>
        <p:nvSpPr>
          <p:cNvPr id="11" name="Tekstfelt 10">
            <a:extLst>
              <a:ext uri="{FF2B5EF4-FFF2-40B4-BE49-F238E27FC236}">
                <a16:creationId xmlns:a16="http://schemas.microsoft.com/office/drawing/2014/main" id="{9928983F-FBDE-4F6D-B02F-3D0DD09391F0}"/>
              </a:ext>
            </a:extLst>
          </p:cNvPr>
          <p:cNvSpPr txBox="1"/>
          <p:nvPr/>
        </p:nvSpPr>
        <p:spPr>
          <a:xfrm>
            <a:off x="797860" y="113015"/>
            <a:ext cx="1690576" cy="246221"/>
          </a:xfrm>
          <a:prstGeom prst="rect">
            <a:avLst/>
          </a:prstGeom>
          <a:noFill/>
        </p:spPr>
        <p:txBody>
          <a:bodyPr wrap="square" rtlCol="0">
            <a:spAutoFit/>
          </a:bodyPr>
          <a:lstStyle/>
          <a:p>
            <a:pPr algn="ctr"/>
            <a:r>
              <a:rPr lang="da-DK" sz="1000" dirty="0"/>
              <a:t>51  –  Biogas Outlook 2024</a:t>
            </a:r>
          </a:p>
        </p:txBody>
      </p:sp>
      <p:sp>
        <p:nvSpPr>
          <p:cNvPr id="4" name="Tekstfelt 3">
            <a:extLst>
              <a:ext uri="{FF2B5EF4-FFF2-40B4-BE49-F238E27FC236}">
                <a16:creationId xmlns:a16="http://schemas.microsoft.com/office/drawing/2014/main" id="{59C52135-1DE5-8B13-AEDC-7F1F3A0BFDC9}"/>
              </a:ext>
            </a:extLst>
          </p:cNvPr>
          <p:cNvSpPr txBox="1"/>
          <p:nvPr/>
        </p:nvSpPr>
        <p:spPr>
          <a:xfrm>
            <a:off x="5827496" y="5593976"/>
            <a:ext cx="6112510" cy="1000218"/>
          </a:xfrm>
          <a:prstGeom prst="rect">
            <a:avLst/>
          </a:prstGeom>
        </p:spPr>
        <p:txBody>
          <a:bodyPr wrap="square" rtlCol="0">
            <a:noAutofit/>
          </a:bodyPr>
          <a:lstStyle/>
          <a:p>
            <a:pPr marL="0" indent="0" algn="l">
              <a:buNone/>
            </a:pPr>
            <a:endParaRPr lang="da-DK" sz="1400" dirty="0">
              <a:solidFill>
                <a:srgbClr val="426243"/>
              </a:solidFill>
              <a:highlight>
                <a:srgbClr val="FFFF00"/>
              </a:highlight>
              <a:latin typeface="Corbel" panose="020B0503020204020204"/>
            </a:endParaRPr>
          </a:p>
        </p:txBody>
      </p:sp>
      <p:sp>
        <p:nvSpPr>
          <p:cNvPr id="14" name="Tekstfelt 13">
            <a:extLst>
              <a:ext uri="{FF2B5EF4-FFF2-40B4-BE49-F238E27FC236}">
                <a16:creationId xmlns:a16="http://schemas.microsoft.com/office/drawing/2014/main" id="{7A99312B-8A2A-CACA-4C9D-D2CA9555BC64}"/>
              </a:ext>
            </a:extLst>
          </p:cNvPr>
          <p:cNvSpPr txBox="1"/>
          <p:nvPr/>
        </p:nvSpPr>
        <p:spPr>
          <a:xfrm>
            <a:off x="5868000" y="432000"/>
            <a:ext cx="5956498" cy="307777"/>
          </a:xfrm>
          <a:prstGeom prst="rect">
            <a:avLst/>
          </a:prstGeom>
          <a:noFill/>
        </p:spPr>
        <p:txBody>
          <a:bodyPr wrap="square" rtlCol="0">
            <a:spAutoFit/>
          </a:bodyPr>
          <a:lstStyle/>
          <a:p>
            <a:pPr lvl="0">
              <a:defRPr/>
            </a:pPr>
            <a:r>
              <a:rPr lang="da-DK" sz="1400" b="1" dirty="0">
                <a:solidFill>
                  <a:srgbClr val="426243"/>
                </a:solidFill>
              </a:rPr>
              <a:t>Omkostninger, indtægter og </a:t>
            </a:r>
            <a:r>
              <a:rPr lang="da-DK" sz="1400" b="1" dirty="0"/>
              <a:t>eventuelt</a:t>
            </a:r>
            <a:r>
              <a:rPr lang="da-DK" sz="1400" b="1" dirty="0">
                <a:solidFill>
                  <a:srgbClr val="426243"/>
                </a:solidFill>
              </a:rPr>
              <a:t> støttebehov for biogasanlæg</a:t>
            </a:r>
          </a:p>
        </p:txBody>
      </p:sp>
      <p:graphicFrame>
        <p:nvGraphicFramePr>
          <p:cNvPr id="5" name="Diagram 4">
            <a:extLst>
              <a:ext uri="{FF2B5EF4-FFF2-40B4-BE49-F238E27FC236}">
                <a16:creationId xmlns:a16="http://schemas.microsoft.com/office/drawing/2014/main" id="{3BF9F4E3-C825-4666-839B-EDBFE4F4EF8E}"/>
              </a:ext>
            </a:extLst>
          </p:cNvPr>
          <p:cNvGraphicFramePr>
            <a:graphicFrameLocks/>
          </p:cNvGraphicFramePr>
          <p:nvPr>
            <p:extLst>
              <p:ext uri="{D42A27DB-BD31-4B8C-83A1-F6EECF244321}">
                <p14:modId xmlns:p14="http://schemas.microsoft.com/office/powerpoint/2010/main" val="28203089"/>
              </p:ext>
            </p:extLst>
          </p:nvPr>
        </p:nvGraphicFramePr>
        <p:xfrm>
          <a:off x="5976000" y="756000"/>
          <a:ext cx="5895332" cy="450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kstfelt 1">
            <a:extLst>
              <a:ext uri="{FF2B5EF4-FFF2-40B4-BE49-F238E27FC236}">
                <a16:creationId xmlns:a16="http://schemas.microsoft.com/office/drawing/2014/main" id="{8B9CE3C9-80ED-20C6-5A4E-25E801F47F36}"/>
              </a:ext>
            </a:extLst>
          </p:cNvPr>
          <p:cNvSpPr txBox="1"/>
          <p:nvPr/>
        </p:nvSpPr>
        <p:spPr>
          <a:xfrm>
            <a:off x="5906686" y="5266758"/>
            <a:ext cx="5964646"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300" i="1" dirty="0">
                <a:latin typeface="Corbel" panose="020B0503020204020204"/>
              </a:rPr>
              <a:t>Figuren viser principiel sammenhæng mellem produktionsomkostninger </a:t>
            </a:r>
            <a:r>
              <a:rPr kumimoji="0" lang="da-DK" sz="1300" b="0" i="1" u="none" strike="noStrike" kern="1200" cap="none" spc="0" normalizeH="0" baseline="30000" noProof="0" dirty="0">
                <a:ln>
                  <a:noFill/>
                </a:ln>
                <a:effectLst/>
                <a:uLnTx/>
                <a:uFillTx/>
                <a:latin typeface="Corbel" panose="020B0503020204020204"/>
                <a:ea typeface="+mn-ea"/>
                <a:cs typeface="+mn-cs"/>
              </a:rPr>
              <a:t>(32)</a:t>
            </a:r>
            <a:r>
              <a:rPr lang="da-DK" sz="1300" i="1" dirty="0">
                <a:latin typeface="Corbel" panose="020B0503020204020204"/>
              </a:rPr>
              <a:t>, markeds-indtægter og eventuelt støttebehov for biogas leveret til gasnettet. De to søjler vedr. de kommende udbud viser, at der er et stort tab i branchen, hvis biogasproduktionen skal nå Energistyrelsens forventning om 9,4 PJ. Selv hvis det maksimale støtteloft udnyttes som i </a:t>
            </a:r>
            <a:r>
              <a:rPr lang="da-DK" sz="1300" i="1" dirty="0" err="1">
                <a:latin typeface="Corbel" panose="020B0503020204020204"/>
              </a:rPr>
              <a:t>Frozen</a:t>
            </a:r>
            <a:r>
              <a:rPr lang="da-DK" sz="1300" i="1" dirty="0">
                <a:latin typeface="Corbel" panose="020B0503020204020204"/>
              </a:rPr>
              <a:t> Policy, og produktionen derfor kun bliver på 6,8 PJ, vil der være dårlig økonomi i udbuddene. </a:t>
            </a:r>
          </a:p>
        </p:txBody>
      </p:sp>
    </p:spTree>
    <p:extLst>
      <p:ext uri="{BB962C8B-B14F-4D97-AF65-F5344CB8AC3E}">
        <p14:creationId xmlns:p14="http://schemas.microsoft.com/office/powerpoint/2010/main" val="3294170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3332260" cy="307777"/>
          </a:xfrm>
          <a:prstGeom prst="rect">
            <a:avLst/>
          </a:prstGeom>
          <a:noFill/>
        </p:spPr>
        <p:txBody>
          <a:bodyPr wrap="square" rtlCol="0">
            <a:spAutoFit/>
          </a:bodyPr>
          <a:lstStyle/>
          <a:p>
            <a:pPr lvl="0">
              <a:defRPr/>
            </a:pPr>
            <a:r>
              <a:rPr lang="da-DK" sz="1400" b="1" dirty="0">
                <a:solidFill>
                  <a:srgbClr val="426243"/>
                </a:solidFill>
              </a:rPr>
              <a:t>Økonomi og marked</a:t>
            </a:r>
          </a:p>
        </p:txBody>
      </p:sp>
      <p:sp>
        <p:nvSpPr>
          <p:cNvPr id="15" name="Titel 1">
            <a:extLst>
              <a:ext uri="{FF2B5EF4-FFF2-40B4-BE49-F238E27FC236}">
                <a16:creationId xmlns:a16="http://schemas.microsoft.com/office/drawing/2014/main" id="{1A084C85-38FF-4C08-B30D-837A3F31FB24}"/>
              </a:ext>
            </a:extLst>
          </p:cNvPr>
          <p:cNvSpPr>
            <a:spLocks noGrp="1"/>
          </p:cNvSpPr>
          <p:nvPr>
            <p:ph type="title"/>
          </p:nvPr>
        </p:nvSpPr>
        <p:spPr>
          <a:xfrm>
            <a:off x="867599" y="722666"/>
            <a:ext cx="4422031" cy="867930"/>
          </a:xfrm>
        </p:spPr>
        <p:txBody>
          <a:bodyPr/>
          <a:lstStyle/>
          <a:p>
            <a:r>
              <a:rPr lang="da-DK" sz="2800" dirty="0"/>
              <a:t>Klimaeffekt af biobrænd-stoffer ifølge VE-direktivet</a:t>
            </a:r>
          </a:p>
        </p:txBody>
      </p:sp>
      <p:sp>
        <p:nvSpPr>
          <p:cNvPr id="17" name="Pladsholder til indhold 5">
            <a:extLst>
              <a:ext uri="{FF2B5EF4-FFF2-40B4-BE49-F238E27FC236}">
                <a16:creationId xmlns:a16="http://schemas.microsoft.com/office/drawing/2014/main" id="{DC8926CF-C0B1-427B-BE2C-FE39A0EFC07C}"/>
              </a:ext>
            </a:extLst>
          </p:cNvPr>
          <p:cNvSpPr>
            <a:spLocks noGrp="1"/>
          </p:cNvSpPr>
          <p:nvPr>
            <p:ph idx="14"/>
          </p:nvPr>
        </p:nvSpPr>
        <p:spPr>
          <a:xfrm>
            <a:off x="867600" y="2163357"/>
            <a:ext cx="4802399" cy="3756180"/>
          </a:xfrm>
        </p:spPr>
        <p:txBody>
          <a:bodyPr>
            <a:noAutofit/>
          </a:bodyPr>
          <a:lstStyle/>
          <a:p>
            <a:r>
              <a:rPr lang="da-DK" sz="1300" dirty="0"/>
              <a:t>For at sikre et ensartet grundlag for at vurdere bæredygtigheden af de brændstoffer, der anvendes i transportsektoren, har EU i VE II-direktivet lavet en omfattende liste med standardværdier, der kan anvendes uden yderligere dokumentation.</a:t>
            </a:r>
            <a:br>
              <a:rPr lang="da-DK" sz="1300" dirty="0"/>
            </a:br>
            <a:br>
              <a:rPr lang="da-DK" sz="1300" dirty="0"/>
            </a:br>
            <a:r>
              <a:rPr lang="da-DK" sz="1300" dirty="0"/>
              <a:t>Det er vugge til grav-værdier, hvilket blandt andet ses af, at emissionsværdien for diesel er 94 og ikke 74 kg CO</a:t>
            </a:r>
            <a:r>
              <a:rPr lang="da-DK" sz="1300" baseline="-25000" dirty="0"/>
              <a:t>2</a:t>
            </a:r>
            <a:r>
              <a:rPr lang="da-DK" sz="1300" dirty="0"/>
              <a:t> pr GJ, som er CO</a:t>
            </a:r>
            <a:r>
              <a:rPr lang="da-DK" sz="1300" baseline="-25000" dirty="0"/>
              <a:t>2</a:t>
            </a:r>
            <a:r>
              <a:rPr lang="da-DK" sz="1300" dirty="0"/>
              <a:t>-indholdet i diesel. Opstrøms udledninger er således medtaget. Af samme årsag har biogas produceret på gylle en negativ værdi, da biogasanlæggene reducerer </a:t>
            </a:r>
            <a:r>
              <a:rPr lang="da-DK" sz="1300" dirty="0" err="1"/>
              <a:t>metantabet</a:t>
            </a:r>
            <a:r>
              <a:rPr lang="da-DK" sz="1300" dirty="0"/>
              <a:t> i landbruget.</a:t>
            </a:r>
            <a:r>
              <a:rPr kumimoji="0" lang="da-DK" sz="1300" b="0" i="1" u="none" strike="noStrike" kern="1200" cap="none" spc="0" normalizeH="0" baseline="30000" noProof="0" dirty="0">
                <a:ln>
                  <a:noFill/>
                </a:ln>
                <a:effectLst/>
                <a:uLnTx/>
                <a:uFillTx/>
                <a:latin typeface="Corbel" panose="020B0503020204020204"/>
                <a:ea typeface="+mn-ea"/>
                <a:cs typeface="+mn-cs"/>
              </a:rPr>
              <a:t> (3</a:t>
            </a:r>
            <a:r>
              <a:rPr lang="da-DK" sz="1300" i="1" baseline="30000" dirty="0">
                <a:latin typeface="Corbel" panose="020B0503020204020204"/>
              </a:rPr>
              <a:t>3</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dirty="0"/>
              <a:t> Værdierne betyder meget i de lande, der har indført CO</a:t>
            </a:r>
            <a:r>
              <a:rPr lang="da-DK" sz="1300" baseline="-25000" dirty="0"/>
              <a:t>2</a:t>
            </a:r>
            <a:r>
              <a:rPr lang="da-DK" sz="1300" dirty="0"/>
              <a:t>-for-trængningskrav. Som det ses, kan biogas på gylle fortrænge næsten 5 gange mere CO</a:t>
            </a:r>
            <a:r>
              <a:rPr lang="da-DK" sz="1300" baseline="-25000" dirty="0"/>
              <a:t>2</a:t>
            </a:r>
            <a:r>
              <a:rPr lang="da-DK" sz="1300" dirty="0"/>
              <a:t> pr. GJ end biodiesel.</a:t>
            </a:r>
            <a:br>
              <a:rPr lang="da-DK" sz="1300" dirty="0"/>
            </a:br>
            <a:br>
              <a:rPr lang="da-DK" sz="1300" dirty="0"/>
            </a:br>
            <a:r>
              <a:rPr lang="da-DK" sz="1300" dirty="0"/>
              <a:t>Da en aktørs overopfyldelse af et fortrængningskrav udløser en CO</a:t>
            </a:r>
            <a:r>
              <a:rPr lang="da-DK" sz="1300" baseline="-25000" dirty="0"/>
              <a:t>2</a:t>
            </a:r>
            <a:r>
              <a:rPr lang="da-DK" sz="1300" dirty="0"/>
              <a:t>-ticket, som kan sælges til aktører, der underopfylder kravet, giver disse værdier et stort økonomisk incitament til at vælge bæredygtige brændstoffer.</a:t>
            </a:r>
          </a:p>
        </p:txBody>
      </p:sp>
      <p:sp>
        <p:nvSpPr>
          <p:cNvPr id="11" name="Tekstfelt 10">
            <a:extLst>
              <a:ext uri="{FF2B5EF4-FFF2-40B4-BE49-F238E27FC236}">
                <a16:creationId xmlns:a16="http://schemas.microsoft.com/office/drawing/2014/main" id="{9928983F-FBDE-4F6D-B02F-3D0DD09391F0}"/>
              </a:ext>
            </a:extLst>
          </p:cNvPr>
          <p:cNvSpPr txBox="1"/>
          <p:nvPr/>
        </p:nvSpPr>
        <p:spPr>
          <a:xfrm>
            <a:off x="797860" y="113015"/>
            <a:ext cx="1690576" cy="246221"/>
          </a:xfrm>
          <a:prstGeom prst="rect">
            <a:avLst/>
          </a:prstGeom>
          <a:noFill/>
        </p:spPr>
        <p:txBody>
          <a:bodyPr wrap="square" rtlCol="0">
            <a:spAutoFit/>
          </a:bodyPr>
          <a:lstStyle/>
          <a:p>
            <a:pPr algn="ctr"/>
            <a:r>
              <a:rPr lang="da-DK" sz="1000" dirty="0"/>
              <a:t>52  –  Biogas Outlook 2024</a:t>
            </a:r>
          </a:p>
        </p:txBody>
      </p:sp>
      <p:sp>
        <p:nvSpPr>
          <p:cNvPr id="12" name="Tekstfelt 11">
            <a:extLst>
              <a:ext uri="{FF2B5EF4-FFF2-40B4-BE49-F238E27FC236}">
                <a16:creationId xmlns:a16="http://schemas.microsoft.com/office/drawing/2014/main" id="{A6D94AF0-DA5F-EBA4-A65B-45001F1FC7F4}"/>
              </a:ext>
            </a:extLst>
          </p:cNvPr>
          <p:cNvSpPr txBox="1"/>
          <p:nvPr/>
        </p:nvSpPr>
        <p:spPr>
          <a:xfrm>
            <a:off x="5905162" y="3206275"/>
            <a:ext cx="5956838" cy="676516"/>
          </a:xfrm>
          <a:prstGeom prst="rect">
            <a:avLst/>
          </a:prstGeom>
          <a:noFill/>
        </p:spPr>
        <p:txBody>
          <a:bodyPr wrap="square" rtlCol="0">
            <a:noAutofit/>
          </a:bodyPr>
          <a:lstStyle/>
          <a:p>
            <a:pPr lvl="0">
              <a:defRPr/>
            </a:pPr>
            <a:r>
              <a:rPr lang="da-DK" sz="1300" i="1" dirty="0">
                <a:solidFill>
                  <a:srgbClr val="426243"/>
                </a:solidFill>
                <a:latin typeface="Corbel" panose="020B0503020204020204"/>
              </a:rPr>
              <a:t>Figurtekst</a:t>
            </a:r>
            <a:endParaRPr lang="da-DK" sz="1300" i="1" dirty="0">
              <a:solidFill>
                <a:srgbClr val="426243"/>
              </a:solidFill>
            </a:endParaRPr>
          </a:p>
          <a:p>
            <a:pPr lvl="0">
              <a:defRPr/>
            </a:pP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4" name="Tekstfelt 13">
            <a:extLst>
              <a:ext uri="{FF2B5EF4-FFF2-40B4-BE49-F238E27FC236}">
                <a16:creationId xmlns:a16="http://schemas.microsoft.com/office/drawing/2014/main" id="{FF277ACD-1876-709E-51BF-D58F7B720B3F}"/>
              </a:ext>
            </a:extLst>
          </p:cNvPr>
          <p:cNvSpPr txBox="1"/>
          <p:nvPr/>
        </p:nvSpPr>
        <p:spPr>
          <a:xfrm>
            <a:off x="5868000" y="4003151"/>
            <a:ext cx="5956837" cy="1092607"/>
          </a:xfrm>
          <a:prstGeom prst="rect">
            <a:avLst/>
          </a:prstGeom>
          <a:noFill/>
        </p:spPr>
        <p:txBody>
          <a:bodyPr wrap="square" rtlCol="0">
            <a:spAutoFit/>
          </a:bodyPr>
          <a:lstStyle/>
          <a:p>
            <a:pPr lvl="0">
              <a:defRPr/>
            </a:pPr>
            <a:r>
              <a:rPr lang="da-DK" sz="1300" i="1" dirty="0">
                <a:solidFill>
                  <a:srgbClr val="426243"/>
                </a:solidFill>
                <a:latin typeface="Corbel" panose="020B0503020204020204"/>
              </a:rPr>
              <a:t>Tabellen viser udvalgte standardværdier for klimaaftryk og reduktioner, som i VE-direktivet er godkendt til beregning af CO</a:t>
            </a:r>
            <a:r>
              <a:rPr lang="da-DK" sz="1300" baseline="-25000" dirty="0"/>
              <a:t>2</a:t>
            </a:r>
            <a:r>
              <a:rPr lang="da-DK" sz="1300" i="1" dirty="0">
                <a:solidFill>
                  <a:srgbClr val="426243"/>
                </a:solidFill>
                <a:latin typeface="Corbel" panose="020B0503020204020204"/>
              </a:rPr>
              <a:t>-fortrængning i transportsektoren. </a:t>
            </a:r>
            <a:r>
              <a:rPr kumimoji="0" lang="da-DK" sz="1300" b="0" i="1" u="none" strike="noStrike" kern="1200" cap="none" spc="0" normalizeH="0" baseline="30000" noProof="0" dirty="0">
                <a:ln>
                  <a:noFill/>
                </a:ln>
                <a:effectLst/>
                <a:uLnTx/>
                <a:uFillTx/>
                <a:latin typeface="Corbel" panose="020B0503020204020204"/>
                <a:ea typeface="+mn-ea"/>
                <a:cs typeface="+mn-cs"/>
              </a:rPr>
              <a:t>(3</a:t>
            </a:r>
            <a:r>
              <a:rPr lang="da-DK" sz="1300" i="1" baseline="30000" dirty="0">
                <a:latin typeface="Corbel" panose="020B0503020204020204"/>
              </a:rPr>
              <a:t>3</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dirty="0">
                <a:solidFill>
                  <a:srgbClr val="426243"/>
                </a:solidFill>
                <a:latin typeface="Corbel" panose="020B0503020204020204"/>
              </a:rPr>
              <a:t> Det er muligt at anvende individuelle værdier i det omfang, at disse certificeres efter VE-direktivet. Klimaaftrykket for CCS er estimeret af Biogas Danmark. Der er medtaget egetforbrug til transport og lagring, der estimeres til cirka 7 kg CO</a:t>
            </a:r>
            <a:r>
              <a:rPr lang="da-DK" sz="1300" i="1" baseline="-25000" dirty="0">
                <a:solidFill>
                  <a:srgbClr val="426243"/>
                </a:solidFill>
                <a:latin typeface="Corbel" panose="020B0503020204020204"/>
              </a:rPr>
              <a:t>2</a:t>
            </a:r>
            <a:r>
              <a:rPr lang="da-DK" sz="1300" i="1" dirty="0">
                <a:solidFill>
                  <a:srgbClr val="426243"/>
                </a:solidFill>
                <a:latin typeface="Corbel" panose="020B0503020204020204"/>
              </a:rPr>
              <a:t>e pr GJ. </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18" name="Tekstfelt 17">
            <a:extLst>
              <a:ext uri="{FF2B5EF4-FFF2-40B4-BE49-F238E27FC236}">
                <a16:creationId xmlns:a16="http://schemas.microsoft.com/office/drawing/2014/main" id="{26710C71-68B6-427C-F5EB-C5DC4EFF3113}"/>
              </a:ext>
            </a:extLst>
          </p:cNvPr>
          <p:cNvSpPr txBox="1"/>
          <p:nvPr/>
        </p:nvSpPr>
        <p:spPr>
          <a:xfrm>
            <a:off x="5868000" y="864000"/>
            <a:ext cx="6027336" cy="307777"/>
          </a:xfrm>
          <a:prstGeom prst="rect">
            <a:avLst/>
          </a:prstGeom>
          <a:noFill/>
        </p:spPr>
        <p:txBody>
          <a:bodyPr wrap="square" rtlCol="0">
            <a:spAutoFit/>
          </a:bodyPr>
          <a:lstStyle/>
          <a:p>
            <a:pPr lvl="0">
              <a:defRPr/>
            </a:pPr>
            <a:r>
              <a:rPr lang="da-DK" sz="1400" b="1" dirty="0">
                <a:solidFill>
                  <a:srgbClr val="426243"/>
                </a:solidFill>
              </a:rPr>
              <a:t>Klimaeffekter iht. VE II direktiv og Bæredygtighedsbekendtgørelsen</a:t>
            </a:r>
          </a:p>
        </p:txBody>
      </p:sp>
      <p:sp>
        <p:nvSpPr>
          <p:cNvPr id="6" name="Pladsholder til tekst 2">
            <a:extLst>
              <a:ext uri="{FF2B5EF4-FFF2-40B4-BE49-F238E27FC236}">
                <a16:creationId xmlns:a16="http://schemas.microsoft.com/office/drawing/2014/main" id="{2DC909DD-4940-2B05-3766-344BB906A18C}"/>
              </a:ext>
            </a:extLst>
          </p:cNvPr>
          <p:cNvSpPr>
            <a:spLocks noGrp="1"/>
          </p:cNvSpPr>
          <p:nvPr>
            <p:ph type="body" idx="1"/>
          </p:nvPr>
        </p:nvSpPr>
        <p:spPr>
          <a:xfrm>
            <a:off x="867600" y="1629845"/>
            <a:ext cx="4942650" cy="515706"/>
          </a:xfrm>
        </p:spPr>
        <p:txBody>
          <a:bodyPr/>
          <a:lstStyle/>
          <a:p>
            <a:r>
              <a:rPr lang="da-DK" sz="1800" dirty="0"/>
              <a:t>Anvendes i markedet til overholdelse af CO</a:t>
            </a:r>
            <a:r>
              <a:rPr lang="da-DK" sz="1800" baseline="-25000" dirty="0"/>
              <a:t>2</a:t>
            </a:r>
            <a:r>
              <a:rPr lang="da-DK" sz="1800" dirty="0"/>
              <a:t>-fortrængningskrav</a:t>
            </a:r>
            <a:endParaRPr lang="da-DK" sz="1800" baseline="-25000" dirty="0"/>
          </a:p>
        </p:txBody>
      </p:sp>
      <p:pic>
        <p:nvPicPr>
          <p:cNvPr id="7" name="Billede 6">
            <a:extLst>
              <a:ext uri="{FF2B5EF4-FFF2-40B4-BE49-F238E27FC236}">
                <a16:creationId xmlns:a16="http://schemas.microsoft.com/office/drawing/2014/main" id="{D5D480AE-99E5-3E0D-CC83-85B3D8CDB11F}"/>
              </a:ext>
            </a:extLst>
          </p:cNvPr>
          <p:cNvPicPr>
            <a:picLocks noChangeAspect="1"/>
          </p:cNvPicPr>
          <p:nvPr/>
        </p:nvPicPr>
        <p:blipFill>
          <a:blip r:embed="rId3"/>
          <a:stretch>
            <a:fillRect/>
          </a:stretch>
        </p:blipFill>
        <p:spPr>
          <a:xfrm>
            <a:off x="5976000" y="1128360"/>
            <a:ext cx="5960638" cy="2851151"/>
          </a:xfrm>
          <a:prstGeom prst="rect">
            <a:avLst/>
          </a:prstGeom>
        </p:spPr>
      </p:pic>
    </p:spTree>
    <p:extLst>
      <p:ext uri="{BB962C8B-B14F-4D97-AF65-F5344CB8AC3E}">
        <p14:creationId xmlns:p14="http://schemas.microsoft.com/office/powerpoint/2010/main" val="35828896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Økonomi og marked</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3108" y="1663826"/>
            <a:ext cx="4516414" cy="518267"/>
          </a:xfrm>
        </p:spPr>
        <p:txBody>
          <a:bodyPr/>
          <a:lstStyle/>
          <a:p>
            <a:r>
              <a:rPr lang="da-DK" sz="1800" dirty="0"/>
              <a:t>Forskelle i klimakrav mellem Danmark og Tyskland belaster det danske klimaregnskab</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7600" y="2283035"/>
            <a:ext cx="4737599" cy="35419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Med virkning fra 1. januar 2022 har Danmark indført et CO</a:t>
            </a:r>
            <a:r>
              <a:rPr lang="da-DK" sz="1300" baseline="-25000" dirty="0"/>
              <a:t>2</a:t>
            </a:r>
            <a:r>
              <a:rPr lang="da-DK" sz="1300" dirty="0">
                <a:latin typeface="Corbel" panose="020B0503020204020204"/>
              </a:rPr>
              <a:t>-for-trængningskrav, der stiller krav om reduktion af CO</a:t>
            </a:r>
            <a:r>
              <a:rPr lang="da-DK" sz="1300" baseline="-25000" dirty="0"/>
              <a:t>2</a:t>
            </a:r>
            <a:r>
              <a:rPr lang="da-DK" sz="1300" dirty="0">
                <a:latin typeface="Corbel" panose="020B0503020204020204"/>
              </a:rPr>
              <a:t>-udledningen fra de brændstoffer, der leveres til transportsektoren. Kun </a:t>
            </a:r>
            <a:r>
              <a:rPr lang="da-DK" sz="1300" dirty="0" err="1">
                <a:latin typeface="Corbel" panose="020B0503020204020204"/>
              </a:rPr>
              <a:t>ustøttede</a:t>
            </a:r>
            <a:r>
              <a:rPr lang="da-DK" sz="1300" dirty="0">
                <a:latin typeface="Corbel" panose="020B0503020204020204"/>
              </a:rPr>
              <a:t> biobrændstoffer – herunder biogas – kan anvendes til at opfylde CO</a:t>
            </a:r>
            <a:r>
              <a:rPr lang="da-DK" sz="1300" baseline="-25000" dirty="0"/>
              <a:t>2</a:t>
            </a:r>
            <a:r>
              <a:rPr lang="da-DK" sz="1300" dirty="0">
                <a:latin typeface="Corbel" panose="020B0503020204020204"/>
              </a:rPr>
              <a:t>-fortrængningskravet. </a:t>
            </a:r>
          </a:p>
          <a:p>
            <a:pPr marL="0" indent="0">
              <a:buNone/>
              <a:defRPr/>
            </a:pPr>
            <a:r>
              <a:rPr lang="da-DK" sz="1300" dirty="0">
                <a:latin typeface="Corbel" panose="020B0503020204020204"/>
              </a:rPr>
              <a:t>Klimakravene til transportsektoren er betydeligt højere i Tyskland end i Danmark. En effekt af det høje tyske CO</a:t>
            </a:r>
            <a:r>
              <a:rPr lang="da-DK" sz="1300" baseline="-25000" dirty="0"/>
              <a:t>2</a:t>
            </a:r>
            <a:r>
              <a:rPr lang="da-DK" sz="1300" dirty="0">
                <a:latin typeface="Corbel" panose="020B0503020204020204"/>
              </a:rPr>
              <a:t>-fortrængningskrav er, at tysk diesel er dyrere end den danske. </a:t>
            </a:r>
          </a:p>
          <a:p>
            <a:pPr marL="0" indent="0">
              <a:buNone/>
              <a:defRPr/>
            </a:pPr>
            <a:r>
              <a:rPr lang="da-DK" sz="1300" dirty="0">
                <a:latin typeface="Corbel" panose="020B0503020204020204"/>
              </a:rPr>
              <a:t>Derfor tanker tyske vognmænd diesel i Danmark, hvilket forringer det danske klimaregnskab og mindsker effekten af det tyske CO</a:t>
            </a:r>
            <a:r>
              <a:rPr lang="da-DK" sz="1300" baseline="-25000" dirty="0"/>
              <a:t>2</a:t>
            </a:r>
            <a:r>
              <a:rPr lang="da-DK" sz="1300" dirty="0">
                <a:latin typeface="Corbel" panose="020B0503020204020204"/>
              </a:rPr>
              <a:t>-fortrængningskrav. Samtidig er det attraktivt for danske biogasproducenter at afsætte biogas via gasnettet med oprindelsesgarantier, men også flydende biogas (LBG) leveret på lastbil til det tyske transportmarked. </a:t>
            </a:r>
          </a:p>
          <a:p>
            <a:pPr marL="0" indent="0">
              <a:buNone/>
              <a:defRPr/>
            </a:pPr>
            <a:r>
              <a:rPr lang="da-DK" sz="1300" dirty="0">
                <a:latin typeface="Corbel" panose="020B0503020204020204"/>
              </a:rPr>
              <a:t>Med det kommende VEIII-direktiv følger VE-andelene med oprindelsesgarantierne til udlandet, mens eksport af LBG på lastbil betyder, at klimaeffekten af biogassen flytter til udlandet.</a:t>
            </a: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5036400" cy="867930"/>
          </a:xfrm>
        </p:spPr>
        <p:txBody>
          <a:bodyPr/>
          <a:lstStyle/>
          <a:p>
            <a:r>
              <a:rPr lang="da-DK" sz="2800" dirty="0"/>
              <a:t>CO</a:t>
            </a:r>
            <a:r>
              <a:rPr lang="da-DK" sz="2800" baseline="-25000" dirty="0"/>
              <a:t>2</a:t>
            </a:r>
            <a:r>
              <a:rPr lang="da-DK" sz="2800" dirty="0"/>
              <a:t>-fortrængningskrav i transportsektoren</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53  –  Biogas Outlook 2024</a:t>
            </a:r>
          </a:p>
        </p:txBody>
      </p:sp>
      <p:sp>
        <p:nvSpPr>
          <p:cNvPr id="10" name="Tekstfelt 9">
            <a:extLst>
              <a:ext uri="{FF2B5EF4-FFF2-40B4-BE49-F238E27FC236}">
                <a16:creationId xmlns:a16="http://schemas.microsoft.com/office/drawing/2014/main" id="{3C5043B4-5A06-6277-50A3-A2823A7F4A69}"/>
              </a:ext>
            </a:extLst>
          </p:cNvPr>
          <p:cNvSpPr txBox="1"/>
          <p:nvPr/>
        </p:nvSpPr>
        <p:spPr>
          <a:xfrm>
            <a:off x="5904000" y="3619777"/>
            <a:ext cx="5807868" cy="892552"/>
          </a:xfrm>
          <a:prstGeom prst="rect">
            <a:avLst/>
          </a:prstGeom>
          <a:noFill/>
        </p:spPr>
        <p:txBody>
          <a:bodyPr wrap="square" rtlCol="0">
            <a:spAutoFit/>
          </a:bodyPr>
          <a:lstStyle/>
          <a:p>
            <a:pPr marL="0" indent="0" algn="l">
              <a:buNone/>
            </a:pPr>
            <a:r>
              <a:rPr lang="da-DK" sz="1300" i="1" dirty="0">
                <a:solidFill>
                  <a:srgbClr val="426243"/>
                </a:solidFill>
                <a:latin typeface="Corbel" panose="020B0503020204020204"/>
              </a:rPr>
              <a:t>Tabellen viser de danske</a:t>
            </a:r>
            <a:r>
              <a:rPr kumimoji="0" lang="da-DK" sz="1300" b="0" i="1" u="none" strike="noStrike" kern="1200" cap="none" spc="0" normalizeH="0" baseline="30000" noProof="0" dirty="0">
                <a:ln>
                  <a:noFill/>
                </a:ln>
                <a:effectLst/>
                <a:uLnTx/>
                <a:uFillTx/>
                <a:latin typeface="Corbel" panose="020B0503020204020204"/>
                <a:ea typeface="+mn-ea"/>
                <a:cs typeface="+mn-cs"/>
              </a:rPr>
              <a:t> (34)</a:t>
            </a:r>
            <a:r>
              <a:rPr lang="da-DK" sz="1300" i="1" dirty="0">
                <a:solidFill>
                  <a:srgbClr val="426243"/>
                </a:solidFill>
                <a:latin typeface="Corbel" panose="020B0503020204020204"/>
              </a:rPr>
              <a:t> og tyske</a:t>
            </a:r>
            <a:r>
              <a:rPr kumimoji="0" lang="da-DK" sz="1300" b="0" i="1" u="none" strike="noStrike" kern="1200" cap="none" spc="0" normalizeH="0" baseline="30000" noProof="0" dirty="0">
                <a:ln>
                  <a:noFill/>
                </a:ln>
                <a:effectLst/>
                <a:uLnTx/>
                <a:uFillTx/>
                <a:latin typeface="Corbel" panose="020B0503020204020204"/>
                <a:ea typeface="+mn-ea"/>
                <a:cs typeface="+mn-cs"/>
              </a:rPr>
              <a:t> (35)</a:t>
            </a:r>
            <a:r>
              <a:rPr lang="da-DK" sz="1300" i="1" dirty="0">
                <a:solidFill>
                  <a:srgbClr val="426243"/>
                </a:solidFill>
                <a:latin typeface="Corbel" panose="020B0503020204020204"/>
              </a:rPr>
              <a:t> CO</a:t>
            </a:r>
            <a:r>
              <a:rPr lang="da-DK" sz="1300" i="1" baseline="-25000" dirty="0">
                <a:solidFill>
                  <a:srgbClr val="426243"/>
                </a:solidFill>
                <a:latin typeface="Corbel" panose="020B0503020204020204"/>
              </a:rPr>
              <a:t>2</a:t>
            </a:r>
            <a:r>
              <a:rPr lang="da-DK" sz="1300" i="1" dirty="0">
                <a:solidFill>
                  <a:srgbClr val="426243"/>
                </a:solidFill>
                <a:latin typeface="Corbel" panose="020B0503020204020204"/>
              </a:rPr>
              <a:t>-fortrængningskrav i transportsektoren. De tyske ILUC-krav betyder, at for ikke-fødevarebaserede biobrændstoffer ganges klimaeffekten med en faktor 2. Desuden er der en grænse for, hvor stor en del af CO</a:t>
            </a:r>
            <a:r>
              <a:rPr lang="da-DK" sz="1300" i="1" baseline="-25000" dirty="0">
                <a:solidFill>
                  <a:srgbClr val="426243"/>
                </a:solidFill>
                <a:latin typeface="Corbel" panose="020B0503020204020204"/>
              </a:rPr>
              <a:t>2</a:t>
            </a:r>
            <a:r>
              <a:rPr lang="da-DK" sz="1300" i="1" dirty="0">
                <a:solidFill>
                  <a:srgbClr val="426243"/>
                </a:solidFill>
                <a:latin typeface="Corbel" panose="020B0503020204020204"/>
              </a:rPr>
              <a:t>-fortrængningskravet, der må opfyldes med 1. generations biobrændstoffer.</a:t>
            </a:r>
          </a:p>
        </p:txBody>
      </p:sp>
      <p:sp>
        <p:nvSpPr>
          <p:cNvPr id="17" name="Tekstfelt 16">
            <a:extLst>
              <a:ext uri="{FF2B5EF4-FFF2-40B4-BE49-F238E27FC236}">
                <a16:creationId xmlns:a16="http://schemas.microsoft.com/office/drawing/2014/main" id="{96273D2C-42F3-E680-B15C-BB24C69CFE73}"/>
              </a:ext>
            </a:extLst>
          </p:cNvPr>
          <p:cNvSpPr txBox="1"/>
          <p:nvPr/>
        </p:nvSpPr>
        <p:spPr>
          <a:xfrm>
            <a:off x="5868000" y="864000"/>
            <a:ext cx="5956498" cy="307777"/>
          </a:xfrm>
          <a:prstGeom prst="rect">
            <a:avLst/>
          </a:prstGeom>
          <a:noFill/>
        </p:spPr>
        <p:txBody>
          <a:bodyPr wrap="square" rtlCol="0">
            <a:spAutoFit/>
          </a:bodyPr>
          <a:lstStyle/>
          <a:p>
            <a:pPr lvl="0">
              <a:defRPr/>
            </a:pPr>
            <a:r>
              <a:rPr lang="da-DK" sz="1400" b="1" dirty="0">
                <a:solidFill>
                  <a:srgbClr val="426243"/>
                </a:solidFill>
              </a:rPr>
              <a:t>CO</a:t>
            </a:r>
            <a:r>
              <a:rPr lang="da-DK" sz="1400" b="1" baseline="-25000" dirty="0">
                <a:solidFill>
                  <a:srgbClr val="426243"/>
                </a:solidFill>
              </a:rPr>
              <a:t>2</a:t>
            </a:r>
            <a:r>
              <a:rPr lang="da-DK" sz="1400" b="1" dirty="0">
                <a:solidFill>
                  <a:srgbClr val="426243"/>
                </a:solidFill>
              </a:rPr>
              <a:t>-fortrængningskrav i transportsektoren i Danmark og Tyskland</a:t>
            </a:r>
          </a:p>
        </p:txBody>
      </p:sp>
      <p:sp>
        <p:nvSpPr>
          <p:cNvPr id="2" name="Rektangel: afrundede hjørner 1">
            <a:extLst>
              <a:ext uri="{FF2B5EF4-FFF2-40B4-BE49-F238E27FC236}">
                <a16:creationId xmlns:a16="http://schemas.microsoft.com/office/drawing/2014/main" id="{00914B2C-42F6-871F-B9FB-DCC8362A2CE0}"/>
              </a:ext>
            </a:extLst>
          </p:cNvPr>
          <p:cNvSpPr/>
          <p:nvPr/>
        </p:nvSpPr>
        <p:spPr>
          <a:xfrm>
            <a:off x="5968198" y="4604221"/>
            <a:ext cx="5756102" cy="13897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a-DK" sz="1300" dirty="0">
                <a:latin typeface="Corbel" panose="020B0503020204020204"/>
              </a:rPr>
              <a:t>Biogas Danmark foreslår at skærpe det danske CO</a:t>
            </a:r>
            <a:r>
              <a:rPr lang="da-DK" sz="1300" baseline="-25000" dirty="0"/>
              <a:t>2</a:t>
            </a:r>
            <a:r>
              <a:rPr lang="da-DK" sz="1300" dirty="0">
                <a:latin typeface="Corbel" panose="020B0503020204020204"/>
              </a:rPr>
              <a:t>-fortrængningskrav, dels ved at forhøje CO</a:t>
            </a:r>
            <a:r>
              <a:rPr lang="da-DK" sz="1300" baseline="-25000" dirty="0">
                <a:latin typeface="Corbel" panose="020B0503020204020204"/>
              </a:rPr>
              <a:t>2</a:t>
            </a:r>
            <a:r>
              <a:rPr lang="da-DK" sz="1300" dirty="0">
                <a:latin typeface="Corbel" panose="020B0503020204020204"/>
              </a:rPr>
              <a:t>-fortrængningskravet frem mod 2030, dels ved at indføre såkaldte ILUC-krav, </a:t>
            </a:r>
            <a:r>
              <a:rPr lang="da-DK" sz="1300" dirty="0">
                <a:effectLst/>
                <a:ea typeface="Calibri" panose="020F0502020204030204" pitchFamily="34" charset="0"/>
                <a:cs typeface="Times New Roman" panose="02020603050405020304" pitchFamily="18" charset="0"/>
              </a:rPr>
              <a:t>som tager højde for indirekte CO</a:t>
            </a:r>
            <a:r>
              <a:rPr lang="da-DK" sz="1300" baseline="-25000" dirty="0"/>
              <a:t>2</a:t>
            </a:r>
            <a:r>
              <a:rPr lang="da-DK" sz="1300" dirty="0">
                <a:effectLst/>
                <a:ea typeface="Calibri" panose="020F0502020204030204" pitchFamily="34" charset="0"/>
                <a:cs typeface="Times New Roman" panose="02020603050405020304" pitchFamily="18" charset="0"/>
              </a:rPr>
              <a:t>-udledning ved anvendelse af fødevarebaserede biobrændstoffer. Dette krav er allerede </a:t>
            </a:r>
            <a:r>
              <a:rPr lang="da-DK" sz="1300" dirty="0">
                <a:ea typeface="Calibri" panose="020F0502020204030204" pitchFamily="34" charset="0"/>
                <a:cs typeface="Times New Roman" panose="02020603050405020304" pitchFamily="18" charset="0"/>
              </a:rPr>
              <a:t>håndteret</a:t>
            </a:r>
            <a:r>
              <a:rPr lang="da-DK" sz="1300" dirty="0">
                <a:effectLst/>
                <a:ea typeface="Calibri" panose="020F0502020204030204" pitchFamily="34" charset="0"/>
                <a:cs typeface="Times New Roman" panose="02020603050405020304" pitchFamily="18" charset="0"/>
              </a:rPr>
              <a:t> i Tyskland med et faktorsystem og et absolut låg. </a:t>
            </a:r>
          </a:p>
        </p:txBody>
      </p:sp>
      <p:pic>
        <p:nvPicPr>
          <p:cNvPr id="12" name="Billede 11">
            <a:extLst>
              <a:ext uri="{FF2B5EF4-FFF2-40B4-BE49-F238E27FC236}">
                <a16:creationId xmlns:a16="http://schemas.microsoft.com/office/drawing/2014/main" id="{722A542F-3B87-1C2B-6944-EED60B96E8A5}"/>
              </a:ext>
            </a:extLst>
          </p:cNvPr>
          <p:cNvPicPr>
            <a:picLocks noChangeAspect="1"/>
          </p:cNvPicPr>
          <p:nvPr/>
        </p:nvPicPr>
        <p:blipFill>
          <a:blip r:embed="rId3"/>
          <a:stretch>
            <a:fillRect/>
          </a:stretch>
        </p:blipFill>
        <p:spPr>
          <a:xfrm>
            <a:off x="5976001" y="1171777"/>
            <a:ext cx="5421241" cy="2448000"/>
          </a:xfrm>
          <a:prstGeom prst="rect">
            <a:avLst/>
          </a:prstGeom>
        </p:spPr>
      </p:pic>
    </p:spTree>
    <p:extLst>
      <p:ext uri="{BB962C8B-B14F-4D97-AF65-F5344CB8AC3E}">
        <p14:creationId xmlns:p14="http://schemas.microsoft.com/office/powerpoint/2010/main" val="14652558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Økonomi og marked</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3108" y="1581447"/>
            <a:ext cx="4921872" cy="516294"/>
          </a:xfrm>
        </p:spPr>
        <p:txBody>
          <a:bodyPr/>
          <a:lstStyle/>
          <a:p>
            <a:r>
              <a:rPr lang="da-DK" sz="1800" dirty="0"/>
              <a:t>Biogas reducerer CO</a:t>
            </a:r>
            <a:r>
              <a:rPr lang="da-DK" sz="1800" baseline="-25000" dirty="0"/>
              <a:t>2</a:t>
            </a:r>
            <a:r>
              <a:rPr lang="da-DK" sz="1800" dirty="0"/>
              <a:t>-udledning i  transportsektoren, men beskattes som fossil gas</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7600" y="2115745"/>
            <a:ext cx="4742091" cy="39588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latin typeface="Corbel" panose="020B0503020204020204"/>
              </a:rPr>
              <a:t>Anvendelse af ustøttet biogas i lastbiler indgår i opfyldelsen af det danske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-fortrængningskrav. Alligevel beskattes biogassen med en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-afgift svarende til, at biogaslastbilerne anvender fossil naturgas. Samtidig er der en højere brændstofafgift</a:t>
            </a:r>
            <a:r>
              <a:rPr kumimoji="0" lang="da-DK" sz="1300" b="0" i="1" u="none" strike="noStrike" kern="1200" cap="none" spc="0" normalizeH="0" baseline="30000" noProof="0" dirty="0">
                <a:ln>
                  <a:noFill/>
                </a:ln>
                <a:effectLst/>
                <a:uLnTx/>
                <a:uFillTx/>
                <a:latin typeface="Corbel" panose="020B0503020204020204"/>
                <a:ea typeface="+mn-ea"/>
                <a:cs typeface="+mn-cs"/>
              </a:rPr>
              <a:t> (36)</a:t>
            </a:r>
            <a:r>
              <a:rPr lang="da-DK" sz="1300" dirty="0">
                <a:latin typeface="Corbel" panose="020B0503020204020204"/>
              </a:rPr>
              <a:t> pr. kilometer på en biogaslastbil end på en tilsvarende diesellastbil. Fra 1. januar 2025 bliver biogasdrevne lastbiler desuden beskattet med en ny kilometerbaseret vejafgift. </a:t>
            </a:r>
          </a:p>
          <a:p>
            <a:pPr marL="0" indent="0">
              <a:buNone/>
              <a:defRPr/>
            </a:pPr>
            <a:r>
              <a:rPr lang="da-DK" sz="1300" dirty="0">
                <a:latin typeface="Corbel" panose="020B0503020204020204"/>
              </a:rPr>
              <a:t>I forbindelse med den grønne skattereform sker der en omlægning af energiafgiften til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-afgift. Som rammevilkårene er nu, medfører denne omlægning, at biogas vil blive beskattet med en forhøjet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-afgift, mens der sker en skattemæssig lempelse for fødevarebaseret biobrændstof, der er fritaget for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-afgift. Dermed indebærer skattereformen en yderligere </a:t>
            </a:r>
            <a:r>
              <a:rPr lang="da-DK" sz="1300" dirty="0" err="1">
                <a:latin typeface="Corbel" panose="020B0503020204020204"/>
              </a:rPr>
              <a:t>konkurrence-forvridning</a:t>
            </a:r>
            <a:r>
              <a:rPr lang="da-DK" sz="1300" dirty="0">
                <a:latin typeface="Corbel" panose="020B0503020204020204"/>
              </a:rPr>
              <a:t> til fordel for fødevarebaseret biobrændstof, mens biogas baseret på husdyrgødning samt organisk affald og restprodukter bliver ekstra beskattet.</a:t>
            </a:r>
          </a:p>
          <a:p>
            <a:pPr marL="0" indent="0">
              <a:buNone/>
              <a:defRPr/>
            </a:pPr>
            <a:r>
              <a:rPr lang="da-DK" sz="1300" dirty="0">
                <a:latin typeface="Corbel" panose="020B0503020204020204"/>
              </a:rPr>
              <a:t>Biogas Danmarks Green Policy scenarie bygger derfor på et forslag om at indføre en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dirty="0">
                <a:latin typeface="Corbel" panose="020B0503020204020204"/>
              </a:rPr>
              <a:t>-afgiftsrefusion for ustøttet biogas leveret via gasnettet. </a:t>
            </a: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4742091" cy="867930"/>
          </a:xfrm>
        </p:spPr>
        <p:txBody>
          <a:bodyPr/>
          <a:lstStyle/>
          <a:p>
            <a:r>
              <a:rPr lang="da-DK" sz="2800" dirty="0"/>
              <a:t>Afgifter på biogas til transport</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54  –  Biogas Outlook 2024</a:t>
            </a:r>
          </a:p>
        </p:txBody>
      </p:sp>
      <p:sp>
        <p:nvSpPr>
          <p:cNvPr id="10" name="Tekstfelt 9">
            <a:extLst>
              <a:ext uri="{FF2B5EF4-FFF2-40B4-BE49-F238E27FC236}">
                <a16:creationId xmlns:a16="http://schemas.microsoft.com/office/drawing/2014/main" id="{3C5043B4-5A06-6277-50A3-A2823A7F4A69}"/>
              </a:ext>
            </a:extLst>
          </p:cNvPr>
          <p:cNvSpPr txBox="1"/>
          <p:nvPr/>
        </p:nvSpPr>
        <p:spPr>
          <a:xfrm>
            <a:off x="5978328" y="4990247"/>
            <a:ext cx="5510877" cy="1292662"/>
          </a:xfrm>
          <a:prstGeom prst="rect">
            <a:avLst/>
          </a:prstGeom>
          <a:noFill/>
        </p:spPr>
        <p:txBody>
          <a:bodyPr wrap="square" rtlCol="0">
            <a:spAutoFit/>
          </a:bodyPr>
          <a:lstStyle/>
          <a:p>
            <a:r>
              <a:rPr lang="da-DK" sz="1300" i="1" dirty="0">
                <a:latin typeface="Corbel" panose="020B0503020204020204"/>
              </a:rPr>
              <a:t>Allerede i dag er anvendelse af biogas til transport beskattet med en højere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i="1" dirty="0">
                <a:latin typeface="Corbel" panose="020B0503020204020204"/>
              </a:rPr>
              <a:t>- og energiafgift pr. kilometer end en tilsvarende diesellastbil. For en diesellastbil, der kører 100 km, skal der svares en brændstofafgift på 111 kr., mens der skal betales 121 kr. for en tilsvarende biogaslastbil, der kører samme strækning. Og det på trods af, at dieselbilen udleder 76 kg CO</a:t>
            </a:r>
            <a:r>
              <a:rPr kumimoji="0" lang="da-DK" sz="1300" b="0" i="0" u="none" strike="noStrike" kern="1200" cap="none" spc="0" normalizeH="0" baseline="-25000" noProof="0" dirty="0">
                <a:ln>
                  <a:noFill/>
                </a:ln>
                <a:solidFill>
                  <a:srgbClr val="426243"/>
                </a:solidFill>
                <a:effectLst/>
                <a:uLnTx/>
                <a:uFillTx/>
                <a:latin typeface="Corbel" panose="020B0503020204020204"/>
                <a:ea typeface="+mn-ea"/>
                <a:cs typeface="+mn-cs"/>
              </a:rPr>
              <a:t>2</a:t>
            </a:r>
            <a:r>
              <a:rPr lang="da-DK" sz="1300" i="1" dirty="0">
                <a:latin typeface="Corbel" panose="020B0503020204020204"/>
              </a:rPr>
              <a:t> på turen, mens kørslen med biogaslastbilen ikke belaster klimaet. </a:t>
            </a:r>
          </a:p>
        </p:txBody>
      </p:sp>
      <p:sp>
        <p:nvSpPr>
          <p:cNvPr id="9" name="Tekstfelt 8">
            <a:extLst>
              <a:ext uri="{FF2B5EF4-FFF2-40B4-BE49-F238E27FC236}">
                <a16:creationId xmlns:a16="http://schemas.microsoft.com/office/drawing/2014/main" id="{B183D6B8-B381-2745-F509-7F24C66D5372}"/>
              </a:ext>
            </a:extLst>
          </p:cNvPr>
          <p:cNvSpPr txBox="1"/>
          <p:nvPr/>
        </p:nvSpPr>
        <p:spPr>
          <a:xfrm>
            <a:off x="5978328" y="864000"/>
            <a:ext cx="6046994" cy="307777"/>
          </a:xfrm>
          <a:prstGeom prst="rect">
            <a:avLst/>
          </a:prstGeom>
          <a:noFill/>
        </p:spPr>
        <p:txBody>
          <a:bodyPr wrap="square" rtlCol="0">
            <a:spAutoFit/>
          </a:bodyPr>
          <a:lstStyle/>
          <a:p>
            <a:pPr lvl="0">
              <a:defRPr/>
            </a:pPr>
            <a:r>
              <a:rPr lang="da-DK" sz="1400" b="1" dirty="0"/>
              <a:t>Brændstofafgift på biogas og diesel anvendt i transportsektoren</a:t>
            </a:r>
          </a:p>
        </p:txBody>
      </p:sp>
      <p:sp>
        <p:nvSpPr>
          <p:cNvPr id="12" name="Rektangel 11">
            <a:extLst>
              <a:ext uri="{FF2B5EF4-FFF2-40B4-BE49-F238E27FC236}">
                <a16:creationId xmlns:a16="http://schemas.microsoft.com/office/drawing/2014/main" id="{E2B630DA-59E1-DF49-3A9F-B7D3E5C3DB86}"/>
              </a:ext>
            </a:extLst>
          </p:cNvPr>
          <p:cNvSpPr/>
          <p:nvPr/>
        </p:nvSpPr>
        <p:spPr>
          <a:xfrm>
            <a:off x="6058800" y="3001218"/>
            <a:ext cx="5270992" cy="248393"/>
          </a:xfrm>
          <a:prstGeom prst="rect">
            <a:avLst/>
          </a:prstGeom>
          <a:solidFill>
            <a:srgbClr val="F5F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2" name="Billede 41">
            <a:extLst>
              <a:ext uri="{FF2B5EF4-FFF2-40B4-BE49-F238E27FC236}">
                <a16:creationId xmlns:a16="http://schemas.microsoft.com/office/drawing/2014/main" id="{C251D117-255A-20E5-287D-8DEE60791A33}"/>
              </a:ext>
            </a:extLst>
          </p:cNvPr>
          <p:cNvPicPr>
            <a:picLocks/>
          </p:cNvPicPr>
          <p:nvPr/>
        </p:nvPicPr>
        <p:blipFill>
          <a:blip r:embed="rId3"/>
          <a:stretch>
            <a:fillRect/>
          </a:stretch>
        </p:blipFill>
        <p:spPr>
          <a:xfrm>
            <a:off x="5976000" y="3178800"/>
            <a:ext cx="5511600" cy="1872000"/>
          </a:xfrm>
          <a:prstGeom prst="rect">
            <a:avLst/>
          </a:prstGeom>
        </p:spPr>
      </p:pic>
      <p:pic>
        <p:nvPicPr>
          <p:cNvPr id="43" name="Billede 42">
            <a:extLst>
              <a:ext uri="{FF2B5EF4-FFF2-40B4-BE49-F238E27FC236}">
                <a16:creationId xmlns:a16="http://schemas.microsoft.com/office/drawing/2014/main" id="{C179AE0D-B23D-ACC7-6655-33969EE7CB5F}"/>
              </a:ext>
            </a:extLst>
          </p:cNvPr>
          <p:cNvPicPr>
            <a:picLocks/>
          </p:cNvPicPr>
          <p:nvPr/>
        </p:nvPicPr>
        <p:blipFill>
          <a:blip r:embed="rId4"/>
          <a:stretch>
            <a:fillRect/>
          </a:stretch>
        </p:blipFill>
        <p:spPr>
          <a:xfrm>
            <a:off x="6019200" y="1180800"/>
            <a:ext cx="5443200" cy="1872000"/>
          </a:xfrm>
          <a:prstGeom prst="rect">
            <a:avLst/>
          </a:prstGeom>
        </p:spPr>
      </p:pic>
      <p:sp>
        <p:nvSpPr>
          <p:cNvPr id="19" name="Rektangel 18">
            <a:extLst>
              <a:ext uri="{FF2B5EF4-FFF2-40B4-BE49-F238E27FC236}">
                <a16:creationId xmlns:a16="http://schemas.microsoft.com/office/drawing/2014/main" id="{A446728B-2654-5BA5-14FC-4A713D4D31A3}"/>
              </a:ext>
            </a:extLst>
          </p:cNvPr>
          <p:cNvSpPr/>
          <p:nvPr/>
        </p:nvSpPr>
        <p:spPr>
          <a:xfrm>
            <a:off x="6058800" y="1217527"/>
            <a:ext cx="5275950" cy="3772720"/>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968529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17DFFFA-BB72-40BF-83C6-2AD0860EE3FA}"/>
              </a:ext>
            </a:extLst>
          </p:cNvPr>
          <p:cNvSpPr txBox="1"/>
          <p:nvPr/>
        </p:nvSpPr>
        <p:spPr>
          <a:xfrm>
            <a:off x="867599" y="410321"/>
            <a:ext cx="3342893" cy="307777"/>
          </a:xfrm>
          <a:prstGeom prst="rect">
            <a:avLst/>
          </a:prstGeom>
          <a:noFill/>
        </p:spPr>
        <p:txBody>
          <a:bodyPr wrap="square" rtlCol="0">
            <a:spAutoFit/>
          </a:bodyPr>
          <a:lstStyle/>
          <a:p>
            <a:pPr lvl="0">
              <a:defRPr/>
            </a:pPr>
            <a:r>
              <a:rPr lang="da-DK" sz="1400" b="1" dirty="0">
                <a:solidFill>
                  <a:srgbClr val="426243"/>
                </a:solidFill>
              </a:rPr>
              <a:t>Økonomi og marked</a:t>
            </a:r>
          </a:p>
        </p:txBody>
      </p:sp>
      <p:sp>
        <p:nvSpPr>
          <p:cNvPr id="17" name="Titel 1">
            <a:extLst>
              <a:ext uri="{FF2B5EF4-FFF2-40B4-BE49-F238E27FC236}">
                <a16:creationId xmlns:a16="http://schemas.microsoft.com/office/drawing/2014/main" id="{74EDA2B2-B4DE-4710-BA08-7FB7904B2D12}"/>
              </a:ext>
            </a:extLst>
          </p:cNvPr>
          <p:cNvSpPr>
            <a:spLocks noGrp="1"/>
          </p:cNvSpPr>
          <p:nvPr>
            <p:ph type="title"/>
          </p:nvPr>
        </p:nvSpPr>
        <p:spPr>
          <a:xfrm>
            <a:off x="856713" y="722667"/>
            <a:ext cx="5011286" cy="867930"/>
          </a:xfrm>
        </p:spPr>
        <p:txBody>
          <a:bodyPr/>
          <a:lstStyle/>
          <a:p>
            <a:r>
              <a:rPr lang="da-DK" sz="2800" dirty="0"/>
              <a:t>CO</a:t>
            </a:r>
            <a:r>
              <a:rPr lang="da-DK" sz="2800" baseline="-25000" dirty="0"/>
              <a:t>2</a:t>
            </a:r>
            <a:r>
              <a:rPr lang="da-DK" sz="2800" dirty="0"/>
              <a:t>-afgiftsrefusion på </a:t>
            </a:r>
            <a:r>
              <a:rPr lang="da-DK" sz="2800" dirty="0" err="1"/>
              <a:t>ustøttet</a:t>
            </a:r>
            <a:r>
              <a:rPr lang="da-DK" sz="2800" dirty="0"/>
              <a:t> biogas fra gasnettet</a:t>
            </a:r>
          </a:p>
        </p:txBody>
      </p:sp>
      <p:sp>
        <p:nvSpPr>
          <p:cNvPr id="19" name="Pladsholder til indhold 5">
            <a:extLst>
              <a:ext uri="{FF2B5EF4-FFF2-40B4-BE49-F238E27FC236}">
                <a16:creationId xmlns:a16="http://schemas.microsoft.com/office/drawing/2014/main" id="{A2232ABE-69EF-479B-A579-9FEAA013ADE3}"/>
              </a:ext>
            </a:extLst>
          </p:cNvPr>
          <p:cNvSpPr>
            <a:spLocks noGrp="1"/>
          </p:cNvSpPr>
          <p:nvPr>
            <p:ph idx="14"/>
          </p:nvPr>
        </p:nvSpPr>
        <p:spPr>
          <a:xfrm>
            <a:off x="867599" y="2050632"/>
            <a:ext cx="4873444" cy="3827935"/>
          </a:xfrm>
        </p:spPr>
        <p:txBody>
          <a:bodyPr>
            <a:noAutofit/>
          </a:bodyPr>
          <a:lstStyle/>
          <a:p>
            <a:r>
              <a:rPr lang="da-DK" sz="1300" dirty="0"/>
              <a:t>Det danske afgiftssystem adskiller sig markant fra både Tyskland og Sverige, hvilket er en central årsag til, at </a:t>
            </a:r>
            <a:r>
              <a:rPr lang="da-DK" sz="1300" dirty="0" err="1"/>
              <a:t>ustøttet</a:t>
            </a:r>
            <a:r>
              <a:rPr lang="da-DK" sz="1300" dirty="0"/>
              <a:t>, danskproduceret biogas i vidt omfang eksporteres. </a:t>
            </a:r>
          </a:p>
          <a:p>
            <a:endParaRPr lang="da-DK" sz="1300" dirty="0"/>
          </a:p>
          <a:p>
            <a:pPr lvl="0"/>
            <a:r>
              <a:rPr lang="da-DK" sz="1300" dirty="0"/>
              <a:t>Danmark har samme CO</a:t>
            </a:r>
            <a:r>
              <a:rPr lang="da-DK" sz="1300" baseline="-25000" dirty="0"/>
              <a:t>2</a:t>
            </a:r>
            <a:r>
              <a:rPr lang="da-DK" sz="1300" dirty="0"/>
              <a:t>-afgift på både fossil naturgas og klima-neutral biogas, når det leveres via det landsdækkende gasnet.</a:t>
            </a:r>
          </a:p>
          <a:p>
            <a:pPr lvl="0"/>
            <a:r>
              <a:rPr lang="da-DK" sz="1300" dirty="0"/>
              <a:t>I Sverige har procesindustrier markant højere CO</a:t>
            </a:r>
            <a:r>
              <a:rPr lang="da-DK" sz="1300" baseline="-25000" dirty="0"/>
              <a:t>2</a:t>
            </a:r>
            <a:r>
              <a:rPr lang="da-DK" sz="1300" dirty="0"/>
              <a:t>-afgifter på naturgas end de danske virksomheder. Til gengæld har de fuld afgiftsrefusion, når de køber </a:t>
            </a:r>
            <a:r>
              <a:rPr lang="da-DK" sz="1300" dirty="0" err="1"/>
              <a:t>ustøttet</a:t>
            </a:r>
            <a:r>
              <a:rPr lang="da-DK" sz="1300" dirty="0"/>
              <a:t> biogas dokumenteret med oprindelsesgarantier fra Danmark. </a:t>
            </a:r>
          </a:p>
          <a:p>
            <a:pPr lvl="0"/>
            <a:endParaRPr lang="da-DK" sz="1300" dirty="0"/>
          </a:p>
          <a:p>
            <a:pPr lvl="0"/>
            <a:r>
              <a:rPr lang="da-DK" sz="1300" dirty="0"/>
              <a:t>I aftalen om grøn skattereform fra juni 2022 er det aftalt at analysere mulighederne for at indføre en CO</a:t>
            </a:r>
            <a:r>
              <a:rPr lang="da-DK" sz="1300" baseline="-25000" dirty="0"/>
              <a:t>2</a:t>
            </a:r>
            <a:r>
              <a:rPr lang="da-DK" sz="1300" dirty="0"/>
              <a:t>-afgiftsrefusion for </a:t>
            </a:r>
            <a:r>
              <a:rPr lang="da-DK" sz="1300" dirty="0" err="1"/>
              <a:t>ustøttet</a:t>
            </a:r>
            <a:r>
              <a:rPr lang="da-DK" sz="1300" dirty="0"/>
              <a:t> biogas, som indkøbes fra gasnettet med oprindelsesgarantier som dokumentation. Det vil give en ligestilling med dansk biogas leveret gennem gasnettet til udenlandske virksomheder samt i Danmark  leveret direkte fra biogasanlæg til industri. </a:t>
            </a:r>
          </a:p>
          <a:p>
            <a:endParaRPr lang="da-DK" sz="1300" dirty="0"/>
          </a:p>
          <a:p>
            <a:endParaRPr lang="da-DK" sz="1300" dirty="0"/>
          </a:p>
          <a:p>
            <a:endParaRPr lang="da-DK" sz="1300" dirty="0"/>
          </a:p>
        </p:txBody>
      </p:sp>
      <p:sp>
        <p:nvSpPr>
          <p:cNvPr id="14" name="Tekstfelt 13">
            <a:extLst>
              <a:ext uri="{FF2B5EF4-FFF2-40B4-BE49-F238E27FC236}">
                <a16:creationId xmlns:a16="http://schemas.microsoft.com/office/drawing/2014/main" id="{1DB83BA7-FCDC-4C80-9C0C-F49DD62284D8}"/>
              </a:ext>
            </a:extLst>
          </p:cNvPr>
          <p:cNvSpPr txBox="1"/>
          <p:nvPr/>
        </p:nvSpPr>
        <p:spPr>
          <a:xfrm>
            <a:off x="797864" y="113015"/>
            <a:ext cx="1690576" cy="246221"/>
          </a:xfrm>
          <a:prstGeom prst="rect">
            <a:avLst/>
          </a:prstGeom>
          <a:noFill/>
        </p:spPr>
        <p:txBody>
          <a:bodyPr wrap="square" rtlCol="0">
            <a:spAutoFit/>
          </a:bodyPr>
          <a:lstStyle/>
          <a:p>
            <a:pPr algn="ctr"/>
            <a:r>
              <a:rPr lang="da-DK" sz="1000" dirty="0"/>
              <a:t>55 –  Biogas Outlook 2024</a:t>
            </a:r>
          </a:p>
        </p:txBody>
      </p:sp>
      <p:sp>
        <p:nvSpPr>
          <p:cNvPr id="40" name="Pladsholder til tekst 39">
            <a:extLst>
              <a:ext uri="{FF2B5EF4-FFF2-40B4-BE49-F238E27FC236}">
                <a16:creationId xmlns:a16="http://schemas.microsoft.com/office/drawing/2014/main" id="{FA791D68-6773-485F-976A-10A1025D9104}"/>
              </a:ext>
            </a:extLst>
          </p:cNvPr>
          <p:cNvSpPr>
            <a:spLocks noGrp="1"/>
          </p:cNvSpPr>
          <p:nvPr>
            <p:ph type="body" idx="1"/>
          </p:nvPr>
        </p:nvSpPr>
        <p:spPr>
          <a:xfrm>
            <a:off x="867599" y="1686659"/>
            <a:ext cx="5000400" cy="267370"/>
          </a:xfrm>
        </p:spPr>
        <p:txBody>
          <a:bodyPr/>
          <a:lstStyle/>
          <a:p>
            <a:r>
              <a:rPr lang="da-DK" sz="1800" dirty="0"/>
              <a:t>Refusion giver udenlandske virksomheder en fordel</a:t>
            </a:r>
          </a:p>
        </p:txBody>
      </p:sp>
      <p:sp>
        <p:nvSpPr>
          <p:cNvPr id="10" name="Tekstfelt 9">
            <a:extLst>
              <a:ext uri="{FF2B5EF4-FFF2-40B4-BE49-F238E27FC236}">
                <a16:creationId xmlns:a16="http://schemas.microsoft.com/office/drawing/2014/main" id="{88D6D54B-0E57-177D-2A21-681140666477}"/>
              </a:ext>
            </a:extLst>
          </p:cNvPr>
          <p:cNvSpPr txBox="1"/>
          <p:nvPr/>
        </p:nvSpPr>
        <p:spPr>
          <a:xfrm>
            <a:off x="5867999" y="4766751"/>
            <a:ext cx="5976496" cy="1692771"/>
          </a:xfrm>
          <a:prstGeom prst="rect">
            <a:avLst/>
          </a:prstGeom>
          <a:noFill/>
        </p:spPr>
        <p:txBody>
          <a:bodyPr wrap="square" rtlCol="0">
            <a:spAutoFit/>
          </a:bodyPr>
          <a:lstStyle/>
          <a:p>
            <a:pPr>
              <a:defRPr/>
            </a:pPr>
            <a:r>
              <a:rPr lang="da-DK" sz="1300" i="1" dirty="0">
                <a:ea typeface="Calibri" panose="020F0502020204030204" pitchFamily="34" charset="0"/>
                <a:cs typeface="Times New Roman" panose="02020603050405020304" pitchFamily="18" charset="0"/>
              </a:rPr>
              <a:t>S</a:t>
            </a:r>
            <a:r>
              <a:rPr lang="da-DK" sz="1300" i="1" dirty="0">
                <a:effectLst/>
                <a:ea typeface="Calibri" panose="020F0502020204030204" pitchFamily="34" charset="0"/>
                <a:cs typeface="Times New Roman" panose="02020603050405020304" pitchFamily="18" charset="0"/>
              </a:rPr>
              <a:t>venske procesindustrier uden for kvotesektoren har kraftige afgiftsmæssige incitamenter til at vælge den klimaneutrale </a:t>
            </a:r>
            <a:r>
              <a:rPr lang="da-DK" sz="1300" i="1" dirty="0" err="1">
                <a:effectLst/>
                <a:ea typeface="Calibri" panose="020F0502020204030204" pitchFamily="34" charset="0"/>
                <a:cs typeface="Times New Roman" panose="02020603050405020304" pitchFamily="18" charset="0"/>
              </a:rPr>
              <a:t>ustøttede</a:t>
            </a:r>
            <a:r>
              <a:rPr lang="da-DK" sz="1300" i="1" dirty="0">
                <a:effectLst/>
                <a:ea typeface="Calibri" panose="020F0502020204030204" pitchFamily="34" charset="0"/>
                <a:cs typeface="Times New Roman" panose="02020603050405020304" pitchFamily="18" charset="0"/>
              </a:rPr>
              <a:t> danske biogas frem for naturgas. I Danmark har procesindustrien ingen afgiftsmæssige incitamenter til at vælge biogas leveret gennem gasnettet frem for naturgas – med mindre, der kommer en mulighed for CO</a:t>
            </a:r>
            <a:r>
              <a:rPr lang="da-DK" sz="1300" baseline="-25000" dirty="0"/>
              <a:t>2</a:t>
            </a:r>
            <a:r>
              <a:rPr lang="da-DK" sz="1300" i="1" dirty="0">
                <a:effectLst/>
                <a:ea typeface="Calibri" panose="020F0502020204030204" pitchFamily="34" charset="0"/>
                <a:cs typeface="Times New Roman" panose="02020603050405020304" pitchFamily="18" charset="0"/>
              </a:rPr>
              <a:t>-afgiftsrefusion for biogassen. Alternativt må de etablere direkte rør til biogasanlæg.</a:t>
            </a:r>
          </a:p>
          <a:p>
            <a:pPr>
              <a:defRPr/>
            </a:pPr>
            <a:r>
              <a:rPr lang="da-DK" sz="1300" i="1" dirty="0">
                <a:effectLst/>
                <a:ea typeface="Calibri" panose="020F0502020204030204" pitchFamily="34" charset="0"/>
                <a:cs typeface="Times New Roman" panose="02020603050405020304" pitchFamily="18" charset="0"/>
              </a:rPr>
              <a:t> I figuren ses forskellen i forventede gasomkostninger og afgifter for henholdsvis danske og svenske industrivirksomheder uden for kvotesektoren i 2030,</a:t>
            </a:r>
            <a:r>
              <a:rPr lang="da-DK" sz="1300" i="1" dirty="0">
                <a:ea typeface="Calibri" panose="020F0502020204030204" pitchFamily="34" charset="0"/>
                <a:cs typeface="Times New Roman" panose="02020603050405020304" pitchFamily="18" charset="0"/>
              </a:rPr>
              <a:t> alt efter om de køber dansk biogas eller fossil naturgas.</a:t>
            </a:r>
            <a:endParaRPr lang="da-DK" sz="1300" i="1" dirty="0">
              <a:effectLst/>
              <a:ea typeface="Calibri" panose="020F0502020204030204" pitchFamily="34" charset="0"/>
              <a:cs typeface="Times New Roman" panose="02020603050405020304" pitchFamily="18" charset="0"/>
            </a:endParaRPr>
          </a:p>
        </p:txBody>
      </p:sp>
      <p:sp>
        <p:nvSpPr>
          <p:cNvPr id="11" name="Tekstfelt 10">
            <a:extLst>
              <a:ext uri="{FF2B5EF4-FFF2-40B4-BE49-F238E27FC236}">
                <a16:creationId xmlns:a16="http://schemas.microsoft.com/office/drawing/2014/main" id="{C5C9EF25-9062-9699-8720-E577921B3224}"/>
              </a:ext>
            </a:extLst>
          </p:cNvPr>
          <p:cNvSpPr txBox="1"/>
          <p:nvPr/>
        </p:nvSpPr>
        <p:spPr>
          <a:xfrm>
            <a:off x="5868000" y="864000"/>
            <a:ext cx="6046994" cy="307777"/>
          </a:xfrm>
          <a:prstGeom prst="rect">
            <a:avLst/>
          </a:prstGeom>
          <a:noFill/>
        </p:spPr>
        <p:txBody>
          <a:bodyPr wrap="square" rtlCol="0">
            <a:spAutoFit/>
          </a:bodyPr>
          <a:lstStyle/>
          <a:p>
            <a:pPr lvl="0">
              <a:defRPr/>
            </a:pPr>
            <a:r>
              <a:rPr lang="da-DK" sz="1400" b="1" dirty="0">
                <a:solidFill>
                  <a:srgbClr val="426243"/>
                </a:solidFill>
              </a:rPr>
              <a:t>Gasomkostninger for den ikke kvotebelagte industri 2030</a:t>
            </a:r>
          </a:p>
        </p:txBody>
      </p:sp>
      <p:graphicFrame>
        <p:nvGraphicFramePr>
          <p:cNvPr id="6" name="Diagram 5">
            <a:extLst>
              <a:ext uri="{FF2B5EF4-FFF2-40B4-BE49-F238E27FC236}">
                <a16:creationId xmlns:a16="http://schemas.microsoft.com/office/drawing/2014/main" id="{00000000-0008-0000-0A00-000021000000}"/>
              </a:ext>
            </a:extLst>
          </p:cNvPr>
          <p:cNvGraphicFramePr>
            <a:graphicFrameLocks/>
          </p:cNvGraphicFramePr>
          <p:nvPr>
            <p:extLst>
              <p:ext uri="{D42A27DB-BD31-4B8C-83A1-F6EECF244321}">
                <p14:modId xmlns:p14="http://schemas.microsoft.com/office/powerpoint/2010/main" val="3920745321"/>
              </p:ext>
            </p:extLst>
          </p:nvPr>
        </p:nvGraphicFramePr>
        <p:xfrm>
          <a:off x="5976000" y="1152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204852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3FCF333C-636D-48DF-A4C8-D5B12F3B9C5B}"/>
              </a:ext>
            </a:extLst>
          </p:cNvPr>
          <p:cNvSpPr txBox="1"/>
          <p:nvPr/>
        </p:nvSpPr>
        <p:spPr>
          <a:xfrm>
            <a:off x="867600" y="410321"/>
            <a:ext cx="29709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426243"/>
                </a:solidFill>
                <a:effectLst/>
                <a:uLnTx/>
                <a:uFillTx/>
                <a:latin typeface="Corbel" panose="020B0503020204020204"/>
                <a:ea typeface="+mn-ea"/>
                <a:cs typeface="+mn-cs"/>
              </a:rPr>
              <a:t>Økonomi og marked</a:t>
            </a:r>
          </a:p>
        </p:txBody>
      </p:sp>
      <p:sp>
        <p:nvSpPr>
          <p:cNvPr id="14" name="Pladsholder til tekst 2">
            <a:extLst>
              <a:ext uri="{FF2B5EF4-FFF2-40B4-BE49-F238E27FC236}">
                <a16:creationId xmlns:a16="http://schemas.microsoft.com/office/drawing/2014/main" id="{259D460B-7323-4A74-A4A6-36E3D2619E05}"/>
              </a:ext>
            </a:extLst>
          </p:cNvPr>
          <p:cNvSpPr>
            <a:spLocks noGrp="1"/>
          </p:cNvSpPr>
          <p:nvPr>
            <p:ph type="body" idx="1"/>
          </p:nvPr>
        </p:nvSpPr>
        <p:spPr>
          <a:xfrm>
            <a:off x="867599" y="1260973"/>
            <a:ext cx="4682962" cy="307777"/>
          </a:xfrm>
        </p:spPr>
        <p:txBody>
          <a:bodyPr/>
          <a:lstStyle/>
          <a:p>
            <a:r>
              <a:rPr lang="da-DK" sz="1800" dirty="0"/>
              <a:t>Over 85 procent af biogassen eksporteret i 2023</a:t>
            </a:r>
          </a:p>
        </p:txBody>
      </p:sp>
      <p:sp>
        <p:nvSpPr>
          <p:cNvPr id="15" name="Pladsholder til indhold 5">
            <a:extLst>
              <a:ext uri="{FF2B5EF4-FFF2-40B4-BE49-F238E27FC236}">
                <a16:creationId xmlns:a16="http://schemas.microsoft.com/office/drawing/2014/main" id="{59F4266C-0480-4588-9485-B98373C9D19D}"/>
              </a:ext>
            </a:extLst>
          </p:cNvPr>
          <p:cNvSpPr txBox="1">
            <a:spLocks/>
          </p:cNvSpPr>
          <p:nvPr/>
        </p:nvSpPr>
        <p:spPr>
          <a:xfrm>
            <a:off x="867600" y="1626926"/>
            <a:ext cx="4775211" cy="414069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a-DK" sz="1300" dirty="0">
                <a:solidFill>
                  <a:srgbClr val="426243"/>
                </a:solidFill>
                <a:latin typeface="Corbel" panose="020B0503020204020204"/>
              </a:rPr>
              <a:t>Hovedparten af de danske oprindelsesgarantier for biogas leveret til gasnettet er gennem en årrække blevet købt af udenlandske virksomheder med Sverige og Tyskland som de dominerende markeder. En opgørelse for 2023 viser, at 87 procent af biogassen blev købt af udenlandske virksomheder.</a:t>
            </a:r>
            <a:r>
              <a:rPr kumimoji="0" lang="da-DK" sz="1300" b="0" i="1" u="none" strike="noStrike" kern="1200" cap="none" spc="0" normalizeH="0" baseline="30000" noProof="0" dirty="0">
                <a:ln>
                  <a:noFill/>
                </a:ln>
                <a:effectLst/>
                <a:uLnTx/>
                <a:uFillTx/>
                <a:latin typeface="Corbel" panose="020B0503020204020204"/>
                <a:ea typeface="+mn-ea"/>
                <a:cs typeface="+mn-cs"/>
              </a:rPr>
              <a:t> (38)</a:t>
            </a:r>
            <a:endParaRPr lang="da-DK" sz="1300" dirty="0">
              <a:solidFill>
                <a:srgbClr val="426243"/>
              </a:solidFill>
              <a:highlight>
                <a:srgbClr val="FFFF00"/>
              </a:highlight>
              <a:latin typeface="Corbel" panose="020B0503020204020204"/>
            </a:endParaRPr>
          </a:p>
          <a:p>
            <a:pPr marL="0" indent="0">
              <a:buNone/>
              <a:defRPr/>
            </a:pPr>
            <a:r>
              <a:rPr lang="da-DK" sz="1300" dirty="0">
                <a:solidFill>
                  <a:srgbClr val="426243"/>
                </a:solidFill>
                <a:latin typeface="Corbel" panose="020B0503020204020204"/>
              </a:rPr>
              <a:t>Baggrunden for den høje eksport af dansk biogas er, at især skattevæsenerne i Sverige og Tyskland har accepteret, at de EU- baserede oprindelsesgarantier, kan anvendes til at få refusion af CO</a:t>
            </a:r>
            <a:r>
              <a:rPr lang="da-DK" sz="1300" baseline="-25000" dirty="0"/>
              <a:t>2</a:t>
            </a:r>
            <a:r>
              <a:rPr lang="da-DK" sz="1300" dirty="0">
                <a:solidFill>
                  <a:srgbClr val="426243"/>
                </a:solidFill>
                <a:latin typeface="Corbel" panose="020B0503020204020204"/>
              </a:rPr>
              <a:t>-afgifter, der er høje i disse lande.</a:t>
            </a:r>
          </a:p>
          <a:p>
            <a:pPr marL="0" indent="0">
              <a:buNone/>
              <a:defRPr/>
            </a:pPr>
            <a:r>
              <a:rPr lang="da-DK" sz="1300" dirty="0">
                <a:solidFill>
                  <a:srgbClr val="426243"/>
                </a:solidFill>
                <a:latin typeface="Corbel" panose="020B0503020204020204"/>
              </a:rPr>
              <a:t>Da Danmark ikke har haft høje CO</a:t>
            </a:r>
            <a:r>
              <a:rPr lang="da-DK" sz="1300" baseline="-25000" dirty="0"/>
              <a:t>2</a:t>
            </a:r>
            <a:r>
              <a:rPr lang="da-DK" sz="1300" dirty="0">
                <a:solidFill>
                  <a:srgbClr val="426243"/>
                </a:solidFill>
                <a:latin typeface="Corbel" panose="020B0503020204020204"/>
              </a:rPr>
              <a:t>-afgifter eller mulighed for at få afgiftsrefusion for biogas, der bliver leveret via gasnettet, har virksomhederne i Danmark ikke haft samme incitamenter til at vælge klimaneutral biogas frem for fossil naturgas.</a:t>
            </a:r>
          </a:p>
          <a:p>
            <a:pPr marL="0" indent="0">
              <a:buNone/>
              <a:defRPr/>
            </a:pPr>
            <a:r>
              <a:rPr lang="da-DK" sz="1300" dirty="0">
                <a:latin typeface="Corbel" panose="020B0503020204020204"/>
              </a:rPr>
              <a:t>Biogas Danmarks Green Policy forslag indebærer, at der indføres en række incitamenter for at købe </a:t>
            </a:r>
            <a:r>
              <a:rPr lang="da-DK" sz="1300" dirty="0" err="1">
                <a:latin typeface="Corbel" panose="020B0503020204020204"/>
              </a:rPr>
              <a:t>ustøttet</a:t>
            </a:r>
            <a:r>
              <a:rPr lang="da-DK" sz="1300" dirty="0">
                <a:latin typeface="Corbel" panose="020B0503020204020204"/>
              </a:rPr>
              <a:t> biogas dokumenteret med oprindelsesgarantier i det danske marked, hvilket vil skabe grundlag for en øget produktion af </a:t>
            </a:r>
            <a:r>
              <a:rPr lang="da-DK" sz="1300" dirty="0" err="1">
                <a:latin typeface="Corbel" panose="020B0503020204020204"/>
              </a:rPr>
              <a:t>ustøttet</a:t>
            </a:r>
            <a:r>
              <a:rPr lang="da-DK" sz="1300" dirty="0">
                <a:latin typeface="Corbel" panose="020B0503020204020204"/>
              </a:rPr>
              <a:t> biogas i Danmark – og dermed at en større andel af de EU-forpligtede VE-andele lander i Danmark og hos danske gaskunder, der ønsker en grøn profil.</a:t>
            </a:r>
          </a:p>
          <a:p>
            <a:pPr marL="0" indent="0">
              <a:buNone/>
              <a:defRPr/>
            </a:pPr>
            <a:endParaRPr lang="da-DK" sz="1300" dirty="0">
              <a:solidFill>
                <a:srgbClr val="426243"/>
              </a:solidFill>
              <a:latin typeface="Corbel" panose="020B0503020204020204"/>
            </a:endParaRPr>
          </a:p>
        </p:txBody>
      </p:sp>
      <p:sp>
        <p:nvSpPr>
          <p:cNvPr id="16" name="Titel 1">
            <a:extLst>
              <a:ext uri="{FF2B5EF4-FFF2-40B4-BE49-F238E27FC236}">
                <a16:creationId xmlns:a16="http://schemas.microsoft.com/office/drawing/2014/main" id="{3AC7F698-D965-4832-B6D1-DE4F9648EAE3}"/>
              </a:ext>
            </a:extLst>
          </p:cNvPr>
          <p:cNvSpPr>
            <a:spLocks noGrp="1"/>
          </p:cNvSpPr>
          <p:nvPr>
            <p:ph type="title"/>
          </p:nvPr>
        </p:nvSpPr>
        <p:spPr>
          <a:xfrm>
            <a:off x="867600" y="722666"/>
            <a:ext cx="5016150" cy="867930"/>
          </a:xfrm>
        </p:spPr>
        <p:txBody>
          <a:bodyPr/>
          <a:lstStyle/>
          <a:p>
            <a:r>
              <a:rPr lang="da-DK" sz="2800" dirty="0"/>
              <a:t>Eksport af biogas og VE-andele</a:t>
            </a:r>
          </a:p>
        </p:txBody>
      </p:sp>
      <p:sp>
        <p:nvSpPr>
          <p:cNvPr id="18" name="Tekstfelt 17">
            <a:extLst>
              <a:ext uri="{FF2B5EF4-FFF2-40B4-BE49-F238E27FC236}">
                <a16:creationId xmlns:a16="http://schemas.microsoft.com/office/drawing/2014/main" id="{8012C233-9919-4C75-BB6C-1DF9450EBBD3}"/>
              </a:ext>
            </a:extLst>
          </p:cNvPr>
          <p:cNvSpPr txBox="1"/>
          <p:nvPr/>
        </p:nvSpPr>
        <p:spPr>
          <a:xfrm>
            <a:off x="770971" y="113015"/>
            <a:ext cx="1690576" cy="246221"/>
          </a:xfrm>
          <a:prstGeom prst="rect">
            <a:avLst/>
          </a:prstGeom>
          <a:noFill/>
        </p:spPr>
        <p:txBody>
          <a:bodyPr wrap="square" rtlCol="0">
            <a:spAutoFit/>
          </a:bodyPr>
          <a:lstStyle/>
          <a:p>
            <a:pPr algn="ctr"/>
            <a:r>
              <a:rPr lang="da-DK" sz="1000" dirty="0"/>
              <a:t>56  –  Biogas Outlook 2024</a:t>
            </a:r>
          </a:p>
        </p:txBody>
      </p:sp>
      <p:sp>
        <p:nvSpPr>
          <p:cNvPr id="12" name="Tekstfelt 11">
            <a:extLst>
              <a:ext uri="{FF2B5EF4-FFF2-40B4-BE49-F238E27FC236}">
                <a16:creationId xmlns:a16="http://schemas.microsoft.com/office/drawing/2014/main" id="{74A4A7C9-E15C-5FF1-0A41-1ECDAE0B2EC9}"/>
              </a:ext>
            </a:extLst>
          </p:cNvPr>
          <p:cNvSpPr txBox="1"/>
          <p:nvPr/>
        </p:nvSpPr>
        <p:spPr>
          <a:xfrm>
            <a:off x="5868000" y="4322666"/>
            <a:ext cx="5956498"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300" i="1" dirty="0">
                <a:solidFill>
                  <a:srgbClr val="426243"/>
                </a:solidFill>
                <a:latin typeface="Corbel" panose="020B0503020204020204"/>
              </a:rPr>
              <a:t>Figuren viser fordelingen af oprindelsesgarantier fra danskproduceret biogas på de lande, hvor oprindelsesgarantierne blev købt i 2023.</a:t>
            </a:r>
            <a:r>
              <a:rPr kumimoji="0" lang="da-DK" sz="1300" b="0" i="1" u="none" strike="noStrike" kern="1200" cap="none" spc="0" normalizeH="0" baseline="30000" noProof="0" dirty="0">
                <a:ln>
                  <a:noFill/>
                </a:ln>
                <a:effectLst/>
                <a:uLnTx/>
                <a:uFillTx/>
                <a:latin typeface="Corbel" panose="020B0503020204020204"/>
                <a:ea typeface="+mn-ea"/>
                <a:cs typeface="+mn-cs"/>
              </a:rPr>
              <a:t> (37)</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
        <p:nvSpPr>
          <p:cNvPr id="2" name="Rektangel: afrundede hjørner 1">
            <a:extLst>
              <a:ext uri="{FF2B5EF4-FFF2-40B4-BE49-F238E27FC236}">
                <a16:creationId xmlns:a16="http://schemas.microsoft.com/office/drawing/2014/main" id="{9D3C93DA-526D-A685-1C85-31A73D42658D}"/>
              </a:ext>
            </a:extLst>
          </p:cNvPr>
          <p:cNvSpPr/>
          <p:nvPr/>
        </p:nvSpPr>
        <p:spPr>
          <a:xfrm>
            <a:off x="5976000" y="4830496"/>
            <a:ext cx="5836695" cy="17424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300" b="1" dirty="0">
                <a:solidFill>
                  <a:srgbClr val="000000"/>
                </a:solidFill>
              </a:rPr>
              <a:t>Klimaeffekten bliver i Danmark – VE-andele eksporteres</a:t>
            </a:r>
          </a:p>
          <a:p>
            <a:r>
              <a:rPr lang="da-DK" sz="1300" dirty="0">
                <a:solidFill>
                  <a:srgbClr val="000000"/>
                </a:solidFill>
              </a:rPr>
              <a:t>Oprindelsesgarantier giver virksomheder i udlandet mulighed for afgiftsrefusion og for at markedsføre et grønt energiforbrug. Selv om oprindelsesgarantierne og dermed biogassen eksporteres, så regnes klimaeffekten af biogasproduktionen stadig med i det nationale, danske klimaregnskab</a:t>
            </a:r>
            <a:r>
              <a:rPr lang="da-DK" sz="1300" dirty="0">
                <a:solidFill>
                  <a:schemeClr val="tx1"/>
                </a:solidFill>
              </a:rPr>
              <a:t>. </a:t>
            </a:r>
            <a:r>
              <a:rPr lang="da-DK" sz="1300" dirty="0">
                <a:solidFill>
                  <a:srgbClr val="000000"/>
                </a:solidFill>
              </a:rPr>
              <a:t>Til gengæld medfører implementeringen af det kommende VEIII-direktiv, at VE-andelene følger med eksporten af oprindelsesgarantier. For biogassens vedkommende vil dette fjerne 9 procentpoint af den aktuelle VE-andel forpligtigelse for Danmark på 60 pct.</a:t>
            </a:r>
          </a:p>
        </p:txBody>
      </p:sp>
      <p:sp>
        <p:nvSpPr>
          <p:cNvPr id="11" name="Tekstfelt 10">
            <a:extLst>
              <a:ext uri="{FF2B5EF4-FFF2-40B4-BE49-F238E27FC236}">
                <a16:creationId xmlns:a16="http://schemas.microsoft.com/office/drawing/2014/main" id="{8DDF71C5-13A0-2A1D-8446-D1B9B5143BF4}"/>
              </a:ext>
            </a:extLst>
          </p:cNvPr>
          <p:cNvSpPr txBox="1"/>
          <p:nvPr/>
        </p:nvSpPr>
        <p:spPr>
          <a:xfrm>
            <a:off x="5868000" y="432000"/>
            <a:ext cx="6024993" cy="307777"/>
          </a:xfrm>
          <a:prstGeom prst="rect">
            <a:avLst/>
          </a:prstGeom>
          <a:noFill/>
        </p:spPr>
        <p:txBody>
          <a:bodyPr wrap="square" rtlCol="0">
            <a:spAutoFit/>
          </a:bodyPr>
          <a:lstStyle/>
          <a:p>
            <a:pPr lvl="0">
              <a:defRPr/>
            </a:pPr>
            <a:r>
              <a:rPr lang="da-DK" sz="1400" b="1" dirty="0">
                <a:solidFill>
                  <a:srgbClr val="426243"/>
                </a:solidFill>
              </a:rPr>
              <a:t>Eksport af dansk biogas </a:t>
            </a:r>
            <a:r>
              <a:rPr lang="da-DK" sz="1400" b="1">
                <a:solidFill>
                  <a:srgbClr val="426243"/>
                </a:solidFill>
              </a:rPr>
              <a:t>i 2023</a:t>
            </a:r>
            <a:endParaRPr lang="da-DK" sz="1400" dirty="0">
              <a:solidFill>
                <a:srgbClr val="FF0000"/>
              </a:solidFill>
            </a:endParaRPr>
          </a:p>
        </p:txBody>
      </p:sp>
      <p:graphicFrame>
        <p:nvGraphicFramePr>
          <p:cNvPr id="6" name="Diagram 5">
            <a:extLst>
              <a:ext uri="{FF2B5EF4-FFF2-40B4-BE49-F238E27FC236}">
                <a16:creationId xmlns:a16="http://schemas.microsoft.com/office/drawing/2014/main" id="{5E75CD6C-8A81-42DC-90A8-674B44CEDDA9}"/>
              </a:ext>
            </a:extLst>
          </p:cNvPr>
          <p:cNvGraphicFramePr>
            <a:graphicFrameLocks/>
          </p:cNvGraphicFramePr>
          <p:nvPr>
            <p:extLst>
              <p:ext uri="{D42A27DB-BD31-4B8C-83A1-F6EECF244321}">
                <p14:modId xmlns:p14="http://schemas.microsoft.com/office/powerpoint/2010/main" val="2248589531"/>
              </p:ext>
            </p:extLst>
          </p:nvPr>
        </p:nvGraphicFramePr>
        <p:xfrm>
          <a:off x="5976000" y="756000"/>
          <a:ext cx="5886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05566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C3523-0C53-27CD-5A7A-16EE02EB6E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146086-9858-A046-73C2-A8C1BA5D369A}"/>
              </a:ext>
            </a:extLst>
          </p:cNvPr>
          <p:cNvSpPr>
            <a:spLocks noGrp="1"/>
          </p:cNvSpPr>
          <p:nvPr>
            <p:ph type="title"/>
          </p:nvPr>
        </p:nvSpPr>
        <p:spPr>
          <a:xfrm>
            <a:off x="838200" y="434633"/>
            <a:ext cx="5614115" cy="480131"/>
          </a:xfrm>
        </p:spPr>
        <p:txBody>
          <a:bodyPr/>
          <a:lstStyle/>
          <a:p>
            <a:r>
              <a:rPr lang="da-DK" sz="2800" dirty="0"/>
              <a:t>Biogas i EU</a:t>
            </a:r>
          </a:p>
        </p:txBody>
      </p:sp>
      <p:sp>
        <p:nvSpPr>
          <p:cNvPr id="4" name="Pladsholder til indhold 3">
            <a:extLst>
              <a:ext uri="{FF2B5EF4-FFF2-40B4-BE49-F238E27FC236}">
                <a16:creationId xmlns:a16="http://schemas.microsoft.com/office/drawing/2014/main" id="{E05A846A-A4EC-F882-B93E-61DDCD785485}"/>
              </a:ext>
            </a:extLst>
          </p:cNvPr>
          <p:cNvSpPr>
            <a:spLocks noGrp="1"/>
          </p:cNvSpPr>
          <p:nvPr>
            <p:ph sz="half" idx="2"/>
          </p:nvPr>
        </p:nvSpPr>
        <p:spPr/>
        <p:txBody>
          <a:bodyPr>
            <a:normAutofit/>
          </a:bodyPr>
          <a:lstStyle/>
          <a:p>
            <a:pPr defTabSz="360000"/>
            <a:r>
              <a:rPr lang="da-DK" sz="1300" dirty="0"/>
              <a:t>58:	Biogasproduktionen i EU-landene</a:t>
            </a:r>
          </a:p>
          <a:p>
            <a:pPr defTabSz="360000"/>
            <a:r>
              <a:rPr lang="da-DK" sz="1300" dirty="0"/>
              <a:t>59:	Produktion af opgraderet biogas i EU</a:t>
            </a:r>
          </a:p>
          <a:p>
            <a:pPr defTabSz="360000"/>
            <a:r>
              <a:rPr lang="da-DK" sz="1300" dirty="0"/>
              <a:t>60:	Biogaspotentialet i EU</a:t>
            </a:r>
          </a:p>
          <a:p>
            <a:pPr defTabSz="360000"/>
            <a:r>
              <a:rPr lang="da-DK" sz="1300" dirty="0"/>
              <a:t>61:	Status på EU’s mål for biogasproduktionen</a:t>
            </a:r>
          </a:p>
        </p:txBody>
      </p:sp>
      <p:sp>
        <p:nvSpPr>
          <p:cNvPr id="5" name="Pladsholder til tekst 4">
            <a:extLst>
              <a:ext uri="{FF2B5EF4-FFF2-40B4-BE49-F238E27FC236}">
                <a16:creationId xmlns:a16="http://schemas.microsoft.com/office/drawing/2014/main" id="{B1F49F45-3CA3-0EE7-3325-639B3534CE1D}"/>
              </a:ext>
            </a:extLst>
          </p:cNvPr>
          <p:cNvSpPr>
            <a:spLocks noGrp="1"/>
          </p:cNvSpPr>
          <p:nvPr>
            <p:ph type="body" idx="11"/>
          </p:nvPr>
        </p:nvSpPr>
        <p:spPr/>
        <p:txBody>
          <a:bodyPr/>
          <a:lstStyle/>
          <a:p>
            <a:r>
              <a:rPr lang="da-DK" dirty="0"/>
              <a:t>Indhold</a:t>
            </a:r>
          </a:p>
        </p:txBody>
      </p:sp>
      <p:pic>
        <p:nvPicPr>
          <p:cNvPr id="7" name="Pladsholder til billede 6">
            <a:extLst>
              <a:ext uri="{FF2B5EF4-FFF2-40B4-BE49-F238E27FC236}">
                <a16:creationId xmlns:a16="http://schemas.microsoft.com/office/drawing/2014/main" id="{1E123160-7B6E-B38F-12F8-C8C87DD174CF}"/>
              </a:ext>
            </a:extLst>
          </p:cNvPr>
          <p:cNvPicPr>
            <a:picLocks noGrp="1" noChangeAspect="1"/>
          </p:cNvPicPr>
          <p:nvPr>
            <p:ph type="pic" sz="quarter" idx="12"/>
          </p:nvPr>
        </p:nvPicPr>
        <p:blipFill rotWithShape="1">
          <a:blip r:embed="rId3"/>
          <a:srcRect l="34459" r="6309"/>
          <a:stretch/>
        </p:blipFill>
        <p:spPr>
          <a:xfrm>
            <a:off x="6775605" y="0"/>
            <a:ext cx="5453826" cy="6905847"/>
          </a:xfrm>
        </p:spPr>
      </p:pic>
      <p:sp>
        <p:nvSpPr>
          <p:cNvPr id="6" name="Tekstfelt 5">
            <a:extLst>
              <a:ext uri="{FF2B5EF4-FFF2-40B4-BE49-F238E27FC236}">
                <a16:creationId xmlns:a16="http://schemas.microsoft.com/office/drawing/2014/main" id="{212DD8FB-5BE9-9947-0452-A04E28AF487F}"/>
              </a:ext>
            </a:extLst>
          </p:cNvPr>
          <p:cNvSpPr txBox="1"/>
          <p:nvPr/>
        </p:nvSpPr>
        <p:spPr>
          <a:xfrm>
            <a:off x="796282"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57 –  Biogas Outlook 2024</a:t>
            </a:r>
          </a:p>
        </p:txBody>
      </p:sp>
    </p:spTree>
    <p:extLst>
      <p:ext uri="{BB962C8B-B14F-4D97-AF65-F5344CB8AC3E}">
        <p14:creationId xmlns:p14="http://schemas.microsoft.com/office/powerpoint/2010/main" val="18045223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67601" y="722668"/>
            <a:ext cx="5000400" cy="867930"/>
          </a:xfrm>
        </p:spPr>
        <p:txBody>
          <a:bodyPr/>
          <a:lstStyle/>
          <a:p>
            <a:r>
              <a:rPr lang="da-DK" sz="2800" dirty="0"/>
              <a:t>Biogasproduktionen i EU-landene</a:t>
            </a:r>
          </a:p>
        </p:txBody>
      </p:sp>
      <p:sp>
        <p:nvSpPr>
          <p:cNvPr id="3" name="Tekstfelt 2">
            <a:extLst>
              <a:ext uri="{FF2B5EF4-FFF2-40B4-BE49-F238E27FC236}">
                <a16:creationId xmlns:a16="http://schemas.microsoft.com/office/drawing/2014/main" id="{417DFFFA-BB72-40BF-83C6-2AD0860EE3FA}"/>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Biogas i EU</a:t>
            </a:r>
          </a:p>
        </p:txBody>
      </p:sp>
      <p:sp>
        <p:nvSpPr>
          <p:cNvPr id="22" name="Pladsholder til tekst 2">
            <a:extLst>
              <a:ext uri="{FF2B5EF4-FFF2-40B4-BE49-F238E27FC236}">
                <a16:creationId xmlns:a16="http://schemas.microsoft.com/office/drawing/2014/main" id="{1E679180-C4D1-43A5-9C56-0F7D211F833E}"/>
              </a:ext>
            </a:extLst>
          </p:cNvPr>
          <p:cNvSpPr>
            <a:spLocks noGrp="1"/>
          </p:cNvSpPr>
          <p:nvPr>
            <p:ph type="body" idx="1"/>
          </p:nvPr>
        </p:nvSpPr>
        <p:spPr>
          <a:xfrm>
            <a:off x="867600" y="1600936"/>
            <a:ext cx="4742090" cy="553788"/>
          </a:xfrm>
        </p:spPr>
        <p:txBody>
          <a:bodyPr/>
          <a:lstStyle/>
          <a:p>
            <a:r>
              <a:rPr lang="da-DK" sz="1800" dirty="0"/>
              <a:t>Høj biogasproduktion i Danmark vækker interesse i mange europæiske lande</a:t>
            </a:r>
            <a:endParaRPr lang="da-DK" sz="1800" strike="sngStrike" dirty="0"/>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67601" y="2237491"/>
            <a:ext cx="4742090" cy="3658584"/>
          </a:xfrm>
        </p:spPr>
        <p:txBody>
          <a:bodyPr>
            <a:noAutofit/>
          </a:bodyPr>
          <a:lstStyle/>
          <a:p>
            <a:r>
              <a:rPr lang="da-DK" sz="1300" dirty="0"/>
              <a:t>I løbet af 2022 nåede den kombinerede produktion af biogas og opgraderet biogas en mængde på 223 TWh, svarende til 21 </a:t>
            </a:r>
            <a:r>
              <a:rPr lang="da-DK" sz="1300" dirty="0" err="1"/>
              <a:t>mia</a:t>
            </a:r>
            <a:r>
              <a:rPr lang="da-DK" sz="1300" dirty="0"/>
              <a:t> kubikmeter. Dette er en mængde, der overstiger Polens samlede indenlandske gasforbrug og repræsenterer en andel på 5,9 procent af EU's samlede gasforbrug i det pågældende år. </a:t>
            </a:r>
            <a:r>
              <a:rPr kumimoji="0" lang="da-DK" sz="1300" b="0" i="1" u="none" strike="noStrike" kern="1200" cap="none" spc="0" normalizeH="0" baseline="30000" noProof="0" dirty="0">
                <a:ln>
                  <a:noFill/>
                </a:ln>
                <a:effectLst/>
                <a:uLnTx/>
                <a:uFillTx/>
                <a:latin typeface="Corbel" panose="020B0503020204020204"/>
                <a:ea typeface="+mn-ea"/>
                <a:cs typeface="+mn-cs"/>
              </a:rPr>
              <a:t>(</a:t>
            </a:r>
            <a:r>
              <a:rPr lang="da-DK" sz="1300" i="1" baseline="30000" dirty="0">
                <a:latin typeface="Corbel" panose="020B0503020204020204"/>
              </a:rPr>
              <a:t>38</a:t>
            </a:r>
            <a:r>
              <a:rPr kumimoji="0" lang="da-DK" sz="1300" b="0" i="1" u="none" strike="noStrike" kern="1200" cap="none" spc="0" normalizeH="0" baseline="30000" noProof="0" dirty="0">
                <a:ln>
                  <a:noFill/>
                </a:ln>
                <a:effectLst/>
                <a:uLnTx/>
                <a:uFillTx/>
                <a:latin typeface="Corbel" panose="020B0503020204020204"/>
                <a:ea typeface="+mn-ea"/>
                <a:cs typeface="+mn-cs"/>
              </a:rPr>
              <a:t>)</a:t>
            </a:r>
            <a:endParaRPr lang="da-DK" sz="1300" dirty="0"/>
          </a:p>
          <a:p>
            <a:endParaRPr lang="da-DK" sz="1300" dirty="0"/>
          </a:p>
          <a:p>
            <a:r>
              <a:rPr lang="da-DK" sz="1300" dirty="0"/>
              <a:t>På trods af Danmarks geografiske begrænsninger og relativt lille størrelse, har vi formået at opnå en relativt høj biogasproduktion. Når man sammenligner den samlede biogasproduktion pr. indbygger i forskellige lande, er det kun Tyskland, som kommer tæt på vores niveau. Danmark overgår dog stadig Tyskland med en margin på omkring 15 procent målt pr. indbygger.</a:t>
            </a:r>
          </a:p>
          <a:p>
            <a:endParaRPr lang="da-DK" sz="1300" dirty="0"/>
          </a:p>
          <a:p>
            <a:r>
              <a:rPr lang="da-DK" sz="1300" dirty="0"/>
              <a:t>Til gengæld ligger den danske produktion pr indbygger tre til fem gange højere end i mange andre lande. Dette danner udgangspunkt for en stor interesse i udlandet for at hente erfaringer og teknologier fra Danmark. Dette afspejles i hyppige besøg fra udlandet hos den danske </a:t>
            </a:r>
            <a:r>
              <a:rPr lang="da-DK" sz="1300" dirty="0" err="1"/>
              <a:t>biogasbranche</a:t>
            </a:r>
            <a:r>
              <a:rPr lang="da-DK" sz="1300" dirty="0"/>
              <a:t>.</a:t>
            </a: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58  –  Biogas Outlook 2024</a:t>
            </a:r>
          </a:p>
        </p:txBody>
      </p:sp>
      <p:sp>
        <p:nvSpPr>
          <p:cNvPr id="14" name="Tekstfelt 13">
            <a:extLst>
              <a:ext uri="{FF2B5EF4-FFF2-40B4-BE49-F238E27FC236}">
                <a16:creationId xmlns:a16="http://schemas.microsoft.com/office/drawing/2014/main" id="{DD22C55C-40AE-28CD-75F0-B51FE45F1C10}"/>
              </a:ext>
            </a:extLst>
          </p:cNvPr>
          <p:cNvSpPr txBox="1"/>
          <p:nvPr/>
        </p:nvSpPr>
        <p:spPr>
          <a:xfrm>
            <a:off x="5868000" y="432000"/>
            <a:ext cx="6086735" cy="307777"/>
          </a:xfrm>
          <a:prstGeom prst="rect">
            <a:avLst/>
          </a:prstGeom>
          <a:noFill/>
        </p:spPr>
        <p:txBody>
          <a:bodyPr wrap="square" rtlCol="0">
            <a:spAutoFit/>
          </a:bodyPr>
          <a:lstStyle/>
          <a:p>
            <a:pPr>
              <a:defRPr/>
            </a:pPr>
            <a:r>
              <a:rPr lang="da-DK" sz="1400" b="1" dirty="0">
                <a:solidFill>
                  <a:srgbClr val="426243"/>
                </a:solidFill>
              </a:rPr>
              <a:t>Samlede biogasproduktion for de 10 lande med størst produktion i EU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38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dirty="0">
              <a:solidFill>
                <a:srgbClr val="426243"/>
              </a:solidFill>
            </a:endParaRPr>
          </a:p>
        </p:txBody>
      </p:sp>
      <p:sp>
        <p:nvSpPr>
          <p:cNvPr id="16" name="Tekstfelt 15">
            <a:extLst>
              <a:ext uri="{FF2B5EF4-FFF2-40B4-BE49-F238E27FC236}">
                <a16:creationId xmlns:a16="http://schemas.microsoft.com/office/drawing/2014/main" id="{B2B8582A-8868-0E83-FD15-08B3C7F557BE}"/>
              </a:ext>
            </a:extLst>
          </p:cNvPr>
          <p:cNvSpPr txBox="1"/>
          <p:nvPr/>
        </p:nvSpPr>
        <p:spPr>
          <a:xfrm>
            <a:off x="5868000" y="3346223"/>
            <a:ext cx="6041988" cy="307777"/>
          </a:xfrm>
          <a:prstGeom prst="rect">
            <a:avLst/>
          </a:prstGeom>
          <a:noFill/>
        </p:spPr>
        <p:txBody>
          <a:bodyPr wrap="square" rtlCol="0">
            <a:spAutoFit/>
          </a:bodyPr>
          <a:lstStyle/>
          <a:p>
            <a:pPr lvl="0">
              <a:defRPr/>
            </a:pPr>
            <a:r>
              <a:rPr lang="da-DK" sz="1400" b="1" dirty="0">
                <a:solidFill>
                  <a:srgbClr val="426243"/>
                </a:solidFill>
              </a:rPr>
              <a:t>Biogasproduktionen pr. indbygger i EU-landene. (GJ / person)</a:t>
            </a:r>
          </a:p>
        </p:txBody>
      </p:sp>
      <p:pic>
        <p:nvPicPr>
          <p:cNvPr id="83" name="Billede 82">
            <a:extLst>
              <a:ext uri="{FF2B5EF4-FFF2-40B4-BE49-F238E27FC236}">
                <a16:creationId xmlns:a16="http://schemas.microsoft.com/office/drawing/2014/main" id="{B81B40C0-9A65-B32E-8FBE-3AB7FFE920E2}"/>
              </a:ext>
            </a:extLst>
          </p:cNvPr>
          <p:cNvPicPr>
            <a:picLocks noChangeAspect="1"/>
          </p:cNvPicPr>
          <p:nvPr/>
        </p:nvPicPr>
        <p:blipFill>
          <a:blip r:embed="rId3"/>
          <a:stretch>
            <a:fillRect/>
          </a:stretch>
        </p:blipFill>
        <p:spPr>
          <a:xfrm>
            <a:off x="5976000" y="756000"/>
            <a:ext cx="5886000" cy="2447944"/>
          </a:xfrm>
          <a:prstGeom prst="rect">
            <a:avLst/>
          </a:prstGeom>
          <a:ln>
            <a:solidFill>
              <a:srgbClr val="354D30"/>
            </a:solidFill>
          </a:ln>
        </p:spPr>
      </p:pic>
      <p:pic>
        <p:nvPicPr>
          <p:cNvPr id="117" name="Billede 116">
            <a:extLst>
              <a:ext uri="{FF2B5EF4-FFF2-40B4-BE49-F238E27FC236}">
                <a16:creationId xmlns:a16="http://schemas.microsoft.com/office/drawing/2014/main" id="{87B42231-5D51-EAD5-3D8A-0B2F05A5E008}"/>
              </a:ext>
            </a:extLst>
          </p:cNvPr>
          <p:cNvPicPr>
            <a:picLocks noChangeAspect="1"/>
          </p:cNvPicPr>
          <p:nvPr/>
        </p:nvPicPr>
        <p:blipFill rotWithShape="1">
          <a:blip r:embed="rId4"/>
          <a:srcRect l="15353" t="18882" r="8982" b="5701"/>
          <a:stretch/>
        </p:blipFill>
        <p:spPr>
          <a:xfrm>
            <a:off x="5976000" y="3649773"/>
            <a:ext cx="5885999" cy="3034191"/>
          </a:xfrm>
          <a:prstGeom prst="rect">
            <a:avLst/>
          </a:prstGeom>
          <a:ln>
            <a:solidFill>
              <a:srgbClr val="354D30"/>
            </a:solidFill>
          </a:ln>
        </p:spPr>
      </p:pic>
      <p:sp>
        <p:nvSpPr>
          <p:cNvPr id="5" name="Tekstfelt 4">
            <a:extLst>
              <a:ext uri="{FF2B5EF4-FFF2-40B4-BE49-F238E27FC236}">
                <a16:creationId xmlns:a16="http://schemas.microsoft.com/office/drawing/2014/main" id="{FE4911D2-51E1-A9AC-E7A4-5662826EDBB7}"/>
              </a:ext>
            </a:extLst>
          </p:cNvPr>
          <p:cNvSpPr txBox="1"/>
          <p:nvPr/>
        </p:nvSpPr>
        <p:spPr>
          <a:xfrm>
            <a:off x="2656573" y="6223428"/>
            <a:ext cx="330980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300" i="1" dirty="0">
                <a:solidFill>
                  <a:srgbClr val="426243"/>
                </a:solidFill>
                <a:latin typeface="Corbel" panose="020B0503020204020204"/>
              </a:rPr>
              <a:t>Data i figurerne stammer fra European Biogas Association, EBA Statistical Report 2023</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8831423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FEA48-FAF4-AC0C-7B58-542F686AC9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D57B15-6C82-6787-32AE-3F3E67BD844C}"/>
              </a:ext>
            </a:extLst>
          </p:cNvPr>
          <p:cNvSpPr>
            <a:spLocks noGrp="1"/>
          </p:cNvSpPr>
          <p:nvPr>
            <p:ph type="title"/>
          </p:nvPr>
        </p:nvSpPr>
        <p:spPr>
          <a:xfrm>
            <a:off x="867601" y="722668"/>
            <a:ext cx="5000400" cy="867930"/>
          </a:xfrm>
        </p:spPr>
        <p:txBody>
          <a:bodyPr/>
          <a:lstStyle/>
          <a:p>
            <a:r>
              <a:rPr lang="da-DK" sz="2800" dirty="0"/>
              <a:t>Produktion af opgraderet biogas i EU</a:t>
            </a:r>
          </a:p>
        </p:txBody>
      </p:sp>
      <p:sp>
        <p:nvSpPr>
          <p:cNvPr id="3" name="Tekstfelt 2">
            <a:extLst>
              <a:ext uri="{FF2B5EF4-FFF2-40B4-BE49-F238E27FC236}">
                <a16:creationId xmlns:a16="http://schemas.microsoft.com/office/drawing/2014/main" id="{BC003DC6-C1B9-BF2E-B040-36938E6941C2}"/>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Biogas i EU</a:t>
            </a:r>
          </a:p>
        </p:txBody>
      </p:sp>
      <p:sp>
        <p:nvSpPr>
          <p:cNvPr id="22" name="Pladsholder til tekst 2">
            <a:extLst>
              <a:ext uri="{FF2B5EF4-FFF2-40B4-BE49-F238E27FC236}">
                <a16:creationId xmlns:a16="http://schemas.microsoft.com/office/drawing/2014/main" id="{AD4A91F2-A0C3-E4C8-2CAB-D1E1A251D961}"/>
              </a:ext>
            </a:extLst>
          </p:cNvPr>
          <p:cNvSpPr>
            <a:spLocks noGrp="1"/>
          </p:cNvSpPr>
          <p:nvPr>
            <p:ph type="body" idx="1"/>
          </p:nvPr>
        </p:nvSpPr>
        <p:spPr>
          <a:xfrm>
            <a:off x="867600" y="1596633"/>
            <a:ext cx="4904550" cy="307777"/>
          </a:xfrm>
        </p:spPr>
        <p:txBody>
          <a:bodyPr/>
          <a:lstStyle/>
          <a:p>
            <a:r>
              <a:rPr lang="da-DK" sz="1800" dirty="0"/>
              <a:t>Europæiske lande haler ind på Danmark</a:t>
            </a:r>
          </a:p>
        </p:txBody>
      </p:sp>
      <p:sp>
        <p:nvSpPr>
          <p:cNvPr id="23" name="Pladsholder til indhold 5">
            <a:extLst>
              <a:ext uri="{FF2B5EF4-FFF2-40B4-BE49-F238E27FC236}">
                <a16:creationId xmlns:a16="http://schemas.microsoft.com/office/drawing/2014/main" id="{DF44C0C1-D341-E920-D666-73FBB404AA63}"/>
              </a:ext>
            </a:extLst>
          </p:cNvPr>
          <p:cNvSpPr>
            <a:spLocks noGrp="1"/>
          </p:cNvSpPr>
          <p:nvPr>
            <p:ph idx="14"/>
          </p:nvPr>
        </p:nvSpPr>
        <p:spPr>
          <a:xfrm>
            <a:off x="867600" y="2241025"/>
            <a:ext cx="4742090" cy="3658584"/>
          </a:xfrm>
        </p:spPr>
        <p:txBody>
          <a:bodyPr>
            <a:noAutofit/>
          </a:bodyPr>
          <a:lstStyle/>
          <a:p>
            <a:r>
              <a:rPr lang="da-DK" sz="1300" dirty="0"/>
              <a:t>På europæisk plan er Danmark den fjerdestørste producent af opgraderet biogas, kun overgået af Tyskland, Frankrig og England. </a:t>
            </a:r>
          </a:p>
          <a:p>
            <a:endParaRPr lang="da-DK" sz="1300" dirty="0"/>
          </a:p>
          <a:p>
            <a:r>
              <a:rPr lang="da-DK" sz="1300" dirty="0"/>
              <a:t>I 2022 var der i adskillige lande en betydelig vækst i produktionen af opgraderet biogas, heriblandt Frankrig (+ 2.634 </a:t>
            </a:r>
            <a:r>
              <a:rPr lang="da-DK" sz="1300" dirty="0" err="1"/>
              <a:t>GWh</a:t>
            </a:r>
            <a:r>
              <a:rPr lang="da-DK" sz="1300" dirty="0"/>
              <a:t>), Italien (+ 2.125 </a:t>
            </a:r>
            <a:r>
              <a:rPr lang="da-DK" sz="1300" dirty="0" err="1"/>
              <a:t>GWh</a:t>
            </a:r>
            <a:r>
              <a:rPr lang="da-DK" sz="1300" dirty="0"/>
              <a:t>), Danmark (+ 819 </a:t>
            </a:r>
            <a:r>
              <a:rPr lang="da-DK" sz="1300" dirty="0" err="1"/>
              <a:t>GWh</a:t>
            </a:r>
            <a:r>
              <a:rPr lang="da-DK" sz="1300" dirty="0"/>
              <a:t>) og Storbritannien (+ 713 </a:t>
            </a:r>
            <a:r>
              <a:rPr lang="da-DK" sz="1300" dirty="0" err="1"/>
              <a:t>GWh</a:t>
            </a:r>
            <a:r>
              <a:rPr lang="da-DK" sz="1300" dirty="0"/>
              <a:t>). </a:t>
            </a:r>
          </a:p>
          <a:p>
            <a:endParaRPr lang="da-DK" sz="1300" dirty="0"/>
          </a:p>
          <a:p>
            <a:r>
              <a:rPr lang="da-DK" sz="1300" dirty="0"/>
              <a:t>I 2023 nående andelen af biogas tilført gasnettet op </a:t>
            </a:r>
            <a:r>
              <a:rPr lang="da-DK" sz="1300" dirty="0" err="1"/>
              <a:t>ca</a:t>
            </a:r>
            <a:r>
              <a:rPr lang="da-DK" sz="1300" dirty="0"/>
              <a:t> 40 % af gasforbruget i Danmark. Medregnes den biogas der fortrængte gas udenom gasnettet er andelen på 45 %</a:t>
            </a:r>
          </a:p>
          <a:p>
            <a:endParaRPr lang="da-DK" sz="1300" dirty="0"/>
          </a:p>
          <a:p>
            <a:r>
              <a:rPr lang="da-DK" sz="1300" dirty="0"/>
              <a:t>Som det fremgår af denne udgave af Biogas Outlook har Danmark imidlertid oplevet en stagnation i udviklingen af biogas-produktionen siden oktober 2022.  </a:t>
            </a:r>
          </a:p>
          <a:p>
            <a:endParaRPr lang="da-DK" sz="1300" dirty="0"/>
          </a:p>
          <a:p>
            <a:endParaRPr lang="da-DK" sz="1300" dirty="0"/>
          </a:p>
          <a:p>
            <a:r>
              <a:rPr lang="da-DK" sz="1300" dirty="0">
                <a:solidFill>
                  <a:srgbClr val="FF0000"/>
                </a:solidFill>
              </a:rPr>
              <a:t> </a:t>
            </a:r>
          </a:p>
        </p:txBody>
      </p:sp>
      <p:sp>
        <p:nvSpPr>
          <p:cNvPr id="15" name="Tekstfelt 14">
            <a:extLst>
              <a:ext uri="{FF2B5EF4-FFF2-40B4-BE49-F238E27FC236}">
                <a16:creationId xmlns:a16="http://schemas.microsoft.com/office/drawing/2014/main" id="{3E7A32CB-7E34-0EF7-C551-587D749BA17F}"/>
              </a:ext>
            </a:extLst>
          </p:cNvPr>
          <p:cNvSpPr txBox="1"/>
          <p:nvPr/>
        </p:nvSpPr>
        <p:spPr>
          <a:xfrm>
            <a:off x="779934" y="113015"/>
            <a:ext cx="1690576" cy="246221"/>
          </a:xfrm>
          <a:prstGeom prst="rect">
            <a:avLst/>
          </a:prstGeom>
          <a:noFill/>
        </p:spPr>
        <p:txBody>
          <a:bodyPr wrap="square" rtlCol="0">
            <a:spAutoFit/>
          </a:bodyPr>
          <a:lstStyle/>
          <a:p>
            <a:pPr algn="ctr"/>
            <a:r>
              <a:rPr lang="da-DK" sz="1000" dirty="0"/>
              <a:t>59  –  Biogas Outlook 2024</a:t>
            </a:r>
          </a:p>
        </p:txBody>
      </p:sp>
      <p:graphicFrame>
        <p:nvGraphicFramePr>
          <p:cNvPr id="6" name="Diagram 5">
            <a:extLst>
              <a:ext uri="{FF2B5EF4-FFF2-40B4-BE49-F238E27FC236}">
                <a16:creationId xmlns:a16="http://schemas.microsoft.com/office/drawing/2014/main" id="{D7DADDD5-88B1-9BC7-AC7E-A80041295A3D}"/>
              </a:ext>
            </a:extLst>
          </p:cNvPr>
          <p:cNvGraphicFramePr>
            <a:graphicFrameLocks/>
          </p:cNvGraphicFramePr>
          <p:nvPr>
            <p:extLst>
              <p:ext uri="{D42A27DB-BD31-4B8C-83A1-F6EECF244321}">
                <p14:modId xmlns:p14="http://schemas.microsoft.com/office/powerpoint/2010/main" val="1566158695"/>
              </p:ext>
            </p:extLst>
          </p:nvPr>
        </p:nvGraphicFramePr>
        <p:xfrm>
          <a:off x="5976000" y="756000"/>
          <a:ext cx="5886000" cy="24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 6">
            <a:extLst>
              <a:ext uri="{FF2B5EF4-FFF2-40B4-BE49-F238E27FC236}">
                <a16:creationId xmlns:a16="http://schemas.microsoft.com/office/drawing/2014/main" id="{6FD114A1-0201-B230-F53B-77B6BB0C6E9A}"/>
              </a:ext>
            </a:extLst>
          </p:cNvPr>
          <p:cNvGraphicFramePr>
            <a:graphicFrameLocks/>
          </p:cNvGraphicFramePr>
          <p:nvPr>
            <p:extLst>
              <p:ext uri="{D42A27DB-BD31-4B8C-83A1-F6EECF244321}">
                <p14:modId xmlns:p14="http://schemas.microsoft.com/office/powerpoint/2010/main" val="4286469914"/>
              </p:ext>
            </p:extLst>
          </p:nvPr>
        </p:nvGraphicFramePr>
        <p:xfrm>
          <a:off x="5976000" y="4014000"/>
          <a:ext cx="5886000" cy="24480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kstfelt 7">
            <a:extLst>
              <a:ext uri="{FF2B5EF4-FFF2-40B4-BE49-F238E27FC236}">
                <a16:creationId xmlns:a16="http://schemas.microsoft.com/office/drawing/2014/main" id="{0A42CE01-0FCB-5B9E-BB0E-306FA858A5ED}"/>
              </a:ext>
            </a:extLst>
          </p:cNvPr>
          <p:cNvSpPr txBox="1"/>
          <p:nvPr/>
        </p:nvSpPr>
        <p:spPr>
          <a:xfrm>
            <a:off x="5867998" y="3706223"/>
            <a:ext cx="6324001" cy="307777"/>
          </a:xfrm>
          <a:prstGeom prst="rect">
            <a:avLst/>
          </a:prstGeom>
          <a:noFill/>
        </p:spPr>
        <p:txBody>
          <a:bodyPr wrap="square" rtlCol="0">
            <a:spAutoFit/>
          </a:bodyPr>
          <a:lstStyle/>
          <a:p>
            <a:pPr lvl="0">
              <a:defRPr/>
            </a:pPr>
            <a:r>
              <a:rPr lang="da-DK" sz="1400" b="1" dirty="0">
                <a:solidFill>
                  <a:srgbClr val="426243"/>
                </a:solidFill>
              </a:rPr>
              <a:t>Opgraderet biogasproduktion for de ti lande med størst produktion i EU, 2022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38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dirty="0">
              <a:solidFill>
                <a:srgbClr val="426243"/>
              </a:solidFill>
            </a:endParaRPr>
          </a:p>
        </p:txBody>
      </p:sp>
      <p:sp>
        <p:nvSpPr>
          <p:cNvPr id="9" name="Tekstfelt 8">
            <a:extLst>
              <a:ext uri="{FF2B5EF4-FFF2-40B4-BE49-F238E27FC236}">
                <a16:creationId xmlns:a16="http://schemas.microsoft.com/office/drawing/2014/main" id="{E0DFE7FD-0C70-EFD6-E26D-DCB6709C543B}"/>
              </a:ext>
            </a:extLst>
          </p:cNvPr>
          <p:cNvSpPr txBox="1"/>
          <p:nvPr/>
        </p:nvSpPr>
        <p:spPr>
          <a:xfrm>
            <a:off x="5868000" y="432000"/>
            <a:ext cx="6086735" cy="307777"/>
          </a:xfrm>
          <a:prstGeom prst="rect">
            <a:avLst/>
          </a:prstGeom>
          <a:noFill/>
        </p:spPr>
        <p:txBody>
          <a:bodyPr wrap="square" rtlCol="0">
            <a:spAutoFit/>
          </a:bodyPr>
          <a:lstStyle/>
          <a:p>
            <a:pPr lvl="0">
              <a:defRPr/>
            </a:pPr>
            <a:r>
              <a:rPr lang="da-DK" sz="1400" b="1" dirty="0">
                <a:solidFill>
                  <a:srgbClr val="426243"/>
                </a:solidFill>
              </a:rPr>
              <a:t>Biogas og opgraderet biogas vs. naturgasforbrug i 2022 for de top 15 lande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38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dirty="0">
              <a:solidFill>
                <a:srgbClr val="426243"/>
              </a:solidFill>
            </a:endParaRPr>
          </a:p>
        </p:txBody>
      </p:sp>
      <p:sp>
        <p:nvSpPr>
          <p:cNvPr id="4" name="Tekstfelt 3">
            <a:extLst>
              <a:ext uri="{FF2B5EF4-FFF2-40B4-BE49-F238E27FC236}">
                <a16:creationId xmlns:a16="http://schemas.microsoft.com/office/drawing/2014/main" id="{77898800-C54C-0301-4878-5D4D826A2972}"/>
              </a:ext>
            </a:extLst>
          </p:cNvPr>
          <p:cNvSpPr txBox="1"/>
          <p:nvPr/>
        </p:nvSpPr>
        <p:spPr>
          <a:xfrm>
            <a:off x="2666198" y="5990002"/>
            <a:ext cx="330980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300" i="1" dirty="0">
                <a:solidFill>
                  <a:srgbClr val="426243"/>
                </a:solidFill>
                <a:latin typeface="Corbel" panose="020B0503020204020204"/>
              </a:rPr>
              <a:t>Data i figurerne stammer fra European Biogas Association, EBA Statistical Report 2023</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04538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9D775-DBD7-F5AA-4139-68AD3A85C9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9F0AD3-824D-DA86-AF77-57246BE107BD}"/>
              </a:ext>
            </a:extLst>
          </p:cNvPr>
          <p:cNvSpPr>
            <a:spLocks noGrp="1"/>
          </p:cNvSpPr>
          <p:nvPr>
            <p:ph type="title"/>
          </p:nvPr>
        </p:nvSpPr>
        <p:spPr>
          <a:xfrm>
            <a:off x="867601" y="722668"/>
            <a:ext cx="5000400" cy="480131"/>
          </a:xfrm>
        </p:spPr>
        <p:txBody>
          <a:bodyPr/>
          <a:lstStyle/>
          <a:p>
            <a:r>
              <a:rPr lang="da-DK" sz="2800" dirty="0"/>
              <a:t>Biogaspotentialet i EU</a:t>
            </a:r>
          </a:p>
        </p:txBody>
      </p:sp>
      <p:sp>
        <p:nvSpPr>
          <p:cNvPr id="3" name="Tekstfelt 2">
            <a:extLst>
              <a:ext uri="{FF2B5EF4-FFF2-40B4-BE49-F238E27FC236}">
                <a16:creationId xmlns:a16="http://schemas.microsoft.com/office/drawing/2014/main" id="{02C52CF0-C038-AF8F-D75E-39709F1DFECE}"/>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Biogas i EU</a:t>
            </a:r>
          </a:p>
        </p:txBody>
      </p:sp>
      <p:sp>
        <p:nvSpPr>
          <p:cNvPr id="22" name="Pladsholder til tekst 2">
            <a:extLst>
              <a:ext uri="{FF2B5EF4-FFF2-40B4-BE49-F238E27FC236}">
                <a16:creationId xmlns:a16="http://schemas.microsoft.com/office/drawing/2014/main" id="{9C67D90B-1E70-B92A-5676-7F4BEB7D4310}"/>
              </a:ext>
            </a:extLst>
          </p:cNvPr>
          <p:cNvSpPr>
            <a:spLocks noGrp="1"/>
          </p:cNvSpPr>
          <p:nvPr>
            <p:ph type="body" idx="1"/>
          </p:nvPr>
        </p:nvSpPr>
        <p:spPr>
          <a:xfrm>
            <a:off x="859070" y="1328585"/>
            <a:ext cx="4904550" cy="307777"/>
          </a:xfrm>
        </p:spPr>
        <p:txBody>
          <a:bodyPr/>
          <a:lstStyle/>
          <a:p>
            <a:r>
              <a:rPr lang="da-DK" sz="1800" dirty="0"/>
              <a:t>Danmark som foregangsland i EU</a:t>
            </a:r>
          </a:p>
        </p:txBody>
      </p:sp>
      <p:sp>
        <p:nvSpPr>
          <p:cNvPr id="23" name="Pladsholder til indhold 5">
            <a:extLst>
              <a:ext uri="{FF2B5EF4-FFF2-40B4-BE49-F238E27FC236}">
                <a16:creationId xmlns:a16="http://schemas.microsoft.com/office/drawing/2014/main" id="{D7366777-C61C-508D-4565-5D64E6540E83}"/>
              </a:ext>
            </a:extLst>
          </p:cNvPr>
          <p:cNvSpPr>
            <a:spLocks noGrp="1"/>
          </p:cNvSpPr>
          <p:nvPr>
            <p:ph idx="14"/>
          </p:nvPr>
        </p:nvSpPr>
        <p:spPr>
          <a:xfrm>
            <a:off x="867601" y="1719908"/>
            <a:ext cx="4742090" cy="4172892"/>
          </a:xfrm>
        </p:spPr>
        <p:txBody>
          <a:bodyPr>
            <a:noAutofit/>
          </a:bodyPr>
          <a:lstStyle/>
          <a:p>
            <a:r>
              <a:rPr lang="da-DK" sz="1300" dirty="0"/>
              <a:t>Der er et produktionspotentiale for opgraderet biogas </a:t>
            </a:r>
            <a:r>
              <a:rPr kumimoji="0" lang="da-DK" sz="1300" b="0" i="0" u="none" strike="noStrike" kern="1200" cap="none" spc="0" normalizeH="0" baseline="30000" noProof="0" dirty="0">
                <a:ln>
                  <a:noFill/>
                </a:ln>
                <a:solidFill>
                  <a:srgbClr val="426243"/>
                </a:solidFill>
                <a:effectLst/>
                <a:uLnTx/>
                <a:uFillTx/>
                <a:latin typeface="Corbel" panose="020B0503020204020204"/>
                <a:ea typeface="+mn-ea"/>
                <a:cs typeface="+mn-cs"/>
              </a:rPr>
              <a:t>(38) </a:t>
            </a:r>
            <a:r>
              <a:rPr lang="da-DK" sz="1300" dirty="0"/>
              <a:t>i EU-landene samt Norge, Schweiz og Storbritannien I </a:t>
            </a:r>
            <a:r>
              <a:rPr lang="da-DK" sz="1300" dirty="0" err="1"/>
              <a:t>størrelses-ordenen</a:t>
            </a:r>
            <a:r>
              <a:rPr lang="da-DK" sz="1300" dirty="0"/>
              <a:t> 95-167 mia. kubikmeter i 2050. Dermed forventes det, at opgraderet biogas i de europæiske gasnet kan dække mellem 30 og 60 procent af det forventede gasbehov i 2050. </a:t>
            </a:r>
          </a:p>
          <a:p>
            <a:endParaRPr lang="da-DK" sz="1300" dirty="0"/>
          </a:p>
          <a:p>
            <a:r>
              <a:rPr lang="da-DK" sz="1300" dirty="0"/>
              <a:t>På landeniveau er Frankrig, Tyskland, Spanien og Italien de lande, der har det største produktionspotentiale for opgraderet biogas i 2050. Flere lande, herunder Tyskland, Danmark og Storbritannien, har allerede udnyttet en betydende del af deres biogaspotentiale.</a:t>
            </a:r>
          </a:p>
          <a:p>
            <a:endParaRPr lang="da-DK" sz="1300" dirty="0"/>
          </a:p>
          <a:p>
            <a:r>
              <a:rPr lang="da-DK" sz="1300" dirty="0"/>
              <a:t>I den danske debat fremføres der jævnligt argumenter om, at gasbehovet i Europa er så stort, at Danmark skal eksportere sin biogas til det europæiske marked. Biogas Danmarks vurdering er, at den danske produktion fylder så lidt i en europæisk sammenhæng, at det vigtigste bidrag vil være, at Danmark</a:t>
            </a:r>
            <a:r>
              <a:rPr lang="da-DK" sz="1800" dirty="0">
                <a:effectLst/>
                <a:latin typeface="Arial" panose="020B0604020202020204" pitchFamily="34" charset="0"/>
                <a:ea typeface="Calibri" panose="020F0502020204030204" pitchFamily="34" charset="0"/>
              </a:rPr>
              <a:t>, </a:t>
            </a:r>
            <a:r>
              <a:rPr lang="da-DK" sz="1300" dirty="0"/>
              <a:t>at det vigtigste bidrag vil være, at Danmark viser, hvor meget </a:t>
            </a:r>
            <a:r>
              <a:rPr lang="da-DK" sz="1300" dirty="0" err="1"/>
              <a:t>produk-tionen</a:t>
            </a:r>
            <a:r>
              <a:rPr lang="da-DK" sz="1300" dirty="0"/>
              <a:t> af biogas og biogen CO2 kan bidrage til forsyningssikkerhed og reduktion af landets klimaaftryk samt bidrage til en cirkulær økonomi med recirkulering af næringsstoffer.  </a:t>
            </a:r>
          </a:p>
          <a:p>
            <a:endParaRPr lang="da-DK" sz="1300" dirty="0"/>
          </a:p>
          <a:p>
            <a:endParaRPr lang="da-DK" sz="1300" dirty="0"/>
          </a:p>
          <a:p>
            <a:endParaRPr lang="da-DK" sz="1300" dirty="0"/>
          </a:p>
          <a:p>
            <a:r>
              <a:rPr lang="da-DK" sz="1300" dirty="0">
                <a:solidFill>
                  <a:srgbClr val="FF0000"/>
                </a:solidFill>
              </a:rPr>
              <a:t> </a:t>
            </a:r>
          </a:p>
        </p:txBody>
      </p:sp>
      <p:sp>
        <p:nvSpPr>
          <p:cNvPr id="15" name="Tekstfelt 14">
            <a:extLst>
              <a:ext uri="{FF2B5EF4-FFF2-40B4-BE49-F238E27FC236}">
                <a16:creationId xmlns:a16="http://schemas.microsoft.com/office/drawing/2014/main" id="{51910896-0B47-5678-A7A8-1D20B4116A5B}"/>
              </a:ext>
            </a:extLst>
          </p:cNvPr>
          <p:cNvSpPr txBox="1"/>
          <p:nvPr/>
        </p:nvSpPr>
        <p:spPr>
          <a:xfrm>
            <a:off x="779934" y="113015"/>
            <a:ext cx="1690576" cy="246221"/>
          </a:xfrm>
          <a:prstGeom prst="rect">
            <a:avLst/>
          </a:prstGeom>
          <a:noFill/>
        </p:spPr>
        <p:txBody>
          <a:bodyPr wrap="square" rtlCol="0">
            <a:spAutoFit/>
          </a:bodyPr>
          <a:lstStyle/>
          <a:p>
            <a:pPr algn="ctr"/>
            <a:r>
              <a:rPr lang="da-DK" sz="1000" dirty="0"/>
              <a:t>60  –  Biogas Outlook 2024</a:t>
            </a:r>
          </a:p>
        </p:txBody>
      </p:sp>
      <p:graphicFrame>
        <p:nvGraphicFramePr>
          <p:cNvPr id="7" name="Diagram 6">
            <a:extLst>
              <a:ext uri="{FF2B5EF4-FFF2-40B4-BE49-F238E27FC236}">
                <a16:creationId xmlns:a16="http://schemas.microsoft.com/office/drawing/2014/main" id="{85DD2C06-6ABD-FA5D-B9C4-506A41BCE336}"/>
              </a:ext>
            </a:extLst>
          </p:cNvPr>
          <p:cNvGraphicFramePr>
            <a:graphicFrameLocks/>
          </p:cNvGraphicFramePr>
          <p:nvPr>
            <p:extLst>
              <p:ext uri="{D42A27DB-BD31-4B8C-83A1-F6EECF244321}">
                <p14:modId xmlns:p14="http://schemas.microsoft.com/office/powerpoint/2010/main" val="3244506149"/>
              </p:ext>
            </p:extLst>
          </p:nvPr>
        </p:nvGraphicFramePr>
        <p:xfrm>
          <a:off x="5976000" y="981000"/>
          <a:ext cx="5886000"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felt 7">
            <a:extLst>
              <a:ext uri="{FF2B5EF4-FFF2-40B4-BE49-F238E27FC236}">
                <a16:creationId xmlns:a16="http://schemas.microsoft.com/office/drawing/2014/main" id="{936721CA-F7AC-E125-4F79-A71214C4351A}"/>
              </a:ext>
            </a:extLst>
          </p:cNvPr>
          <p:cNvSpPr txBox="1"/>
          <p:nvPr/>
        </p:nvSpPr>
        <p:spPr>
          <a:xfrm>
            <a:off x="5867884" y="699236"/>
            <a:ext cx="6086735" cy="307777"/>
          </a:xfrm>
          <a:prstGeom prst="rect">
            <a:avLst/>
          </a:prstGeom>
          <a:noFill/>
        </p:spPr>
        <p:txBody>
          <a:bodyPr wrap="square" rtlCol="0">
            <a:spAutoFit/>
          </a:bodyPr>
          <a:lstStyle/>
          <a:p>
            <a:pPr lvl="0">
              <a:defRPr/>
            </a:pPr>
            <a:r>
              <a:rPr lang="da-DK" sz="1400" b="1" dirty="0">
                <a:solidFill>
                  <a:srgbClr val="426243"/>
                </a:solidFill>
              </a:rPr>
              <a:t>Potentialet for europæisk biogasproduktion i 2030 og 2050 ifølge studier.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38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baseline="-25000" dirty="0">
              <a:solidFill>
                <a:srgbClr val="426243"/>
              </a:solidFill>
            </a:endParaRPr>
          </a:p>
        </p:txBody>
      </p:sp>
      <p:sp>
        <p:nvSpPr>
          <p:cNvPr id="9" name="Tekstfelt 8">
            <a:extLst>
              <a:ext uri="{FF2B5EF4-FFF2-40B4-BE49-F238E27FC236}">
                <a16:creationId xmlns:a16="http://schemas.microsoft.com/office/drawing/2014/main" id="{A69414CB-4A4C-3E61-2885-A3B4BF8825EA}"/>
              </a:ext>
            </a:extLst>
          </p:cNvPr>
          <p:cNvSpPr txBox="1"/>
          <p:nvPr/>
        </p:nvSpPr>
        <p:spPr>
          <a:xfrm>
            <a:off x="5867999" y="3706223"/>
            <a:ext cx="6086619" cy="307777"/>
          </a:xfrm>
          <a:prstGeom prst="rect">
            <a:avLst/>
          </a:prstGeom>
          <a:noFill/>
        </p:spPr>
        <p:txBody>
          <a:bodyPr wrap="square" rtlCol="0">
            <a:spAutoFit/>
          </a:bodyPr>
          <a:lstStyle/>
          <a:p>
            <a:pPr>
              <a:defRPr/>
            </a:pPr>
            <a:r>
              <a:rPr lang="da-DK" sz="1400" b="1" dirty="0">
                <a:solidFill>
                  <a:srgbClr val="426243"/>
                </a:solidFill>
              </a:rPr>
              <a:t>Andel af realiseret biogaspotentiale i EU-landene.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38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baseline="-25000" dirty="0">
              <a:solidFill>
                <a:srgbClr val="426243"/>
              </a:solidFill>
            </a:endParaRPr>
          </a:p>
        </p:txBody>
      </p:sp>
      <p:graphicFrame>
        <p:nvGraphicFramePr>
          <p:cNvPr id="10" name="Diagram 9">
            <a:extLst>
              <a:ext uri="{FF2B5EF4-FFF2-40B4-BE49-F238E27FC236}">
                <a16:creationId xmlns:a16="http://schemas.microsoft.com/office/drawing/2014/main" id="{9E6D337F-3843-F679-6226-3CBFD69FFD6A}"/>
              </a:ext>
            </a:extLst>
          </p:cNvPr>
          <p:cNvGraphicFramePr>
            <a:graphicFrameLocks/>
          </p:cNvGraphicFramePr>
          <p:nvPr>
            <p:extLst>
              <p:ext uri="{D42A27DB-BD31-4B8C-83A1-F6EECF244321}">
                <p14:modId xmlns:p14="http://schemas.microsoft.com/office/powerpoint/2010/main" val="673208094"/>
              </p:ext>
            </p:extLst>
          </p:nvPr>
        </p:nvGraphicFramePr>
        <p:xfrm>
          <a:off x="5949497" y="4014000"/>
          <a:ext cx="5883748" cy="2448000"/>
        </p:xfrm>
        <a:graphic>
          <a:graphicData uri="http://schemas.openxmlformats.org/drawingml/2006/chart">
            <c:chart xmlns:c="http://schemas.openxmlformats.org/drawingml/2006/chart" xmlns:r="http://schemas.openxmlformats.org/officeDocument/2006/relationships" r:id="rId4"/>
          </a:graphicData>
        </a:graphic>
      </p:graphicFrame>
      <p:sp>
        <p:nvSpPr>
          <p:cNvPr id="4" name="Tekstfelt 3">
            <a:extLst>
              <a:ext uri="{FF2B5EF4-FFF2-40B4-BE49-F238E27FC236}">
                <a16:creationId xmlns:a16="http://schemas.microsoft.com/office/drawing/2014/main" id="{4327CD47-0955-237D-3044-D8B5051C7037}"/>
              </a:ext>
            </a:extLst>
          </p:cNvPr>
          <p:cNvSpPr txBox="1"/>
          <p:nvPr/>
        </p:nvSpPr>
        <p:spPr>
          <a:xfrm>
            <a:off x="2656573" y="6029608"/>
            <a:ext cx="330980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300" i="1" dirty="0">
                <a:solidFill>
                  <a:srgbClr val="426243"/>
                </a:solidFill>
                <a:latin typeface="Corbel" panose="020B0503020204020204"/>
              </a:rPr>
              <a:t>Data i figurerne stammer fra European Biogas Association, EBA Statistical Report 2023</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1152574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E1DE7-7368-3E70-D3AA-F53A97C9B0B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33C775-ED7A-6E00-AD44-690F861E4D99}"/>
              </a:ext>
            </a:extLst>
          </p:cNvPr>
          <p:cNvSpPr>
            <a:spLocks noGrp="1"/>
          </p:cNvSpPr>
          <p:nvPr>
            <p:ph type="title"/>
          </p:nvPr>
        </p:nvSpPr>
        <p:spPr>
          <a:xfrm>
            <a:off x="867601" y="722668"/>
            <a:ext cx="5000400" cy="867930"/>
          </a:xfrm>
        </p:spPr>
        <p:txBody>
          <a:bodyPr/>
          <a:lstStyle/>
          <a:p>
            <a:r>
              <a:rPr lang="da-DK" sz="2800" dirty="0"/>
              <a:t>Status på EU’s mål for biogasproduktionen</a:t>
            </a:r>
          </a:p>
        </p:txBody>
      </p:sp>
      <p:sp>
        <p:nvSpPr>
          <p:cNvPr id="3" name="Tekstfelt 2">
            <a:extLst>
              <a:ext uri="{FF2B5EF4-FFF2-40B4-BE49-F238E27FC236}">
                <a16:creationId xmlns:a16="http://schemas.microsoft.com/office/drawing/2014/main" id="{B3B0F3C2-B141-F4E3-07D5-4B8463067FA1}"/>
              </a:ext>
            </a:extLst>
          </p:cNvPr>
          <p:cNvSpPr txBox="1"/>
          <p:nvPr/>
        </p:nvSpPr>
        <p:spPr>
          <a:xfrm>
            <a:off x="867600" y="410321"/>
            <a:ext cx="2999550" cy="307777"/>
          </a:xfrm>
          <a:prstGeom prst="rect">
            <a:avLst/>
          </a:prstGeom>
          <a:noFill/>
        </p:spPr>
        <p:txBody>
          <a:bodyPr wrap="square" rtlCol="0">
            <a:spAutoFit/>
          </a:bodyPr>
          <a:lstStyle/>
          <a:p>
            <a:pPr lvl="0">
              <a:defRPr/>
            </a:pPr>
            <a:r>
              <a:rPr lang="da-DK" sz="1400" b="1" dirty="0">
                <a:solidFill>
                  <a:srgbClr val="426243"/>
                </a:solidFill>
              </a:rPr>
              <a:t>Biogas i EU</a:t>
            </a:r>
          </a:p>
        </p:txBody>
      </p:sp>
      <p:sp>
        <p:nvSpPr>
          <p:cNvPr id="22" name="Pladsholder til tekst 2">
            <a:extLst>
              <a:ext uri="{FF2B5EF4-FFF2-40B4-BE49-F238E27FC236}">
                <a16:creationId xmlns:a16="http://schemas.microsoft.com/office/drawing/2014/main" id="{2B6434E5-3439-35A3-5EED-C4A4FAAC4A86}"/>
              </a:ext>
            </a:extLst>
          </p:cNvPr>
          <p:cNvSpPr>
            <a:spLocks noGrp="1"/>
          </p:cNvSpPr>
          <p:nvPr>
            <p:ph type="body" idx="1"/>
          </p:nvPr>
        </p:nvSpPr>
        <p:spPr>
          <a:xfrm>
            <a:off x="867600" y="1596633"/>
            <a:ext cx="4904550" cy="568430"/>
          </a:xfrm>
        </p:spPr>
        <p:txBody>
          <a:bodyPr/>
          <a:lstStyle/>
          <a:p>
            <a:r>
              <a:rPr lang="da-DK" sz="1800" dirty="0"/>
              <a:t>Der skal mere fart på væksten i den europæiske biogasproduktion, hvis EU’s mål skal nås</a:t>
            </a:r>
          </a:p>
        </p:txBody>
      </p:sp>
      <p:sp>
        <p:nvSpPr>
          <p:cNvPr id="23" name="Pladsholder til indhold 5">
            <a:extLst>
              <a:ext uri="{FF2B5EF4-FFF2-40B4-BE49-F238E27FC236}">
                <a16:creationId xmlns:a16="http://schemas.microsoft.com/office/drawing/2014/main" id="{8CC6BAEA-E4A7-AAF4-FAA1-FDB117DF296A}"/>
              </a:ext>
            </a:extLst>
          </p:cNvPr>
          <p:cNvSpPr>
            <a:spLocks noGrp="1"/>
          </p:cNvSpPr>
          <p:nvPr>
            <p:ph idx="14"/>
          </p:nvPr>
        </p:nvSpPr>
        <p:spPr>
          <a:xfrm>
            <a:off x="859070" y="2266663"/>
            <a:ext cx="4742090" cy="3658584"/>
          </a:xfrm>
        </p:spPr>
        <p:txBody>
          <a:bodyPr>
            <a:noAutofit/>
          </a:bodyPr>
          <a:lstStyle/>
          <a:p>
            <a:r>
              <a:rPr lang="da-DK" sz="1300" dirty="0"/>
              <a:t>Som et led i indsatsen for at sikre en grøn og uafhængig energiproduktion i Europa, har EU sat et ambitiøst mål om at øge produktionen af opgraderet biogas (biometan) til 35 mia. kubikmeter om året i 2030. </a:t>
            </a:r>
          </a:p>
          <a:p>
            <a:endParaRPr lang="da-DK" sz="1300" dirty="0"/>
          </a:p>
          <a:p>
            <a:r>
              <a:rPr lang="da-DK" sz="1300" dirty="0"/>
              <a:t>For at nå dette mål kræves en konstant årlig vækstrate på ca. 30 procent i kapaciteten til opgraderet biogasproduktion. Til sammenligning var vækstraten i 2022 på 18 procent, så der er behov for, at der bliver skruet yderligere op for væksten, hvis målet skal nås. </a:t>
            </a:r>
          </a:p>
          <a:p>
            <a:endParaRPr lang="da-DK" sz="1300" dirty="0"/>
          </a:p>
          <a:p>
            <a:r>
              <a:rPr lang="da-DK" sz="1300" dirty="0"/>
              <a:t>Dermed er der udsigt til, at Europa i stigende grad kan blive et interessant marked for biogasløsninger udviklet i Danmark, der aktuelt har et forspring i forhold til en række europæiske lande. </a:t>
            </a:r>
          </a:p>
          <a:p>
            <a:endParaRPr lang="da-DK" sz="1300" dirty="0"/>
          </a:p>
          <a:p>
            <a:r>
              <a:rPr lang="da-DK" sz="1300" dirty="0">
                <a:solidFill>
                  <a:srgbClr val="FF0000"/>
                </a:solidFill>
              </a:rPr>
              <a:t> </a:t>
            </a:r>
          </a:p>
        </p:txBody>
      </p:sp>
      <p:sp>
        <p:nvSpPr>
          <p:cNvPr id="15" name="Tekstfelt 14">
            <a:extLst>
              <a:ext uri="{FF2B5EF4-FFF2-40B4-BE49-F238E27FC236}">
                <a16:creationId xmlns:a16="http://schemas.microsoft.com/office/drawing/2014/main" id="{8CCDF2A3-B216-1E12-DA9F-5F927D6F095E}"/>
              </a:ext>
            </a:extLst>
          </p:cNvPr>
          <p:cNvSpPr txBox="1"/>
          <p:nvPr/>
        </p:nvSpPr>
        <p:spPr>
          <a:xfrm>
            <a:off x="779934" y="113015"/>
            <a:ext cx="1690576" cy="246221"/>
          </a:xfrm>
          <a:prstGeom prst="rect">
            <a:avLst/>
          </a:prstGeom>
          <a:noFill/>
        </p:spPr>
        <p:txBody>
          <a:bodyPr wrap="square" rtlCol="0">
            <a:spAutoFit/>
          </a:bodyPr>
          <a:lstStyle/>
          <a:p>
            <a:pPr algn="ctr"/>
            <a:r>
              <a:rPr lang="da-DK" sz="1000" dirty="0"/>
              <a:t>61  –  Biogas Outlook 2024</a:t>
            </a:r>
          </a:p>
        </p:txBody>
      </p:sp>
      <p:sp>
        <p:nvSpPr>
          <p:cNvPr id="4" name="Tekstfelt 3">
            <a:extLst>
              <a:ext uri="{FF2B5EF4-FFF2-40B4-BE49-F238E27FC236}">
                <a16:creationId xmlns:a16="http://schemas.microsoft.com/office/drawing/2014/main" id="{26BF102B-E595-95C8-E626-B592B0A7C96E}"/>
              </a:ext>
            </a:extLst>
          </p:cNvPr>
          <p:cNvSpPr txBox="1"/>
          <p:nvPr/>
        </p:nvSpPr>
        <p:spPr>
          <a:xfrm>
            <a:off x="5867884" y="1381399"/>
            <a:ext cx="6086735" cy="307777"/>
          </a:xfrm>
          <a:prstGeom prst="rect">
            <a:avLst/>
          </a:prstGeom>
          <a:noFill/>
        </p:spPr>
        <p:txBody>
          <a:bodyPr wrap="square" rtlCol="0">
            <a:spAutoFit/>
          </a:bodyPr>
          <a:lstStyle/>
          <a:p>
            <a:pPr lvl="0">
              <a:defRPr/>
            </a:pPr>
            <a:r>
              <a:rPr lang="da-DK" sz="1400" b="1" dirty="0">
                <a:solidFill>
                  <a:srgbClr val="426243"/>
                </a:solidFill>
              </a:rPr>
              <a:t>Den nødvendige vækstrate for at opnå EU mål på 35 mia. Nm</a:t>
            </a:r>
            <a:r>
              <a:rPr lang="da-DK" sz="1400" b="1" baseline="30000" dirty="0">
                <a:solidFill>
                  <a:srgbClr val="426243"/>
                </a:solidFill>
              </a:rPr>
              <a:t>3</a:t>
            </a:r>
            <a:r>
              <a:rPr lang="da-DK" sz="1400" b="1" dirty="0">
                <a:solidFill>
                  <a:srgbClr val="426243"/>
                </a:solidFill>
              </a:rPr>
              <a:t> CH</a:t>
            </a:r>
            <a:r>
              <a:rPr lang="da-DK" sz="1400" b="1" baseline="-25000" dirty="0">
                <a:solidFill>
                  <a:srgbClr val="426243"/>
                </a:solidFill>
              </a:rPr>
              <a:t>4</a:t>
            </a:r>
            <a:r>
              <a:rPr lang="da-DK" sz="1400" b="1" dirty="0">
                <a:solidFill>
                  <a:srgbClr val="426243"/>
                </a:solidFill>
              </a:rPr>
              <a:t> </a:t>
            </a:r>
            <a:r>
              <a:rPr kumimoji="0" lang="da-DK" sz="1400" b="0" i="1" u="none" strike="noStrike" kern="1200" cap="none" spc="0" normalizeH="0" baseline="30000" noProof="0" dirty="0">
                <a:ln>
                  <a:noFill/>
                </a:ln>
                <a:effectLst/>
                <a:uLnTx/>
                <a:uFillTx/>
                <a:latin typeface="Corbel" panose="020B0503020204020204"/>
                <a:ea typeface="+mn-ea"/>
                <a:cs typeface="+mn-cs"/>
              </a:rPr>
              <a:t>(</a:t>
            </a:r>
            <a:r>
              <a:rPr lang="da-DK" sz="1400" i="1" baseline="30000" dirty="0">
                <a:latin typeface="Corbel" panose="020B0503020204020204"/>
              </a:rPr>
              <a:t>38</a:t>
            </a:r>
            <a:r>
              <a:rPr kumimoji="0" lang="da-DK" sz="1400" b="0" i="1" u="none" strike="noStrike" kern="1200" cap="none" spc="0" normalizeH="0" baseline="30000" noProof="0" dirty="0">
                <a:ln>
                  <a:noFill/>
                </a:ln>
                <a:effectLst/>
                <a:uLnTx/>
                <a:uFillTx/>
                <a:latin typeface="Corbel" panose="020B0503020204020204"/>
                <a:ea typeface="+mn-ea"/>
                <a:cs typeface="+mn-cs"/>
              </a:rPr>
              <a:t>)</a:t>
            </a:r>
            <a:endParaRPr lang="da-DK" sz="1400" b="1" baseline="-25000" dirty="0">
              <a:solidFill>
                <a:srgbClr val="426243"/>
              </a:solidFill>
            </a:endParaRPr>
          </a:p>
        </p:txBody>
      </p:sp>
      <p:graphicFrame>
        <p:nvGraphicFramePr>
          <p:cNvPr id="5" name="Diagram 4">
            <a:extLst>
              <a:ext uri="{FF2B5EF4-FFF2-40B4-BE49-F238E27FC236}">
                <a16:creationId xmlns:a16="http://schemas.microsoft.com/office/drawing/2014/main" id="{EF3D1428-CE21-64E4-1324-BDC0E62F0D24}"/>
              </a:ext>
            </a:extLst>
          </p:cNvPr>
          <p:cNvGraphicFramePr>
            <a:graphicFrameLocks/>
          </p:cNvGraphicFramePr>
          <p:nvPr>
            <p:extLst>
              <p:ext uri="{D42A27DB-BD31-4B8C-83A1-F6EECF244321}">
                <p14:modId xmlns:p14="http://schemas.microsoft.com/office/powerpoint/2010/main" val="4208699844"/>
              </p:ext>
            </p:extLst>
          </p:nvPr>
        </p:nvGraphicFramePr>
        <p:xfrm>
          <a:off x="5976000" y="1714016"/>
          <a:ext cx="5886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kstfelt 11">
            <a:extLst>
              <a:ext uri="{FF2B5EF4-FFF2-40B4-BE49-F238E27FC236}">
                <a16:creationId xmlns:a16="http://schemas.microsoft.com/office/drawing/2014/main" id="{2C258F95-59F7-0CFF-DFD8-C5CFCD718103}"/>
              </a:ext>
            </a:extLst>
          </p:cNvPr>
          <p:cNvSpPr txBox="1"/>
          <p:nvPr/>
        </p:nvSpPr>
        <p:spPr>
          <a:xfrm>
            <a:off x="5868001" y="5314016"/>
            <a:ext cx="5993999" cy="909412"/>
          </a:xfrm>
          <a:prstGeom prst="rect">
            <a:avLst/>
          </a:prstGeom>
        </p:spPr>
        <p:txBody>
          <a:bodyPr wrap="square" rtlCol="0">
            <a:noAutofit/>
          </a:bodyPr>
          <a:lstStyle/>
          <a:p>
            <a:r>
              <a:rPr lang="da-DK" sz="1300" i="1" dirty="0"/>
              <a:t>Grafen illustrerer den vækstrate, der skal til for at nå EU’s produktionsmål for opgraderet biogas. Til sammenligning er der lavet fremskrivninger med vækstraten for 2022 samt gennemsnittet af de seneste fem års vækst. </a:t>
            </a:r>
            <a:r>
              <a:rPr lang="da-DK" sz="1300" i="1" dirty="0">
                <a:solidFill>
                  <a:srgbClr val="426243"/>
                </a:solidFill>
                <a:latin typeface="Corbel" panose="020B0503020204020204"/>
              </a:rPr>
              <a:t>Data i figuren stammer fra European Biogas Association, EBA Statistical Report 2023.</a:t>
            </a:r>
            <a:endParaRPr kumimoji="0" lang="da-DK" sz="1300" b="0" i="1" u="none" strike="noStrike" kern="1200" cap="none" spc="0" normalizeH="0" baseline="0" noProof="0" dirty="0">
              <a:ln>
                <a:noFill/>
              </a:ln>
              <a:solidFill>
                <a:srgbClr val="426243"/>
              </a:solidFill>
              <a:effectLst/>
              <a:uLnTx/>
              <a:uFillTx/>
              <a:latin typeface="Corbel" panose="020B0503020204020204"/>
              <a:ea typeface="+mn-ea"/>
              <a:cs typeface="+mn-cs"/>
            </a:endParaRPr>
          </a:p>
          <a:p>
            <a:r>
              <a:rPr lang="da-DK" sz="1300" i="1" dirty="0"/>
              <a:t> </a:t>
            </a:r>
          </a:p>
          <a:p>
            <a:pPr marL="0" indent="0" algn="l">
              <a:buNone/>
            </a:pPr>
            <a:endParaRPr lang="da-DK" sz="1300" i="1" dirty="0">
              <a:solidFill>
                <a:srgbClr val="426243"/>
              </a:solidFill>
              <a:highlight>
                <a:srgbClr val="FFFF00"/>
              </a:highlight>
              <a:latin typeface="Corbel" panose="020B0503020204020204"/>
            </a:endParaRPr>
          </a:p>
        </p:txBody>
      </p:sp>
    </p:spTree>
    <p:extLst>
      <p:ext uri="{BB962C8B-B14F-4D97-AF65-F5344CB8AC3E}">
        <p14:creationId xmlns:p14="http://schemas.microsoft.com/office/powerpoint/2010/main" val="38336005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145C5-AFF8-4ADA-81B6-A1DDEE32C897}"/>
              </a:ext>
            </a:extLst>
          </p:cNvPr>
          <p:cNvSpPr>
            <a:spLocks noGrp="1"/>
          </p:cNvSpPr>
          <p:nvPr>
            <p:ph type="title"/>
          </p:nvPr>
        </p:nvSpPr>
        <p:spPr>
          <a:xfrm>
            <a:off x="838200" y="434633"/>
            <a:ext cx="5614115" cy="480131"/>
          </a:xfrm>
        </p:spPr>
        <p:txBody>
          <a:bodyPr/>
          <a:lstStyle/>
          <a:p>
            <a:r>
              <a:rPr lang="da-DK" sz="2800" dirty="0"/>
              <a:t>Sådan har vi gjort</a:t>
            </a:r>
          </a:p>
        </p:txBody>
      </p:sp>
      <p:sp>
        <p:nvSpPr>
          <p:cNvPr id="4" name="Pladsholder til indhold 3">
            <a:extLst>
              <a:ext uri="{FF2B5EF4-FFF2-40B4-BE49-F238E27FC236}">
                <a16:creationId xmlns:a16="http://schemas.microsoft.com/office/drawing/2014/main" id="{482E8847-1EC3-42C3-A4C2-22176D3473C9}"/>
              </a:ext>
            </a:extLst>
          </p:cNvPr>
          <p:cNvSpPr>
            <a:spLocks noGrp="1"/>
          </p:cNvSpPr>
          <p:nvPr>
            <p:ph sz="half" idx="2"/>
          </p:nvPr>
        </p:nvSpPr>
        <p:spPr/>
        <p:txBody>
          <a:bodyPr>
            <a:normAutofit/>
          </a:bodyPr>
          <a:lstStyle/>
          <a:p>
            <a:pPr defTabSz="360000"/>
            <a:r>
              <a:rPr lang="da-DK" sz="1300" dirty="0"/>
              <a:t>63:	Datagrundlag og forudsætninger</a:t>
            </a:r>
          </a:p>
          <a:p>
            <a:pPr defTabSz="360000"/>
            <a:r>
              <a:rPr lang="da-DK" sz="1300" dirty="0"/>
              <a:t>64:	Nøgletal og standardværdier</a:t>
            </a:r>
          </a:p>
          <a:p>
            <a:pPr defTabSz="360000"/>
            <a:r>
              <a:rPr lang="da-DK" sz="1300" dirty="0"/>
              <a:t>65:	Referencer</a:t>
            </a:r>
          </a:p>
        </p:txBody>
      </p:sp>
      <p:sp>
        <p:nvSpPr>
          <p:cNvPr id="5" name="Pladsholder til tekst 4">
            <a:extLst>
              <a:ext uri="{FF2B5EF4-FFF2-40B4-BE49-F238E27FC236}">
                <a16:creationId xmlns:a16="http://schemas.microsoft.com/office/drawing/2014/main" id="{D0180B7F-7E15-4999-A3B0-19EB01D8B451}"/>
              </a:ext>
            </a:extLst>
          </p:cNvPr>
          <p:cNvSpPr>
            <a:spLocks noGrp="1"/>
          </p:cNvSpPr>
          <p:nvPr>
            <p:ph type="body" idx="11"/>
          </p:nvPr>
        </p:nvSpPr>
        <p:spPr/>
        <p:txBody>
          <a:bodyPr/>
          <a:lstStyle/>
          <a:p>
            <a:r>
              <a:rPr lang="da-DK" dirty="0"/>
              <a:t>Indhold</a:t>
            </a:r>
          </a:p>
        </p:txBody>
      </p:sp>
      <p:pic>
        <p:nvPicPr>
          <p:cNvPr id="7" name="Pladsholder til billede 6">
            <a:extLst>
              <a:ext uri="{FF2B5EF4-FFF2-40B4-BE49-F238E27FC236}">
                <a16:creationId xmlns:a16="http://schemas.microsoft.com/office/drawing/2014/main" id="{1DD67A52-B829-9242-C6D9-9EC692B9D0CC}"/>
              </a:ext>
            </a:extLst>
          </p:cNvPr>
          <p:cNvPicPr>
            <a:picLocks noGrp="1" noChangeAspect="1"/>
          </p:cNvPicPr>
          <p:nvPr>
            <p:ph type="pic" sz="quarter" idx="12"/>
          </p:nvPr>
        </p:nvPicPr>
        <p:blipFill>
          <a:blip r:embed="rId3"/>
          <a:srcRect l="27784" r="27784"/>
          <a:stretch>
            <a:fillRect/>
          </a:stretch>
        </p:blipFill>
        <p:spPr/>
      </p:pic>
      <p:sp>
        <p:nvSpPr>
          <p:cNvPr id="6" name="Tekstfelt 5">
            <a:extLst>
              <a:ext uri="{FF2B5EF4-FFF2-40B4-BE49-F238E27FC236}">
                <a16:creationId xmlns:a16="http://schemas.microsoft.com/office/drawing/2014/main" id="{B0153D6A-7534-5C2F-898A-B1CC5E78AF8D}"/>
              </a:ext>
            </a:extLst>
          </p:cNvPr>
          <p:cNvSpPr txBox="1"/>
          <p:nvPr/>
        </p:nvSpPr>
        <p:spPr>
          <a:xfrm>
            <a:off x="796282" y="113015"/>
            <a:ext cx="16905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426243"/>
                </a:solidFill>
                <a:effectLst/>
                <a:uLnTx/>
                <a:uFillTx/>
                <a:latin typeface="Corbel" panose="020B0503020204020204"/>
                <a:ea typeface="+mn-ea"/>
                <a:cs typeface="+mn-cs"/>
              </a:rPr>
              <a:t>62 –  Biogas Outlook 2024</a:t>
            </a:r>
          </a:p>
        </p:txBody>
      </p:sp>
    </p:spTree>
    <p:extLst>
      <p:ext uri="{BB962C8B-B14F-4D97-AF65-F5344CB8AC3E}">
        <p14:creationId xmlns:p14="http://schemas.microsoft.com/office/powerpoint/2010/main" val="22605146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42841" y="722669"/>
            <a:ext cx="5880176" cy="522658"/>
          </a:xfrm>
        </p:spPr>
        <p:txBody>
          <a:bodyPr/>
          <a:lstStyle/>
          <a:p>
            <a:r>
              <a:rPr lang="da-DK" sz="2800" dirty="0"/>
              <a:t>Datagrundlag og forudsætninger</a:t>
            </a:r>
          </a:p>
        </p:txBody>
      </p:sp>
      <p:sp>
        <p:nvSpPr>
          <p:cNvPr id="3" name="Tekstfelt 2">
            <a:extLst>
              <a:ext uri="{FF2B5EF4-FFF2-40B4-BE49-F238E27FC236}">
                <a16:creationId xmlns:a16="http://schemas.microsoft.com/office/drawing/2014/main" id="{417DFFFA-BB72-40BF-83C6-2AD0860EE3FA}"/>
              </a:ext>
            </a:extLst>
          </p:cNvPr>
          <p:cNvSpPr txBox="1"/>
          <p:nvPr/>
        </p:nvSpPr>
        <p:spPr>
          <a:xfrm>
            <a:off x="856994" y="440261"/>
            <a:ext cx="2999550" cy="307777"/>
          </a:xfrm>
          <a:prstGeom prst="rect">
            <a:avLst/>
          </a:prstGeom>
          <a:noFill/>
        </p:spPr>
        <p:txBody>
          <a:bodyPr wrap="square" rtlCol="0">
            <a:spAutoFit/>
          </a:bodyPr>
          <a:lstStyle/>
          <a:p>
            <a:pPr lvl="0">
              <a:defRPr/>
            </a:pPr>
            <a:r>
              <a:rPr lang="da-DK" sz="1400" b="1" dirty="0">
                <a:solidFill>
                  <a:srgbClr val="426243"/>
                </a:solidFill>
              </a:rPr>
              <a:t>Sådan har vi gjort</a:t>
            </a:r>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96782" y="1349830"/>
            <a:ext cx="10455397" cy="4700774"/>
          </a:xfrm>
        </p:spPr>
        <p:txBody>
          <a:bodyPr numCol="2" spcCol="360000">
            <a:noAutofit/>
          </a:bodyPr>
          <a:lstStyle/>
          <a:p>
            <a:r>
              <a:rPr lang="da-DK" sz="1300" dirty="0">
                <a:solidFill>
                  <a:srgbClr val="426243"/>
                </a:solidFill>
              </a:rPr>
              <a:t>Biogas Outlook 2024 tager udgangspunkt i Analyseforudsætninger for Energinet 2023 (AF23)</a:t>
            </a:r>
            <a:r>
              <a:rPr lang="da-DK" sz="1200" i="1" baseline="30000" dirty="0">
                <a:solidFill>
                  <a:srgbClr val="426243"/>
                </a:solidFill>
                <a:latin typeface="Corbel" panose="020B0503020204020204"/>
              </a:rPr>
              <a:t> </a:t>
            </a:r>
            <a:r>
              <a:rPr lang="da-DK" sz="1300" dirty="0">
                <a:solidFill>
                  <a:srgbClr val="426243"/>
                </a:solidFill>
              </a:rPr>
              <a:t>for biogasproduktion – og gasforbrug i Analyseforudsætninger for Energinet 2022 (AF22)</a:t>
            </a:r>
            <a:r>
              <a:rPr lang="da-DK" sz="1200" i="1" baseline="30000" dirty="0">
                <a:solidFill>
                  <a:srgbClr val="426243"/>
                </a:solidFill>
                <a:latin typeface="Corbel" panose="020B0503020204020204"/>
              </a:rPr>
              <a:t> </a:t>
            </a:r>
            <a:r>
              <a:rPr lang="da-DK" sz="1400" i="1" baseline="30000" dirty="0">
                <a:solidFill>
                  <a:srgbClr val="426243"/>
                </a:solidFill>
                <a:latin typeface="Corbel" panose="020B0503020204020204"/>
              </a:rPr>
              <a:t>(1)</a:t>
            </a:r>
            <a:r>
              <a:rPr lang="da-DK" sz="1300" dirty="0">
                <a:solidFill>
                  <a:srgbClr val="426243"/>
                </a:solidFill>
              </a:rPr>
              <a:t>. Energistyrelsen angiver udviklingen af de gyllemængder</a:t>
            </a:r>
            <a:r>
              <a:rPr lang="da-DK" sz="1200" i="1" baseline="30000" dirty="0">
                <a:solidFill>
                  <a:srgbClr val="426243"/>
                </a:solidFill>
                <a:latin typeface="Corbel" panose="020B0503020204020204"/>
              </a:rPr>
              <a:t>(2)</a:t>
            </a:r>
            <a:r>
              <a:rPr lang="da-DK" sz="1300" dirty="0">
                <a:solidFill>
                  <a:srgbClr val="426243"/>
                </a:solidFill>
              </a:rPr>
              <a:t>, der afgasses, men har ikke yderligere information om, hvilke biomasser der forventes anvendt i biogasproduktionen. Derfor har Biogas Danmark antaget biomassefordelingen, dels baseret på de årlige biomasseindberetninger til Energistyrelsen</a:t>
            </a:r>
            <a:r>
              <a:rPr lang="da-DK" sz="1400" i="1" baseline="30000" dirty="0">
                <a:solidFill>
                  <a:srgbClr val="426243"/>
                </a:solidFill>
                <a:latin typeface="Corbel" panose="020B0503020204020204"/>
              </a:rPr>
              <a:t>(3)</a:t>
            </a:r>
            <a:r>
              <a:rPr lang="da-DK" sz="1300" dirty="0">
                <a:solidFill>
                  <a:srgbClr val="426243"/>
                </a:solidFill>
              </a:rPr>
              <a:t>, dels på Syddansk Universitets opgørelse af biomassepotentialet </a:t>
            </a:r>
            <a:r>
              <a:rPr lang="da-DK" sz="1400" i="1" baseline="30000" dirty="0">
                <a:solidFill>
                  <a:srgbClr val="426243"/>
                </a:solidFill>
                <a:latin typeface="Corbel" panose="020B0503020204020204"/>
              </a:rPr>
              <a:t>(10)</a:t>
            </a:r>
            <a:r>
              <a:rPr lang="da-DK" sz="1300" dirty="0">
                <a:solidFill>
                  <a:srgbClr val="426243"/>
                </a:solidFill>
              </a:rPr>
              <a:t>. KF23 omfatter en forventet fordeling af kvæggylle og svinegylle</a:t>
            </a:r>
            <a:r>
              <a:rPr lang="da-DK" sz="1200" i="1" baseline="30000" dirty="0">
                <a:solidFill>
                  <a:srgbClr val="426243"/>
                </a:solidFill>
                <a:latin typeface="Corbel" panose="020B0503020204020204"/>
              </a:rPr>
              <a:t>(2)</a:t>
            </a:r>
            <a:r>
              <a:rPr lang="da-DK" sz="1300" dirty="0">
                <a:solidFill>
                  <a:srgbClr val="426243"/>
                </a:solidFill>
              </a:rPr>
              <a:t>. </a:t>
            </a:r>
          </a:p>
          <a:p>
            <a:endParaRPr lang="da-DK" sz="1300" dirty="0">
              <a:solidFill>
                <a:srgbClr val="426243"/>
              </a:solidFill>
            </a:endParaRPr>
          </a:p>
          <a:p>
            <a:r>
              <a:rPr lang="da-DK" sz="1300" dirty="0">
                <a:solidFill>
                  <a:srgbClr val="426243"/>
                </a:solidFill>
              </a:rPr>
              <a:t>AF22, AF23 og KF23 omfatter heller ikke en detaljeret prognose for indfasningen af hyppig udslusning af gylle fra stalde til biogasanlæg. Samtidig antages det at Energistyrelsen ikke har indarbejdet landbrugsaftalens </a:t>
            </a:r>
            <a:r>
              <a:rPr lang="da-DK" sz="1400" i="1" baseline="30000" dirty="0">
                <a:solidFill>
                  <a:srgbClr val="426243"/>
                </a:solidFill>
                <a:latin typeface="Corbel" panose="020B0503020204020204"/>
              </a:rPr>
              <a:t>(23)</a:t>
            </a:r>
            <a:r>
              <a:rPr lang="da-DK" sz="1300" dirty="0">
                <a:solidFill>
                  <a:srgbClr val="426243"/>
                </a:solidFill>
              </a:rPr>
              <a:t> beslutning om, at hyppig udslusning skal indfases i svinestalde fra 2023. For perioden frem til 2030 har Biogas Danmark derfor lavet egne antagelser herom, baseret på data om hyppig udslusning fra Aarhus Universitet. </a:t>
            </a:r>
          </a:p>
          <a:p>
            <a:endParaRPr lang="da-DK" sz="1300" dirty="0">
              <a:solidFill>
                <a:srgbClr val="426243"/>
              </a:solidFill>
            </a:endParaRPr>
          </a:p>
          <a:p>
            <a:r>
              <a:rPr lang="da-DK" sz="1300" dirty="0">
                <a:solidFill>
                  <a:srgbClr val="426243"/>
                </a:solidFill>
              </a:rPr>
              <a:t>Herudover antages, at metantabet falder fra de målte cirka 2 procent til 1 procent fra 2024, baseret på Klimaaftalen om grøn strøm og varme fra juni 2022 </a:t>
            </a:r>
            <a:r>
              <a:rPr lang="da-DK" sz="1400" i="1" baseline="30000" dirty="0">
                <a:solidFill>
                  <a:srgbClr val="426243"/>
                </a:solidFill>
                <a:latin typeface="Corbel" panose="020B0503020204020204"/>
              </a:rPr>
              <a:t>(15)</a:t>
            </a:r>
            <a:r>
              <a:rPr lang="da-DK" sz="1300" dirty="0">
                <a:solidFill>
                  <a:srgbClr val="426243"/>
                </a:solidFill>
              </a:rPr>
              <a:t>, hvor det er besluttet at indføre regulering af metantabet fra 1. januar 2023. </a:t>
            </a:r>
          </a:p>
          <a:p>
            <a:endParaRPr lang="da-DK" sz="1300" dirty="0">
              <a:solidFill>
                <a:srgbClr val="426243"/>
              </a:solidFill>
            </a:endParaRPr>
          </a:p>
          <a:p>
            <a:endParaRPr lang="da-DK" sz="1300" dirty="0">
              <a:solidFill>
                <a:srgbClr val="426243"/>
              </a:solidFill>
            </a:endParaRPr>
          </a:p>
          <a:p>
            <a:r>
              <a:rPr lang="da-DK" sz="1300" dirty="0">
                <a:solidFill>
                  <a:srgbClr val="426243"/>
                </a:solidFill>
              </a:rPr>
              <a:t>Mens Energistyrelse scenariet følger biogasprognosen i AF23, så tager Frozen Policy scenariet udgangspunkt i Biogas Danmarks vurdering af konsekvenserne af de i perioden gældende rammebetingelser for biogasproduktion. Green Policy scenariet viser, hvordan biogas-produktionen udvikler sig ved en fremrykning af de planlagte udbud samt ved at skabe rammevilkår for et øget salg af ustøttet biogas til transportsektoren. Med udgangspunkt heri har Biogas Danmark udarbejdet antagelser for biomassefordelingen ved en højere biogasproduktion. </a:t>
            </a:r>
          </a:p>
          <a:p>
            <a:endParaRPr lang="da-DK" sz="1300" dirty="0">
              <a:solidFill>
                <a:srgbClr val="426243"/>
              </a:solidFill>
            </a:endParaRPr>
          </a:p>
          <a:p>
            <a:r>
              <a:rPr lang="da-DK" sz="1300" dirty="0">
                <a:solidFill>
                  <a:srgbClr val="426243"/>
                </a:solidFill>
              </a:rPr>
              <a:t>Dette giver både en højere biogasproduktion og større </a:t>
            </a:r>
            <a:r>
              <a:rPr lang="da-DK" sz="1300" dirty="0" err="1">
                <a:solidFill>
                  <a:srgbClr val="426243"/>
                </a:solidFill>
              </a:rPr>
              <a:t>metanreduktion</a:t>
            </a:r>
            <a:r>
              <a:rPr lang="da-DK" sz="1300" dirty="0">
                <a:solidFill>
                  <a:srgbClr val="426243"/>
                </a:solidFill>
              </a:rPr>
              <a:t> i landbruget. </a:t>
            </a:r>
          </a:p>
          <a:p>
            <a:endParaRPr lang="da-DK" sz="1300" dirty="0">
              <a:solidFill>
                <a:srgbClr val="426243"/>
              </a:solidFill>
            </a:endParaRPr>
          </a:p>
          <a:p>
            <a:r>
              <a:rPr lang="da-DK" sz="1300" dirty="0">
                <a:solidFill>
                  <a:srgbClr val="426243"/>
                </a:solidFill>
              </a:rPr>
              <a:t>Reduktioner i kvælstofudvaskning er beregnet på grundlag af forskning fra Aarhus Universitet </a:t>
            </a:r>
            <a:r>
              <a:rPr lang="da-DK" sz="1400" i="1" baseline="30000" dirty="0">
                <a:solidFill>
                  <a:srgbClr val="426243"/>
                </a:solidFill>
                <a:latin typeface="Corbel" panose="020B0503020204020204"/>
              </a:rPr>
              <a:t>(29)</a:t>
            </a:r>
            <a:r>
              <a:rPr lang="da-DK" sz="1300" dirty="0">
                <a:solidFill>
                  <a:srgbClr val="426243"/>
                </a:solidFill>
              </a:rPr>
              <a:t>. Recirkulering af fosfor er beregnet på grundlag af standardværdier fra </a:t>
            </a:r>
            <a:r>
              <a:rPr lang="da-DK" sz="1300" dirty="0" err="1">
                <a:solidFill>
                  <a:srgbClr val="426243"/>
                </a:solidFill>
              </a:rPr>
              <a:t>Seges</a:t>
            </a:r>
            <a:r>
              <a:rPr lang="da-DK" sz="1300" dirty="0">
                <a:solidFill>
                  <a:srgbClr val="426243"/>
                </a:solidFill>
              </a:rPr>
              <a:t>. </a:t>
            </a:r>
            <a:r>
              <a:rPr lang="da-DK" sz="1400" i="1" baseline="30000" dirty="0">
                <a:solidFill>
                  <a:srgbClr val="426243"/>
                </a:solidFill>
                <a:latin typeface="Corbel" panose="020B0503020204020204"/>
              </a:rPr>
              <a:t>(27)</a:t>
            </a:r>
            <a:endParaRPr lang="da-DK" sz="1400" dirty="0">
              <a:solidFill>
                <a:srgbClr val="426243"/>
              </a:solidFill>
            </a:endParaRPr>
          </a:p>
          <a:p>
            <a:endParaRPr lang="da-DK" sz="1300" dirty="0">
              <a:solidFill>
                <a:srgbClr val="426243"/>
              </a:solidFill>
            </a:endParaRPr>
          </a:p>
          <a:p>
            <a:r>
              <a:rPr lang="da-DK" sz="1300" dirty="0">
                <a:solidFill>
                  <a:srgbClr val="426243"/>
                </a:solidFill>
              </a:rPr>
              <a:t>Børsværdi af biogas er beregnet på data fra Energistyrelsen </a:t>
            </a:r>
            <a:r>
              <a:rPr lang="da-DK" sz="1400" i="1" baseline="30000" dirty="0">
                <a:solidFill>
                  <a:srgbClr val="426243"/>
                </a:solidFill>
                <a:latin typeface="Corbel" panose="020B0503020204020204"/>
              </a:rPr>
              <a:t>(5)</a:t>
            </a:r>
            <a:r>
              <a:rPr lang="da-DK" sz="1300" dirty="0">
                <a:solidFill>
                  <a:srgbClr val="426243"/>
                </a:solidFill>
              </a:rPr>
              <a:t>, EEX Gas Market Data </a:t>
            </a:r>
            <a:r>
              <a:rPr lang="da-DK" sz="1400" i="1" baseline="30000" dirty="0">
                <a:solidFill>
                  <a:srgbClr val="426243"/>
                </a:solidFill>
                <a:latin typeface="Corbel" panose="020B0503020204020204"/>
              </a:rPr>
              <a:t>(6)</a:t>
            </a:r>
            <a:r>
              <a:rPr lang="da-DK" sz="1300" dirty="0">
                <a:solidFill>
                  <a:srgbClr val="426243"/>
                </a:solidFill>
              </a:rPr>
              <a:t> og Energinet </a:t>
            </a:r>
            <a:r>
              <a:rPr lang="da-DK" sz="1400" i="1" baseline="30000" dirty="0">
                <a:solidFill>
                  <a:srgbClr val="426243"/>
                </a:solidFill>
                <a:latin typeface="Corbel" panose="020B0503020204020204"/>
              </a:rPr>
              <a:t>(7)</a:t>
            </a:r>
            <a:r>
              <a:rPr lang="da-DK" sz="1300" dirty="0">
                <a:solidFill>
                  <a:srgbClr val="426243"/>
                </a:solidFill>
              </a:rPr>
              <a:t>. </a:t>
            </a:r>
          </a:p>
          <a:p>
            <a:endParaRPr lang="da-DK" sz="1300" dirty="0">
              <a:solidFill>
                <a:srgbClr val="426243"/>
              </a:solidFill>
            </a:endParaRPr>
          </a:p>
          <a:p>
            <a:r>
              <a:rPr lang="da-DK" sz="1300" dirty="0">
                <a:solidFill>
                  <a:srgbClr val="426243"/>
                </a:solidFill>
              </a:rPr>
              <a:t>Beregninger for CO</a:t>
            </a:r>
            <a:r>
              <a:rPr lang="da-DK" sz="1300" baseline="-25000" dirty="0">
                <a:solidFill>
                  <a:srgbClr val="426243"/>
                </a:solidFill>
              </a:rPr>
              <a:t>2</a:t>
            </a:r>
            <a:r>
              <a:rPr lang="da-DK" sz="1300" dirty="0">
                <a:solidFill>
                  <a:srgbClr val="426243"/>
                </a:solidFill>
              </a:rPr>
              <a:t>-lagring og Power-to-X er primært baseret på Energistyrelsens teknologikataloger.</a:t>
            </a:r>
            <a:r>
              <a:rPr lang="da-DK" sz="1200" i="1" baseline="30000" dirty="0">
                <a:solidFill>
                  <a:srgbClr val="426243"/>
                </a:solidFill>
                <a:latin typeface="Corbel" panose="020B0503020204020204"/>
              </a:rPr>
              <a:t> </a:t>
            </a:r>
            <a:r>
              <a:rPr lang="da-DK" sz="1400" i="1" baseline="30000" dirty="0">
                <a:solidFill>
                  <a:srgbClr val="426243"/>
                </a:solidFill>
                <a:latin typeface="Corbel" panose="020B0503020204020204"/>
              </a:rPr>
              <a:t>(13)</a:t>
            </a:r>
            <a:r>
              <a:rPr lang="da-DK" sz="1300" dirty="0">
                <a:solidFill>
                  <a:srgbClr val="426243"/>
                </a:solidFill>
              </a:rPr>
              <a:t> CO</a:t>
            </a:r>
            <a:r>
              <a:rPr lang="da-DK" sz="1300" baseline="-25000" dirty="0">
                <a:solidFill>
                  <a:srgbClr val="426243"/>
                </a:solidFill>
              </a:rPr>
              <a:t>2</a:t>
            </a:r>
            <a:r>
              <a:rPr lang="da-DK" sz="1300" dirty="0">
                <a:solidFill>
                  <a:srgbClr val="426243"/>
                </a:solidFill>
              </a:rPr>
              <a:t>-indholdet er beregnet på grundlag af fordelingen af CO</a:t>
            </a:r>
            <a:r>
              <a:rPr lang="da-DK" sz="1300" baseline="-25000" dirty="0">
                <a:solidFill>
                  <a:srgbClr val="426243"/>
                </a:solidFill>
              </a:rPr>
              <a:t>2</a:t>
            </a:r>
            <a:r>
              <a:rPr lang="da-DK" sz="1300" dirty="0">
                <a:solidFill>
                  <a:srgbClr val="426243"/>
                </a:solidFill>
              </a:rPr>
              <a:t> og metan i biogas. </a:t>
            </a:r>
            <a:endParaRPr lang="da-DK" sz="1400" dirty="0">
              <a:solidFill>
                <a:srgbClr val="426243"/>
              </a:solidFill>
            </a:endParaRP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63 –  Biogas Outlook 2024</a:t>
            </a:r>
          </a:p>
        </p:txBody>
      </p:sp>
    </p:spTree>
    <p:extLst>
      <p:ext uri="{BB962C8B-B14F-4D97-AF65-F5344CB8AC3E}">
        <p14:creationId xmlns:p14="http://schemas.microsoft.com/office/powerpoint/2010/main" val="8367104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31EA-9C31-4B40-A654-4CB790A67197}"/>
              </a:ext>
            </a:extLst>
          </p:cNvPr>
          <p:cNvSpPr>
            <a:spLocks noGrp="1"/>
          </p:cNvSpPr>
          <p:nvPr>
            <p:ph type="title"/>
          </p:nvPr>
        </p:nvSpPr>
        <p:spPr>
          <a:xfrm>
            <a:off x="842841" y="722668"/>
            <a:ext cx="8283742" cy="480131"/>
          </a:xfrm>
        </p:spPr>
        <p:txBody>
          <a:bodyPr/>
          <a:lstStyle/>
          <a:p>
            <a:r>
              <a:rPr lang="da-DK" sz="2800" dirty="0"/>
              <a:t>Nøgletal og standardværdier</a:t>
            </a:r>
          </a:p>
        </p:txBody>
      </p:sp>
      <p:sp>
        <p:nvSpPr>
          <p:cNvPr id="3" name="Tekstfelt 2">
            <a:extLst>
              <a:ext uri="{FF2B5EF4-FFF2-40B4-BE49-F238E27FC236}">
                <a16:creationId xmlns:a16="http://schemas.microsoft.com/office/drawing/2014/main" id="{417DFFFA-BB72-40BF-83C6-2AD0860EE3FA}"/>
              </a:ext>
            </a:extLst>
          </p:cNvPr>
          <p:cNvSpPr txBox="1"/>
          <p:nvPr/>
        </p:nvSpPr>
        <p:spPr>
          <a:xfrm>
            <a:off x="856994" y="440261"/>
            <a:ext cx="2999550" cy="307777"/>
          </a:xfrm>
          <a:prstGeom prst="rect">
            <a:avLst/>
          </a:prstGeom>
          <a:noFill/>
        </p:spPr>
        <p:txBody>
          <a:bodyPr wrap="square" rtlCol="0">
            <a:spAutoFit/>
          </a:bodyPr>
          <a:lstStyle/>
          <a:p>
            <a:pPr lvl="0">
              <a:defRPr/>
            </a:pPr>
            <a:r>
              <a:rPr lang="da-DK" sz="1400" b="1" dirty="0">
                <a:solidFill>
                  <a:srgbClr val="426243"/>
                </a:solidFill>
              </a:rPr>
              <a:t>Sådan har vi gjort</a:t>
            </a:r>
          </a:p>
        </p:txBody>
      </p:sp>
      <p:sp>
        <p:nvSpPr>
          <p:cNvPr id="23" name="Pladsholder til indhold 5">
            <a:extLst>
              <a:ext uri="{FF2B5EF4-FFF2-40B4-BE49-F238E27FC236}">
                <a16:creationId xmlns:a16="http://schemas.microsoft.com/office/drawing/2014/main" id="{A1492CC7-80C6-43EF-A996-93292DA1F392}"/>
              </a:ext>
            </a:extLst>
          </p:cNvPr>
          <p:cNvSpPr>
            <a:spLocks noGrp="1"/>
          </p:cNvSpPr>
          <p:nvPr>
            <p:ph idx="14"/>
          </p:nvPr>
        </p:nvSpPr>
        <p:spPr>
          <a:xfrm>
            <a:off x="896783" y="1485206"/>
            <a:ext cx="5199217" cy="996737"/>
          </a:xfrm>
        </p:spPr>
        <p:txBody>
          <a:bodyPr>
            <a:noAutofit/>
          </a:bodyPr>
          <a:lstStyle/>
          <a:p>
            <a:r>
              <a:rPr lang="da-DK" sz="1300" dirty="0"/>
              <a:t>Tabellerne på denne side viser de centrale værdier for gasudbytte for forskellige biomasser </a:t>
            </a:r>
            <a:r>
              <a:rPr lang="da-DK" sz="1400" i="1" baseline="30000" dirty="0">
                <a:solidFill>
                  <a:srgbClr val="426243"/>
                </a:solidFill>
                <a:latin typeface="Corbel" panose="020B0503020204020204"/>
              </a:rPr>
              <a:t>(2, 39)</a:t>
            </a:r>
            <a:r>
              <a:rPr lang="da-DK" sz="1300" dirty="0"/>
              <a:t> samt de anvendte værdier for energiindhold i massefylde, klimaeffekter, metantab, fremskrivning af hyppig udslusning mv.</a:t>
            </a:r>
          </a:p>
        </p:txBody>
      </p:sp>
      <p:sp>
        <p:nvSpPr>
          <p:cNvPr id="15" name="Tekstfelt 14">
            <a:extLst>
              <a:ext uri="{FF2B5EF4-FFF2-40B4-BE49-F238E27FC236}">
                <a16:creationId xmlns:a16="http://schemas.microsoft.com/office/drawing/2014/main" id="{0A74178F-B3ED-4CBF-B95D-D6B22346A407}"/>
              </a:ext>
            </a:extLst>
          </p:cNvPr>
          <p:cNvSpPr txBox="1"/>
          <p:nvPr/>
        </p:nvSpPr>
        <p:spPr>
          <a:xfrm>
            <a:off x="779934" y="113015"/>
            <a:ext cx="1690576" cy="246221"/>
          </a:xfrm>
          <a:prstGeom prst="rect">
            <a:avLst/>
          </a:prstGeom>
          <a:noFill/>
        </p:spPr>
        <p:txBody>
          <a:bodyPr wrap="square" rtlCol="0">
            <a:spAutoFit/>
          </a:bodyPr>
          <a:lstStyle/>
          <a:p>
            <a:pPr algn="ctr"/>
            <a:r>
              <a:rPr lang="da-DK" sz="1000" dirty="0"/>
              <a:t>64 –  Biogas Outlook 2024</a:t>
            </a:r>
          </a:p>
        </p:txBody>
      </p:sp>
      <p:pic>
        <p:nvPicPr>
          <p:cNvPr id="8" name="Billede 7">
            <a:extLst>
              <a:ext uri="{FF2B5EF4-FFF2-40B4-BE49-F238E27FC236}">
                <a16:creationId xmlns:a16="http://schemas.microsoft.com/office/drawing/2014/main" id="{631057F8-B4E3-9427-F06B-DE64019E225A}"/>
              </a:ext>
            </a:extLst>
          </p:cNvPr>
          <p:cNvPicPr>
            <a:picLocks noChangeAspect="1"/>
          </p:cNvPicPr>
          <p:nvPr/>
        </p:nvPicPr>
        <p:blipFill>
          <a:blip r:embed="rId3"/>
          <a:stretch>
            <a:fillRect/>
          </a:stretch>
        </p:blipFill>
        <p:spPr>
          <a:xfrm>
            <a:off x="974376" y="3256645"/>
            <a:ext cx="4928936" cy="2391678"/>
          </a:xfrm>
          <a:prstGeom prst="rect">
            <a:avLst/>
          </a:prstGeom>
        </p:spPr>
      </p:pic>
      <p:pic>
        <p:nvPicPr>
          <p:cNvPr id="13" name="Billede 12">
            <a:extLst>
              <a:ext uri="{FF2B5EF4-FFF2-40B4-BE49-F238E27FC236}">
                <a16:creationId xmlns:a16="http://schemas.microsoft.com/office/drawing/2014/main" id="{B5F94459-1883-BDF3-0303-050734432265}"/>
              </a:ext>
            </a:extLst>
          </p:cNvPr>
          <p:cNvPicPr>
            <a:picLocks noChangeAspect="1"/>
          </p:cNvPicPr>
          <p:nvPr/>
        </p:nvPicPr>
        <p:blipFill>
          <a:blip r:embed="rId4"/>
          <a:stretch>
            <a:fillRect/>
          </a:stretch>
        </p:blipFill>
        <p:spPr>
          <a:xfrm>
            <a:off x="6667125" y="760305"/>
            <a:ext cx="4918915" cy="4888018"/>
          </a:xfrm>
          <a:prstGeom prst="rect">
            <a:avLst/>
          </a:prstGeom>
        </p:spPr>
      </p:pic>
    </p:spTree>
    <p:extLst>
      <p:ext uri="{BB962C8B-B14F-4D97-AF65-F5344CB8AC3E}">
        <p14:creationId xmlns:p14="http://schemas.microsoft.com/office/powerpoint/2010/main" val="4563212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3D8F99-94B6-471E-8093-DB0D4311CCCA}"/>
              </a:ext>
            </a:extLst>
          </p:cNvPr>
          <p:cNvSpPr>
            <a:spLocks noGrp="1"/>
          </p:cNvSpPr>
          <p:nvPr>
            <p:ph type="title"/>
          </p:nvPr>
        </p:nvSpPr>
        <p:spPr/>
        <p:txBody>
          <a:bodyPr/>
          <a:lstStyle/>
          <a:p>
            <a:r>
              <a:rPr lang="da-DK" dirty="0"/>
              <a:t>Referencer</a:t>
            </a:r>
          </a:p>
        </p:txBody>
      </p:sp>
      <p:sp>
        <p:nvSpPr>
          <p:cNvPr id="9" name="Pladsholder til indhold 6">
            <a:extLst>
              <a:ext uri="{FF2B5EF4-FFF2-40B4-BE49-F238E27FC236}">
                <a16:creationId xmlns:a16="http://schemas.microsoft.com/office/drawing/2014/main" id="{5DF1E48A-BDB2-716B-CA46-A0A17F6CC134}"/>
              </a:ext>
            </a:extLst>
          </p:cNvPr>
          <p:cNvSpPr>
            <a:spLocks noGrp="1"/>
          </p:cNvSpPr>
          <p:nvPr>
            <p:ph idx="18"/>
          </p:nvPr>
        </p:nvSpPr>
        <p:spPr>
          <a:xfrm>
            <a:off x="838200" y="1081269"/>
            <a:ext cx="11231880" cy="4957790"/>
          </a:xfrm>
        </p:spPr>
        <p:txBody>
          <a:bodyPr>
            <a:noAutofit/>
          </a:bodyPr>
          <a:lstStyle/>
          <a:p>
            <a:pPr marL="0" indent="0">
              <a:lnSpc>
                <a:spcPct val="110000"/>
              </a:lnSpc>
              <a:buNone/>
            </a:pPr>
            <a:r>
              <a:rPr lang="da-DK" sz="1300" b="1" dirty="0">
                <a:solidFill>
                  <a:srgbClr val="000000"/>
                </a:solidFill>
              </a:rPr>
              <a:t>Note nr.	Reference/Emne			Link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 	Analyseforudsætninger for Energinet		</a:t>
            </a:r>
            <a:r>
              <a:rPr lang="en-US" sz="1050" u="sng" dirty="0">
                <a:solidFill>
                  <a:srgbClr val="0563C1"/>
                </a:solidFill>
                <a:effectLst/>
                <a:latin typeface="+mj-lt"/>
                <a:ea typeface="Calibri" panose="020F0502020204030204" pitchFamily="34" charset="0"/>
                <a:cs typeface="Segoe UI" panose="020B0502040204020203" pitchFamily="34" charset="0"/>
              </a:rPr>
              <a:t>https://ens.dk/service/fremskrivninger-analyser-modeller/analyseforudsaetninger-til-energinet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2 	</a:t>
            </a:r>
            <a:r>
              <a:rPr lang="en-US" sz="1200" dirty="0" err="1">
                <a:solidFill>
                  <a:srgbClr val="000000"/>
                </a:solidFill>
                <a:latin typeface="+mj-lt"/>
                <a:cs typeface="Segoe UI" panose="020B0502040204020203" pitchFamily="34" charset="0"/>
              </a:rPr>
              <a:t>Klimastatus</a:t>
            </a:r>
            <a:r>
              <a:rPr lang="en-US" sz="1200" dirty="0">
                <a:solidFill>
                  <a:srgbClr val="000000"/>
                </a:solidFill>
                <a:latin typeface="+mj-lt"/>
                <a:cs typeface="Segoe UI" panose="020B0502040204020203" pitchFamily="34" charset="0"/>
              </a:rPr>
              <a:t>- og </a:t>
            </a:r>
            <a:r>
              <a:rPr lang="en-US" sz="1200" dirty="0" err="1">
                <a:solidFill>
                  <a:srgbClr val="000000"/>
                </a:solidFill>
                <a:latin typeface="+mj-lt"/>
                <a:cs typeface="Segoe UI" panose="020B0502040204020203" pitchFamily="34" charset="0"/>
              </a:rPr>
              <a:t>fremskrivning</a:t>
            </a:r>
            <a:r>
              <a:rPr lang="en-US" sz="1200" dirty="0">
                <a:solidFill>
                  <a:srgbClr val="000000"/>
                </a:solidFill>
                <a:latin typeface="+mj-lt"/>
                <a:cs typeface="Segoe UI" panose="020B0502040204020203" pitchFamily="34" charset="0"/>
              </a:rPr>
              <a:t>, 2023 </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https://ens.dk/service/fremskrivninger-analyser-modeller/klimastatus-og-fremskrivning-2023</a:t>
            </a:r>
            <a:br>
              <a:rPr lang="en-US" sz="1050" dirty="0">
                <a:solidFill>
                  <a:srgbClr val="000000"/>
                </a:solidFill>
                <a:effectLst/>
                <a:latin typeface="+mj-lt"/>
                <a:ea typeface="Calibri" panose="020F0502020204030204" pitchFamily="34" charset="0"/>
                <a:cs typeface="Segoe UI" panose="020B0502040204020203" pitchFamily="34" charset="0"/>
              </a:rPr>
            </a:br>
            <a:r>
              <a:rPr lang="en-US" sz="1200" dirty="0">
                <a:solidFill>
                  <a:srgbClr val="000000"/>
                </a:solidFill>
                <a:effectLst/>
                <a:latin typeface="+mj-lt"/>
                <a:ea typeface="Calibri" panose="020F0502020204030204" pitchFamily="34" charset="0"/>
                <a:cs typeface="Segoe UI" panose="020B0502040204020203" pitchFamily="34" charset="0"/>
              </a:rPr>
              <a:t>3	BiB-analyse, 2021 		 	</a:t>
            </a:r>
            <a:r>
              <a:rPr lang="en-US" sz="1050" u="sng" dirty="0">
                <a:solidFill>
                  <a:srgbClr val="0563C1"/>
                </a:solidFill>
                <a:effectLst/>
                <a:latin typeface="+mj-lt"/>
                <a:ea typeface="Calibri" panose="020F050202020403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https://view.officeapps.live.com/op/view.aspx?src=https%3A%2F%2Fens.dk%2Fsites%2Fens.dk%2Ffiles</a:t>
            </a:r>
            <a:r>
              <a:rPr lang="en-US" sz="1050" u="sng" dirty="0">
                <a:solidFill>
                  <a:srgbClr val="0563C1"/>
                </a:solidFill>
                <a:effectLst/>
                <a:latin typeface="+mj-lt"/>
                <a:ea typeface="Calibri" panose="020F0502020204030204" pitchFamily="34" charset="0"/>
                <a:cs typeface="Segoe UI" panose="020B0502040204020203" pitchFamily="34" charset="0"/>
              </a:rPr>
              <a:t>  </a:t>
            </a:r>
            <a:br>
              <a:rPr lang="en-US" sz="1050" dirty="0">
                <a:solidFill>
                  <a:srgbClr val="0563C1"/>
                </a:solidFill>
                <a:effectLst/>
                <a:latin typeface="+mj-lt"/>
                <a:ea typeface="Calibri" panose="020F0502020204030204" pitchFamily="34" charset="0"/>
                <a:cs typeface="Segoe UI" panose="020B0502040204020203" pitchFamily="34" charset="0"/>
              </a:rPr>
            </a:br>
            <a:r>
              <a:rPr lang="en-US" sz="1050" dirty="0">
                <a:solidFill>
                  <a:srgbClr val="0563C1"/>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%2Ffiles%2FBioenergi%2Fbiomasseopgoerelse_0.xlsx&amp;wdOrigin</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4	Biogas Danmark			</a:t>
            </a:r>
            <a:r>
              <a:rPr lang="en-US" sz="1050" u="sng" dirty="0">
                <a:solidFill>
                  <a:srgbClr val="0563C1"/>
                </a:solidFill>
                <a:effectLst/>
                <a:latin typeface="+mj-lt"/>
                <a:ea typeface="Calibri" panose="020F0502020204030204" pitchFamily="34" charset="0"/>
                <a:cs typeface="Segoe UI" panose="020B0502040204020203" pitchFamily="34" charset="0"/>
              </a:rPr>
              <a:t>https://www.biogas.dk</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5 	Energinet, mængde biogas til gasnettet  		</a:t>
            </a:r>
            <a:r>
              <a:rPr lang="en-US" sz="1050" u="sng" dirty="0">
                <a:solidFill>
                  <a:srgbClr val="0563C1"/>
                </a:solidFill>
                <a:effectLst/>
                <a:latin typeface="+mj-lt"/>
                <a:ea typeface="Calibri" panose="020F0502020204030204" pitchFamily="34" charset="0"/>
                <a:cs typeface="Segoe UI" panose="020B0502040204020203" pitchFamily="34" charset="0"/>
              </a:rPr>
              <a:t>https://www.energidataservice.dk/tso-gas/Gasflow </a:t>
            </a:r>
            <a:endParaRPr lang="en-US" sz="1200" u="sng" dirty="0">
              <a:solidFill>
                <a:srgbClr val="0563C1"/>
              </a:solidFill>
              <a:effectLst/>
              <a:latin typeface="+mj-lt"/>
              <a:ea typeface="Calibri" panose="020F0502020204030204" pitchFamily="34" charset="0"/>
              <a:cs typeface="Segoe UI" panose="020B0502040204020203" pitchFamily="34" charset="0"/>
            </a:endParaRP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6	Energistyrelsen, Støttesatser 2024 		</a:t>
            </a:r>
            <a:r>
              <a:rPr lang="en-US" sz="1050" u="sng" dirty="0">
                <a:solidFill>
                  <a:srgbClr val="0563C1"/>
                </a:solidFill>
                <a:effectLst/>
                <a:latin typeface="+mj-lt"/>
                <a:ea typeface="Calibri" panose="020F0502020204030204" pitchFamily="34" charset="0"/>
                <a:cs typeface="Segoe UI" panose="020B0502040204020203" pitchFamily="34" charset="0"/>
              </a:rPr>
              <a:t>https://ens.dk/sites/ens.dk/files/Bioenergi/oversigt2024_samlet.pdf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7	Spot market data 			</a:t>
            </a:r>
            <a:r>
              <a:rPr lang="en-US" sz="1050" u="sng" dirty="0">
                <a:solidFill>
                  <a:srgbClr val="0563C1"/>
                </a:solidFill>
                <a:effectLst/>
                <a:latin typeface="+mj-lt"/>
                <a:ea typeface="Calibri" panose="020F0502020204030204" pitchFamily="34" charset="0"/>
                <a:cs typeface="Segoe UI" panose="020B0502040204020203" pitchFamily="34" charset="0"/>
              </a:rPr>
              <a:t>https://www.powernext.com/spot-market-data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8	Biogas Data Online 			</a:t>
            </a:r>
            <a:r>
              <a:rPr lang="en-US" sz="1050" u="sng" dirty="0">
                <a:solidFill>
                  <a:srgbClr val="0563C1"/>
                </a:solidFill>
                <a:effectLst/>
                <a:latin typeface="+mj-lt"/>
                <a:ea typeface="Calibri" panose="020F0502020204030204" pitchFamily="34" charset="0"/>
                <a:cs typeface="Segoe UI" panose="020B0502040204020203" pitchFamily="34" charset="0"/>
              </a:rPr>
              <a:t>https://www.biogas.dk/biogas-data-online/ </a:t>
            </a:r>
            <a:r>
              <a:rPr lang="en-US" sz="1050" dirty="0">
                <a:solidFill>
                  <a:srgbClr val="000000"/>
                </a:solidFill>
                <a:effectLst/>
                <a:latin typeface="+mj-lt"/>
                <a:ea typeface="Calibri" panose="020F0502020204030204" pitchFamily="34" charset="0"/>
                <a:cs typeface="Segoe UI" panose="020B0502040204020203" pitchFamily="34" charset="0"/>
              </a:rPr>
              <a:t>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9 	</a:t>
            </a:r>
            <a:r>
              <a:rPr lang="en-US" sz="1200" dirty="0" err="1">
                <a:solidFill>
                  <a:srgbClr val="000000"/>
                </a:solidFill>
                <a:effectLst/>
                <a:latin typeface="+mj-lt"/>
                <a:ea typeface="Calibri" panose="020F0502020204030204" pitchFamily="34" charset="0"/>
                <a:cs typeface="Segoe UI" panose="020B0502040204020203" pitchFamily="34" charset="0"/>
              </a:rPr>
              <a:t>Grøn</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skattereform</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 https://skm.dk/aktuelt/publikationer/rapporter/groen-skattereform-endelig-afrapportering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10 	Energiafgrødeanalysen 			</a:t>
            </a:r>
            <a:r>
              <a:rPr lang="en-US" sz="1050" u="sng" dirty="0">
                <a:solidFill>
                  <a:srgbClr val="0563C1"/>
                </a:solidFill>
                <a:effectLst/>
                <a:latin typeface="+mj-lt"/>
                <a:ea typeface="Calibri" panose="020F0502020204030204" pitchFamily="34" charset="0"/>
                <a:cs typeface="Segoe UI" panose="020B0502040204020203" pitchFamily="34" charset="0"/>
              </a:rPr>
              <a:t>https:/ens.dk/sites/ens.dk/files/</a:t>
            </a:r>
            <a:r>
              <a:rPr lang="en-US" sz="1050" u="sng" dirty="0" err="1">
                <a:solidFill>
                  <a:srgbClr val="0563C1"/>
                </a:solidFill>
                <a:effectLst/>
                <a:latin typeface="+mj-lt"/>
                <a:ea typeface="Calibri" panose="020F0502020204030204" pitchFamily="34" charset="0"/>
                <a:cs typeface="Segoe UI" panose="020B0502040204020203" pitchFamily="34" charset="0"/>
              </a:rPr>
              <a:t>Bioenergi</a:t>
            </a:r>
            <a:r>
              <a:rPr lang="en-US" sz="1050" u="sng" dirty="0">
                <a:solidFill>
                  <a:srgbClr val="0563C1"/>
                </a:solidFill>
                <a:effectLst/>
                <a:latin typeface="+mj-lt"/>
                <a:ea typeface="Calibri" panose="020F0502020204030204" pitchFamily="34" charset="0"/>
                <a:cs typeface="Segoe UI" panose="020B0502040204020203" pitchFamily="34" charset="0"/>
              </a:rPr>
              <a:t>/energiafgroedeanalysen_med_bilag.pdf</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11 	</a:t>
            </a:r>
            <a:r>
              <a:rPr lang="en-US" sz="1200" dirty="0" err="1">
                <a:solidFill>
                  <a:srgbClr val="000000"/>
                </a:solidFill>
                <a:effectLst/>
                <a:latin typeface="+mj-lt"/>
                <a:ea typeface="Calibri" panose="020F0502020204030204" pitchFamily="34" charset="0"/>
                <a:cs typeface="Segoe UI" panose="020B0502040204020203" pitchFamily="34" charset="0"/>
              </a:rPr>
              <a:t>Afgasset</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biomasse</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opretholder</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jordens</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kulstof</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https://onlinelibrary.wiley.com/doi/full/10.1111/gcbb.12733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12	</a:t>
            </a:r>
            <a:r>
              <a:rPr lang="en-US" sz="1200" dirty="0" err="1">
                <a:solidFill>
                  <a:srgbClr val="000000"/>
                </a:solidFill>
                <a:effectLst/>
                <a:latin typeface="+mj-lt"/>
                <a:ea typeface="Calibri" panose="020F0502020204030204" pitchFamily="34" charset="0"/>
                <a:cs typeface="Segoe UI" panose="020B0502040204020203" pitchFamily="34" charset="0"/>
              </a:rPr>
              <a:t>Elektricitetproduktion</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fordelt</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på</a:t>
            </a:r>
            <a:r>
              <a:rPr lang="en-US" sz="1200" dirty="0">
                <a:solidFill>
                  <a:srgbClr val="000000"/>
                </a:solidFill>
                <a:effectLst/>
                <a:latin typeface="+mj-lt"/>
                <a:ea typeface="Calibri" panose="020F0502020204030204" pitchFamily="34" charset="0"/>
                <a:cs typeface="Segoe UI" panose="020B0502040204020203" pitchFamily="34" charset="0"/>
              </a:rPr>
              <a:t> type 		</a:t>
            </a:r>
            <a:r>
              <a:rPr lang="en-US" sz="1050" u="sng" dirty="0">
                <a:solidFill>
                  <a:srgbClr val="0563C1"/>
                </a:solidFill>
                <a:effectLst/>
                <a:latin typeface="+mj-lt"/>
                <a:ea typeface="Calibri" panose="020F0502020204030204" pitchFamily="34" charset="0"/>
                <a:cs typeface="Segoe UI" panose="020B0502040204020203" pitchFamily="34" charset="0"/>
              </a:rPr>
              <a:t>https://transparency.entsoe.eu/generation/r2/actualGenerationPerProductionType/show </a:t>
            </a:r>
            <a:endParaRPr lang="en-US" sz="1200" u="sng" dirty="0">
              <a:solidFill>
                <a:srgbClr val="0563C1"/>
              </a:solidFill>
              <a:effectLst/>
              <a:latin typeface="+mj-lt"/>
              <a:ea typeface="Calibri" panose="020F0502020204030204" pitchFamily="34" charset="0"/>
              <a:cs typeface="Segoe UI" panose="020B0502040204020203" pitchFamily="34" charset="0"/>
            </a:endParaRP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13	</a:t>
            </a:r>
            <a:r>
              <a:rPr lang="en-US" sz="1200" dirty="0" err="1">
                <a:solidFill>
                  <a:srgbClr val="000000"/>
                </a:solidFill>
                <a:effectLst/>
                <a:latin typeface="+mj-lt"/>
                <a:ea typeface="Calibri" panose="020F0502020204030204" pitchFamily="34" charset="0"/>
                <a:cs typeface="Segoe UI" panose="020B0502040204020203" pitchFamily="34" charset="0"/>
              </a:rPr>
              <a:t>Teknologikatalog</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fornybare</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brændstoffer</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https://ens.dk/sites/ens.dk/files/Analyser/technology_data_for_renewable_fuels.pdf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14 	Metantab </a:t>
            </a:r>
            <a:r>
              <a:rPr lang="en-US" sz="1200" dirty="0" err="1">
                <a:solidFill>
                  <a:srgbClr val="000000"/>
                </a:solidFill>
                <a:effectLst/>
                <a:latin typeface="+mj-lt"/>
                <a:ea typeface="Calibri" panose="020F0502020204030204" pitchFamily="34" charset="0"/>
                <a:cs typeface="Segoe UI" panose="020B0502040204020203" pitchFamily="34" charset="0"/>
              </a:rPr>
              <a:t>på</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danske</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200" dirty="0" err="1">
                <a:solidFill>
                  <a:srgbClr val="000000"/>
                </a:solidFill>
                <a:effectLst/>
                <a:latin typeface="+mj-lt"/>
                <a:ea typeface="Calibri" panose="020F0502020204030204" pitchFamily="34" charset="0"/>
                <a:cs typeface="Segoe UI" panose="020B0502040204020203" pitchFamily="34" charset="0"/>
              </a:rPr>
              <a:t>biogasanlæg</a:t>
            </a:r>
            <a:r>
              <a:rPr lang="en-US" sz="1200" dirty="0">
                <a:solidFill>
                  <a:srgbClr val="000000"/>
                </a:solidFill>
                <a:effectLst/>
                <a:latin typeface="+mj-lt"/>
                <a:ea typeface="Calibri" panose="020F0502020204030204" pitchFamily="34" charset="0"/>
                <a:cs typeface="Segoe UI" panose="020B0502040204020203" pitchFamily="34" charset="0"/>
              </a:rPr>
              <a:t> 2021 		</a:t>
            </a:r>
            <a:r>
              <a:rPr lang="en-US" sz="1050" u="sng" dirty="0">
                <a:solidFill>
                  <a:srgbClr val="0563C1"/>
                </a:solidFill>
                <a:effectLst/>
                <a:latin typeface="+mj-lt"/>
                <a:ea typeface="Calibri" panose="020F0502020204030204" pitchFamily="34" charset="0"/>
                <a:cs typeface="Segoe UI" panose="020B0502040204020203" pitchFamily="34" charset="0"/>
              </a:rPr>
              <a:t>https://ens.dk/sites/ens.dk/files/Bioenergi/metantab_rapport.pdf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15	</a:t>
            </a:r>
            <a:r>
              <a:rPr lang="en-US" sz="1200" dirty="0" err="1">
                <a:solidFill>
                  <a:srgbClr val="000000"/>
                </a:solidFill>
                <a:latin typeface="+mj-lt"/>
              </a:rPr>
              <a:t>Klimaaftale</a:t>
            </a:r>
            <a:r>
              <a:rPr lang="en-US" sz="1200" dirty="0">
                <a:solidFill>
                  <a:srgbClr val="000000"/>
                </a:solidFill>
                <a:latin typeface="+mj-lt"/>
              </a:rPr>
              <a:t> om </a:t>
            </a:r>
            <a:r>
              <a:rPr lang="en-US" sz="1200" dirty="0" err="1">
                <a:solidFill>
                  <a:srgbClr val="000000"/>
                </a:solidFill>
                <a:latin typeface="+mj-lt"/>
              </a:rPr>
              <a:t>grøn</a:t>
            </a:r>
            <a:r>
              <a:rPr lang="en-US" sz="1200" dirty="0">
                <a:solidFill>
                  <a:srgbClr val="000000"/>
                </a:solidFill>
                <a:latin typeface="+mj-lt"/>
              </a:rPr>
              <a:t> </a:t>
            </a:r>
            <a:r>
              <a:rPr lang="en-US" sz="1200" dirty="0" err="1">
                <a:solidFill>
                  <a:srgbClr val="000000"/>
                </a:solidFill>
                <a:latin typeface="+mj-lt"/>
              </a:rPr>
              <a:t>strøm</a:t>
            </a:r>
            <a:r>
              <a:rPr lang="en-US" sz="1200" dirty="0">
                <a:solidFill>
                  <a:srgbClr val="000000"/>
                </a:solidFill>
                <a:latin typeface="+mj-lt"/>
              </a:rPr>
              <a:t> og </a:t>
            </a:r>
            <a:r>
              <a:rPr lang="en-US" sz="1200" dirty="0" err="1">
                <a:solidFill>
                  <a:srgbClr val="000000"/>
                </a:solidFill>
                <a:latin typeface="+mj-lt"/>
              </a:rPr>
              <a:t>varme</a:t>
            </a:r>
            <a:r>
              <a:rPr lang="en-US" sz="1200" dirty="0">
                <a:solidFill>
                  <a:srgbClr val="000000"/>
                </a:solidFill>
                <a:latin typeface="+mj-lt"/>
              </a:rPr>
              <a:t> 2022</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https://www.regeringen.dk/media/11470/klimaaftale-om-groen-stroem-og-varme.pdf </a:t>
            </a:r>
            <a:br>
              <a:rPr lang="en-US" sz="1050" u="sng" dirty="0">
                <a:solidFill>
                  <a:srgbClr val="0563C1"/>
                </a:solidFill>
                <a:effectLst/>
                <a:latin typeface="+mj-lt"/>
                <a:ea typeface="Calibri" panose="020F0502020204030204" pitchFamily="34" charset="0"/>
                <a:cs typeface="Segoe UI" panose="020B0502040204020203" pitchFamily="34" charset="0"/>
              </a:rPr>
            </a:br>
            <a:r>
              <a:rPr lang="en-US" sz="1200" dirty="0">
                <a:solidFill>
                  <a:srgbClr val="000000"/>
                </a:solidFill>
                <a:effectLst/>
                <a:latin typeface="+mj-lt"/>
                <a:ea typeface="Calibri" panose="020F0502020204030204" pitchFamily="34" charset="0"/>
                <a:cs typeface="Segoe UI" panose="020B0502040204020203" pitchFamily="34" charset="0"/>
              </a:rPr>
              <a:t>16	Klimarådet statusrapport 2024		</a:t>
            </a:r>
            <a:r>
              <a:rPr lang="en-US" sz="1050" u="sng" dirty="0">
                <a:solidFill>
                  <a:srgbClr val="0563C1"/>
                </a:solidFill>
                <a:effectLst/>
                <a:latin typeface="+mj-lt"/>
                <a:ea typeface="Calibri" panose="020F0502020204030204" pitchFamily="34" charset="0"/>
                <a:cs typeface="Segoe UI" panose="020B0502040204020203" pitchFamily="34" charset="0"/>
              </a:rPr>
              <a:t>https://klimaraadet.dk/da/rapport/statusrapport-2024</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17	Energinet, </a:t>
            </a:r>
            <a:r>
              <a:rPr lang="en-US" sz="1200" dirty="0" err="1">
                <a:solidFill>
                  <a:srgbClr val="000000"/>
                </a:solidFill>
                <a:effectLst/>
                <a:latin typeface="+mj-lt"/>
                <a:ea typeface="Calibri" panose="020F0502020204030204" pitchFamily="34" charset="0"/>
                <a:cs typeface="Segoe UI" panose="020B0502040204020203" pitchFamily="34" charset="0"/>
              </a:rPr>
              <a:t>Miljøredegørelse</a:t>
            </a:r>
            <a:r>
              <a:rPr lang="en-US" sz="1200" dirty="0">
                <a:solidFill>
                  <a:srgbClr val="000000"/>
                </a:solidFill>
                <a:effectLst/>
                <a:latin typeface="+mj-lt"/>
                <a:ea typeface="Calibri" panose="020F0502020204030204" pitchFamily="34" charset="0"/>
                <a:cs typeface="Segoe UI" panose="020B0502040204020203" pitchFamily="34" charset="0"/>
              </a:rPr>
              <a:t> 2022		</a:t>
            </a:r>
            <a:r>
              <a:rPr lang="en-US" sz="1050" u="sng" dirty="0">
                <a:solidFill>
                  <a:srgbClr val="0563C1"/>
                </a:solidFill>
                <a:effectLst/>
                <a:latin typeface="+mj-lt"/>
                <a:ea typeface="Calibri" panose="020F0502020204030204" pitchFamily="34" charset="0"/>
                <a:cs typeface="Segoe UI" panose="020B0502040204020203" pitchFamily="34" charset="0"/>
              </a:rPr>
              <a:t>https://energinet.dk/om-publikationer/publikationer/miljoredegorelse-2022/ </a:t>
            </a:r>
            <a:r>
              <a:rPr lang="en-US" sz="1050" dirty="0">
                <a:solidFill>
                  <a:srgbClr val="000000"/>
                </a:solidFill>
                <a:effectLst/>
                <a:latin typeface="+mj-lt"/>
                <a:ea typeface="Calibri" panose="020F0502020204030204" pitchFamily="34" charset="0"/>
                <a:cs typeface="Segoe UI" panose="020B0502040204020203" pitchFamily="34" charset="0"/>
              </a:rPr>
              <a:t>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18 	</a:t>
            </a:r>
            <a:r>
              <a:rPr lang="en-US" sz="1200" dirty="0" err="1">
                <a:solidFill>
                  <a:srgbClr val="000000"/>
                </a:solidFill>
                <a:effectLst/>
                <a:latin typeface="+mj-lt"/>
                <a:ea typeface="Calibri" panose="020F0502020204030204" pitchFamily="34" charset="0"/>
                <a:cs typeface="Segoe UI" panose="020B0502040204020203" pitchFamily="34" charset="0"/>
              </a:rPr>
              <a:t>Omstilling</a:t>
            </a:r>
            <a:r>
              <a:rPr lang="en-US" sz="1200" dirty="0">
                <a:solidFill>
                  <a:srgbClr val="000000"/>
                </a:solidFill>
                <a:effectLst/>
                <a:latin typeface="+mj-lt"/>
                <a:ea typeface="Calibri" panose="020F0502020204030204" pitchFamily="34" charset="0"/>
                <a:cs typeface="Segoe UI" panose="020B0502040204020203" pitchFamily="34" charset="0"/>
              </a:rPr>
              <a:t> til tung transport			</a:t>
            </a:r>
            <a:r>
              <a:rPr lang="en-US" sz="1050" u="sng" dirty="0">
                <a:solidFill>
                  <a:srgbClr val="0563C1"/>
                </a:solidFill>
                <a:effectLst/>
                <a:latin typeface="+mj-lt"/>
                <a:ea typeface="Calibri" panose="020F0502020204030204" pitchFamily="34" charset="0"/>
                <a:cs typeface="Segoe UI" panose="020B0502040204020203" pitchFamily="34" charset="0"/>
              </a:rPr>
              <a:t>https://www.regionh.dk/til-fagfolk/trafik/Groenne-koeretoejer/Sider/Tung-transport.aspx </a:t>
            </a:r>
            <a:r>
              <a:rPr lang="en-US" sz="1200" dirty="0">
                <a:solidFill>
                  <a:srgbClr val="000000"/>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19	Energinet, </a:t>
            </a:r>
            <a:r>
              <a:rPr lang="en-US" sz="1200" dirty="0" err="1">
                <a:solidFill>
                  <a:srgbClr val="000000"/>
                </a:solidFill>
                <a:effectLst/>
                <a:latin typeface="+mj-lt"/>
                <a:ea typeface="Calibri" panose="020F0502020204030204" pitchFamily="34" charset="0"/>
                <a:cs typeface="Segoe UI" panose="020B0502040204020203" pitchFamily="34" charset="0"/>
              </a:rPr>
              <a:t>tariffer</a:t>
            </a:r>
            <a:r>
              <a:rPr lang="en-US" sz="1200" dirty="0">
                <a:solidFill>
                  <a:srgbClr val="000000"/>
                </a:solidFill>
                <a:effectLst/>
                <a:latin typeface="+mj-lt"/>
                <a:ea typeface="Calibri" panose="020F0502020204030204" pitchFamily="34" charset="0"/>
                <a:cs typeface="Segoe UI" panose="020B0502040204020203" pitchFamily="34" charset="0"/>
              </a:rPr>
              <a:t> for gas			</a:t>
            </a:r>
            <a:r>
              <a:rPr lang="en-US" sz="1050" u="sng" dirty="0">
                <a:solidFill>
                  <a:srgbClr val="0563C1"/>
                </a:solidFill>
                <a:effectLst/>
                <a:latin typeface="+mj-lt"/>
                <a:ea typeface="Calibri" panose="020F0502020204030204" pitchFamily="34" charset="0"/>
                <a:cs typeface="Segoe UI" panose="020B0502040204020203" pitchFamily="34" charset="0"/>
              </a:rPr>
              <a:t>https://energinet.dk/gas/tariffer-for-gastransport/gaeldende-tariffer/</a:t>
            </a:r>
            <a:br>
              <a:rPr lang="en-US" sz="1050" u="sng" dirty="0">
                <a:solidFill>
                  <a:srgbClr val="0563C1"/>
                </a:solidFill>
                <a:effectLst/>
                <a:latin typeface="+mj-lt"/>
                <a:ea typeface="Calibri" panose="020F0502020204030204" pitchFamily="34" charset="0"/>
                <a:cs typeface="Segoe UI" panose="020B0502040204020203" pitchFamily="34" charset="0"/>
              </a:rPr>
            </a:br>
            <a:r>
              <a:rPr lang="en-US" sz="1200" dirty="0">
                <a:solidFill>
                  <a:srgbClr val="000000"/>
                </a:solidFill>
                <a:effectLst/>
                <a:latin typeface="+mj-lt"/>
                <a:ea typeface="Calibri" panose="020F0502020204030204" pitchFamily="34" charset="0"/>
                <a:cs typeface="Segoe UI" panose="020B0502040204020203" pitchFamily="34" charset="0"/>
              </a:rPr>
              <a:t>20	Evida, </a:t>
            </a:r>
            <a:r>
              <a:rPr lang="en-US" sz="1200" dirty="0" err="1">
                <a:solidFill>
                  <a:srgbClr val="000000"/>
                </a:solidFill>
                <a:effectLst/>
                <a:latin typeface="+mj-lt"/>
                <a:ea typeface="Calibri" panose="020F0502020204030204" pitchFamily="34" charset="0"/>
                <a:cs typeface="Segoe UI" panose="020B0502040204020203" pitchFamily="34" charset="0"/>
              </a:rPr>
              <a:t>Distributionstariffer</a:t>
            </a:r>
            <a:r>
              <a:rPr lang="en-US" sz="1200" dirty="0">
                <a:solidFill>
                  <a:srgbClr val="000000"/>
                </a:solidFill>
                <a:effectLst/>
                <a:latin typeface="+mj-lt"/>
                <a:ea typeface="Calibri" panose="020F0502020204030204" pitchFamily="34" charset="0"/>
                <a:cs typeface="Segoe UI" panose="020B0502040204020203" pitchFamily="34" charset="0"/>
              </a:rPr>
              <a:t>			</a:t>
            </a:r>
            <a:r>
              <a:rPr lang="en-US" sz="1050" u="sng" dirty="0">
                <a:solidFill>
                  <a:srgbClr val="0563C1"/>
                </a:solidFill>
                <a:effectLst/>
                <a:latin typeface="+mj-lt"/>
                <a:ea typeface="Calibri" panose="020F0502020204030204" pitchFamily="34" charset="0"/>
                <a:cs typeface="Segoe UI" panose="020B0502040204020203" pitchFamily="34" charset="0"/>
              </a:rPr>
              <a:t> https://evida.dk/kundeservice/priser-og-betingelser/distributionstariffer/</a:t>
            </a:r>
          </a:p>
          <a:p>
            <a:pPr marL="0" indent="0">
              <a:lnSpc>
                <a:spcPct val="110000"/>
              </a:lnSpc>
              <a:buNone/>
            </a:pPr>
            <a:r>
              <a:rPr lang="en-US" sz="1200" dirty="0">
                <a:solidFill>
                  <a:srgbClr val="000000"/>
                </a:solidFill>
                <a:effectLst/>
                <a:latin typeface="+mj-lt"/>
                <a:ea typeface="Calibri" panose="020F0502020204030204" pitchFamily="34" charset="0"/>
                <a:cs typeface="Segoe UI" panose="020B0502040204020203" pitchFamily="34" charset="0"/>
              </a:rPr>
              <a:t>		</a:t>
            </a:r>
          </a:p>
        </p:txBody>
      </p:sp>
      <p:sp>
        <p:nvSpPr>
          <p:cNvPr id="4" name="Tekstfelt 3">
            <a:extLst>
              <a:ext uri="{FF2B5EF4-FFF2-40B4-BE49-F238E27FC236}">
                <a16:creationId xmlns:a16="http://schemas.microsoft.com/office/drawing/2014/main" id="{4968C149-0B35-136E-207F-0EF5158F6CA6}"/>
              </a:ext>
            </a:extLst>
          </p:cNvPr>
          <p:cNvSpPr txBox="1"/>
          <p:nvPr/>
        </p:nvSpPr>
        <p:spPr>
          <a:xfrm>
            <a:off x="779934" y="113015"/>
            <a:ext cx="1690576" cy="246221"/>
          </a:xfrm>
          <a:prstGeom prst="rect">
            <a:avLst/>
          </a:prstGeom>
          <a:noFill/>
        </p:spPr>
        <p:txBody>
          <a:bodyPr wrap="square" rtlCol="0">
            <a:spAutoFit/>
          </a:bodyPr>
          <a:lstStyle/>
          <a:p>
            <a:pPr algn="ctr"/>
            <a:r>
              <a:rPr lang="da-DK" sz="1000" dirty="0"/>
              <a:t>65 –  Biogas Outlook 2024</a:t>
            </a:r>
          </a:p>
        </p:txBody>
      </p:sp>
    </p:spTree>
    <p:extLst>
      <p:ext uri="{BB962C8B-B14F-4D97-AF65-F5344CB8AC3E}">
        <p14:creationId xmlns:p14="http://schemas.microsoft.com/office/powerpoint/2010/main" val="37042313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3D8F99-94B6-471E-8093-DB0D4311CCCA}"/>
              </a:ext>
            </a:extLst>
          </p:cNvPr>
          <p:cNvSpPr>
            <a:spLocks noGrp="1"/>
          </p:cNvSpPr>
          <p:nvPr>
            <p:ph type="title"/>
          </p:nvPr>
        </p:nvSpPr>
        <p:spPr/>
        <p:txBody>
          <a:bodyPr/>
          <a:lstStyle/>
          <a:p>
            <a:r>
              <a:rPr lang="da-DK" dirty="0"/>
              <a:t>Referencer</a:t>
            </a:r>
          </a:p>
        </p:txBody>
      </p:sp>
      <p:sp>
        <p:nvSpPr>
          <p:cNvPr id="9" name="Pladsholder til indhold 6">
            <a:extLst>
              <a:ext uri="{FF2B5EF4-FFF2-40B4-BE49-F238E27FC236}">
                <a16:creationId xmlns:a16="http://schemas.microsoft.com/office/drawing/2014/main" id="{5DF1E48A-BDB2-716B-CA46-A0A17F6CC134}"/>
              </a:ext>
            </a:extLst>
          </p:cNvPr>
          <p:cNvSpPr>
            <a:spLocks noGrp="1"/>
          </p:cNvSpPr>
          <p:nvPr>
            <p:ph idx="18"/>
          </p:nvPr>
        </p:nvSpPr>
        <p:spPr>
          <a:xfrm>
            <a:off x="838200" y="1081269"/>
            <a:ext cx="11231880" cy="5528186"/>
          </a:xfrm>
        </p:spPr>
        <p:txBody>
          <a:bodyPr>
            <a:noAutofit/>
          </a:bodyPr>
          <a:lstStyle/>
          <a:p>
            <a:pPr marL="0" indent="0">
              <a:lnSpc>
                <a:spcPct val="110000"/>
              </a:lnSpc>
              <a:buNone/>
            </a:pPr>
            <a:r>
              <a:rPr lang="da-DK" sz="1300" b="1" dirty="0">
                <a:solidFill>
                  <a:srgbClr val="000000"/>
                </a:solidFill>
              </a:rPr>
              <a:t>Note nr. 	Reference/emne			Link	 			</a:t>
            </a:r>
            <a:endParaRPr lang="da-DK" sz="1300" dirty="0">
              <a:solidFill>
                <a:srgbClr val="000000"/>
              </a:solidFill>
              <a:effectLst/>
              <a:ea typeface="Calibri" panose="020F0502020204030204" pitchFamily="34" charset="0"/>
              <a:cs typeface="Times New Roman" panose="02020603050405020304" pitchFamily="18" charset="0"/>
            </a:endParaRPr>
          </a:p>
          <a:p>
            <a:pPr marL="0" indent="0">
              <a:lnSpc>
                <a:spcPct val="110000"/>
              </a:lnSpc>
              <a:buNone/>
            </a:pPr>
            <a:r>
              <a:rPr lang="da-DK" sz="1200" dirty="0">
                <a:solidFill>
                  <a:srgbClr val="000000"/>
                </a:solidFill>
                <a:effectLst/>
                <a:latin typeface="+mj-lt"/>
                <a:ea typeface="Calibri" panose="020F0502020204030204" pitchFamily="34" charset="0"/>
                <a:cs typeface="Segoe UI" panose="020B0502040204020203" pitchFamily="34" charset="0"/>
              </a:rPr>
              <a:t>21	 Aftale for CO2-fangst 	 		</a:t>
            </a:r>
            <a:r>
              <a:rPr lang="da-DK" sz="1050" dirty="0">
                <a:solidFill>
                  <a:srgbClr val="0563C1"/>
                </a:solidFill>
                <a:effectLst/>
                <a:latin typeface="+mj-lt"/>
                <a:ea typeface="Calibri" panose="020F050202020403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https://www.regeringen.dk/media/10930/delaftale-om-investeringer-i-et-fortsat-groennere-danmark.pdf</a:t>
            </a:r>
            <a:r>
              <a:rPr lang="da-DK" sz="1050" dirty="0">
                <a:solidFill>
                  <a:srgbClr val="0563C1"/>
                </a:solidFill>
                <a:effectLst/>
                <a:latin typeface="+mj-lt"/>
                <a:ea typeface="Calibri" panose="020F0502020204030204" pitchFamily="34" charset="0"/>
                <a:cs typeface="Segoe UI" panose="020B0502040204020203" pitchFamily="34" charset="0"/>
              </a:rPr>
              <a:t>  </a:t>
            </a:r>
          </a:p>
          <a:p>
            <a:pPr marL="0" indent="0">
              <a:lnSpc>
                <a:spcPct val="110000"/>
              </a:lnSpc>
              <a:buNone/>
            </a:pPr>
            <a:r>
              <a:rPr lang="da-DK" sz="1200" dirty="0">
                <a:solidFill>
                  <a:srgbClr val="000000"/>
                </a:solidFill>
                <a:effectLst/>
                <a:latin typeface="+mj-lt"/>
                <a:ea typeface="Calibri" panose="020F0502020204030204" pitchFamily="34" charset="0"/>
                <a:cs typeface="Segoe UI" panose="020B0502040204020203" pitchFamily="34" charset="0"/>
              </a:rPr>
              <a:t>22 	 Aftale om grøn omstilling af dansk landbrug 	</a:t>
            </a:r>
            <a:r>
              <a:rPr lang="da-DK" sz="1050" dirty="0">
                <a:solidFill>
                  <a:srgbClr val="0563C1"/>
                </a:solidFill>
                <a:effectLst/>
                <a:latin typeface="+mj-lt"/>
                <a:ea typeface="Calibri" panose="020F0502020204030204" pitchFamily="34" charset="0"/>
                <a:cs typeface="Segoe UI" panose="020B0502040204020203" pitchFamily="34" charset="0"/>
                <a:hlinkClick r:id="rId4">
                  <a:extLst>
                    <a:ext uri="{A12FA001-AC4F-418D-AE19-62706E023703}">
                      <ahyp:hlinkClr xmlns:ahyp="http://schemas.microsoft.com/office/drawing/2018/hyperlinkcolor" val="tx"/>
                    </a:ext>
                  </a:extLst>
                </a:hlinkClick>
              </a:rPr>
              <a:t>https://fm.dk/media/25302/aftale-om-groen-omstilling-af-dansk-landbrug_a.pdf</a:t>
            </a:r>
            <a:r>
              <a:rPr lang="da-DK" sz="1050" dirty="0">
                <a:solidFill>
                  <a:srgbClr val="0563C1"/>
                </a:solidFill>
                <a:effectLst/>
                <a:latin typeface="+mj-lt"/>
                <a:ea typeface="Calibri" panose="020F0502020204030204" pitchFamily="34" charset="0"/>
                <a:cs typeface="Segoe UI" panose="020B0502040204020203" pitchFamily="34" charset="0"/>
              </a:rPr>
              <a:t> </a:t>
            </a:r>
            <a:r>
              <a:rPr lang="da-DK" sz="1200" dirty="0">
                <a:solidFill>
                  <a:srgbClr val="0563C1"/>
                </a:solidFill>
                <a:effectLst/>
                <a:latin typeface="+mj-lt"/>
                <a:ea typeface="Calibri" panose="020F0502020204030204" pitchFamily="34" charset="0"/>
                <a:cs typeface="Segoe UI" panose="020B0502040204020203" pitchFamily="34" charset="0"/>
              </a:rPr>
              <a:t>	 </a:t>
            </a:r>
            <a:r>
              <a:rPr lang="da-DK" sz="1200" dirty="0">
                <a:solidFill>
                  <a:srgbClr val="000000"/>
                </a:solidFill>
                <a:effectLst/>
                <a:latin typeface="+mj-lt"/>
                <a:ea typeface="Calibri" panose="020F0502020204030204" pitchFamily="34" charset="0"/>
                <a:cs typeface="Segoe UI" panose="020B0502040204020203" pitchFamily="34" charset="0"/>
              </a:rPr>
              <a:t>	</a:t>
            </a:r>
            <a:br>
              <a:rPr lang="da-DK" sz="1200" dirty="0">
                <a:solidFill>
                  <a:srgbClr val="000000"/>
                </a:solidFill>
                <a:effectLst/>
                <a:latin typeface="+mj-lt"/>
                <a:ea typeface="Calibri" panose="020F0502020204030204" pitchFamily="34" charset="0"/>
                <a:cs typeface="Segoe UI" panose="020B0502040204020203" pitchFamily="34" charset="0"/>
              </a:rPr>
            </a:br>
            <a:r>
              <a:rPr lang="da-DK" sz="1200" dirty="0">
                <a:solidFill>
                  <a:srgbClr val="000000"/>
                </a:solidFill>
                <a:effectLst/>
                <a:latin typeface="+mj-lt"/>
                <a:ea typeface="Calibri" panose="020F0502020204030204" pitchFamily="34" charset="0"/>
                <a:cs typeface="Segoe UI" panose="020B0502040204020203" pitchFamily="34" charset="0"/>
              </a:rPr>
              <a:t>23 	</a:t>
            </a:r>
            <a:r>
              <a:rPr lang="en-US" sz="1200" dirty="0" err="1">
                <a:solidFill>
                  <a:srgbClr val="000000"/>
                </a:solidFill>
                <a:latin typeface="+mj-lt"/>
              </a:rPr>
              <a:t>Effekter</a:t>
            </a:r>
            <a:r>
              <a:rPr lang="en-US" sz="1200" dirty="0">
                <a:solidFill>
                  <a:srgbClr val="000000"/>
                </a:solidFill>
                <a:latin typeface="+mj-lt"/>
              </a:rPr>
              <a:t> </a:t>
            </a:r>
            <a:r>
              <a:rPr lang="en-US" sz="1200" dirty="0" err="1">
                <a:solidFill>
                  <a:srgbClr val="000000"/>
                </a:solidFill>
                <a:latin typeface="+mj-lt"/>
              </a:rPr>
              <a:t>af</a:t>
            </a:r>
            <a:r>
              <a:rPr lang="en-US" sz="1200" dirty="0">
                <a:solidFill>
                  <a:srgbClr val="000000"/>
                </a:solidFill>
                <a:latin typeface="+mj-lt"/>
              </a:rPr>
              <a:t> normal og </a:t>
            </a:r>
            <a:r>
              <a:rPr lang="en-US" sz="1200" dirty="0" err="1">
                <a:solidFill>
                  <a:srgbClr val="000000"/>
                </a:solidFill>
                <a:latin typeface="+mj-lt"/>
              </a:rPr>
              <a:t>hyppig</a:t>
            </a:r>
            <a:r>
              <a:rPr lang="en-US" sz="1200" dirty="0">
                <a:solidFill>
                  <a:srgbClr val="000000"/>
                </a:solidFill>
                <a:latin typeface="+mj-lt"/>
              </a:rPr>
              <a:t> </a:t>
            </a:r>
            <a:r>
              <a:rPr lang="en-US" sz="1200" dirty="0" err="1">
                <a:solidFill>
                  <a:srgbClr val="000000"/>
                </a:solidFill>
                <a:latin typeface="+mj-lt"/>
              </a:rPr>
              <a:t>udslusning</a:t>
            </a:r>
            <a:r>
              <a:rPr lang="en-US" sz="1200" dirty="0">
                <a:solidFill>
                  <a:srgbClr val="000000"/>
                </a:solidFill>
                <a:latin typeface="+mj-lt"/>
              </a:rPr>
              <a:t>	</a:t>
            </a:r>
            <a:r>
              <a:rPr lang="da-DK" sz="1200" dirty="0">
                <a:solidFill>
                  <a:srgbClr val="000000"/>
                </a:solidFill>
                <a:effectLst/>
                <a:latin typeface="+mj-lt"/>
                <a:ea typeface="Calibri" panose="020F0502020204030204" pitchFamily="34" charset="0"/>
                <a:cs typeface="Segoe UI" panose="020B0502040204020203" pitchFamily="34" charset="0"/>
              </a:rPr>
              <a:t>	</a:t>
            </a:r>
            <a:r>
              <a:rPr lang="da-DK" sz="1050" u="sng" dirty="0">
                <a:solidFill>
                  <a:srgbClr val="0563C1"/>
                </a:solidFill>
                <a:effectLst/>
                <a:latin typeface="+mj-lt"/>
                <a:ea typeface="Calibri" panose="020F0502020204030204" pitchFamily="34" charset="0"/>
                <a:cs typeface="Segoe UI" panose="020B0502040204020203" pitchFamily="34" charset="0"/>
              </a:rPr>
              <a:t>https://www.ft.dk/samling/20191/almdel/MOF/bilag/679/2233643/index.htm</a:t>
            </a:r>
          </a:p>
          <a:p>
            <a:pPr marL="0" indent="0">
              <a:lnSpc>
                <a:spcPct val="110000"/>
              </a:lnSpc>
              <a:buNone/>
            </a:pPr>
            <a:r>
              <a:rPr lang="da-DK" sz="1200" dirty="0">
                <a:solidFill>
                  <a:srgbClr val="000000"/>
                </a:solidFill>
                <a:latin typeface="+mj-lt"/>
                <a:ea typeface="Calibri" panose="020F0502020204030204" pitchFamily="34" charset="0"/>
                <a:cs typeface="Segoe UI" panose="020B0502040204020203" pitchFamily="34" charset="0"/>
              </a:rPr>
              <a:t>24	</a:t>
            </a:r>
            <a:r>
              <a:rPr lang="en-US" sz="1200" dirty="0">
                <a:solidFill>
                  <a:srgbClr val="000000"/>
                </a:solidFill>
                <a:latin typeface="+mj-lt"/>
              </a:rPr>
              <a:t>Seges Gris, </a:t>
            </a:r>
            <a:r>
              <a:rPr lang="en-US" sz="1200" dirty="0" err="1">
                <a:solidFill>
                  <a:srgbClr val="000000"/>
                </a:solidFill>
                <a:latin typeface="+mj-lt"/>
              </a:rPr>
              <a:t>notat</a:t>
            </a:r>
            <a:r>
              <a:rPr lang="en-US" sz="1200" dirty="0">
                <a:solidFill>
                  <a:srgbClr val="000000"/>
                </a:solidFill>
                <a:latin typeface="+mj-lt"/>
              </a:rPr>
              <a:t> </a:t>
            </a:r>
            <a:r>
              <a:rPr lang="da-DK" sz="1200" dirty="0">
                <a:solidFill>
                  <a:srgbClr val="000000"/>
                </a:solidFill>
                <a:effectLst/>
                <a:latin typeface="+mj-lt"/>
                <a:ea typeface="Calibri" panose="020F0502020204030204" pitchFamily="34" charset="0"/>
                <a:cs typeface="Segoe UI" panose="020B0502040204020203" pitchFamily="34" charset="0"/>
              </a:rPr>
              <a:t>	</a:t>
            </a:r>
            <a:r>
              <a:rPr lang="en-US" sz="1300" dirty="0">
                <a:solidFill>
                  <a:srgbClr val="000000"/>
                </a:solidFill>
                <a:effectLst/>
                <a:ea typeface="Calibri" panose="020F0502020204030204" pitchFamily="34" charset="0"/>
                <a:cs typeface="Segoe UI" panose="020B0502040204020203" pitchFamily="34" charset="0"/>
              </a:rPr>
              <a:t>		</a:t>
            </a:r>
            <a:endParaRPr lang="en-US" sz="1200" dirty="0">
              <a:solidFill>
                <a:srgbClr val="000000"/>
              </a:solidFill>
              <a:latin typeface="+mj-lt"/>
              <a:ea typeface="Calibri" panose="020F0502020204030204" pitchFamily="34" charset="0"/>
              <a:cs typeface="Segoe UI" panose="020B0502040204020203" pitchFamily="34" charset="0"/>
            </a:endParaRPr>
          </a:p>
          <a:p>
            <a:pPr marL="0" indent="0">
              <a:lnSpc>
                <a:spcPct val="110000"/>
              </a:lnSpc>
              <a:buNone/>
            </a:pPr>
            <a:r>
              <a:rPr lang="en-US" sz="1200" dirty="0">
                <a:solidFill>
                  <a:srgbClr val="000000"/>
                </a:solidFill>
                <a:latin typeface="+mj-lt"/>
                <a:ea typeface="Calibri" panose="020F0502020204030204" pitchFamily="34" charset="0"/>
                <a:cs typeface="Segoe UI" panose="020B0502040204020203" pitchFamily="34" charset="0"/>
              </a:rPr>
              <a:t>25	</a:t>
            </a:r>
            <a:r>
              <a:rPr lang="en-US" sz="1200" dirty="0">
                <a:solidFill>
                  <a:srgbClr val="000000"/>
                </a:solidFill>
                <a:latin typeface="+mj-lt"/>
              </a:rPr>
              <a:t>Knowledge synthesis of biochar in Danish agriculture 	</a:t>
            </a:r>
            <a:r>
              <a:rPr lang="en-US" sz="1050" u="sng" dirty="0">
                <a:solidFill>
                  <a:srgbClr val="0563C1"/>
                </a:solidFill>
                <a:latin typeface="+mj-lt"/>
              </a:rPr>
              <a:t>https://dcapub.au.dk/djfpublikation/djfpdf/DCArapport208.pdf</a:t>
            </a:r>
          </a:p>
          <a:p>
            <a:pPr marL="0" indent="0">
              <a:lnSpc>
                <a:spcPct val="110000"/>
              </a:lnSpc>
              <a:buNone/>
            </a:pPr>
            <a:r>
              <a:rPr lang="en-US" sz="1200" dirty="0">
                <a:solidFill>
                  <a:srgbClr val="000000"/>
                </a:solidFill>
                <a:latin typeface="+mj-lt"/>
              </a:rPr>
              <a:t>26 	LCA Biogas og </a:t>
            </a:r>
            <a:r>
              <a:rPr lang="en-US" sz="1200" dirty="0" err="1">
                <a:solidFill>
                  <a:srgbClr val="000000"/>
                </a:solidFill>
                <a:latin typeface="+mj-lt"/>
              </a:rPr>
              <a:t>pyrolyse</a:t>
            </a:r>
            <a:r>
              <a:rPr lang="en-US" sz="1200" dirty="0">
                <a:solidFill>
                  <a:srgbClr val="000000"/>
                </a:solidFill>
                <a:latin typeface="+mj-lt"/>
              </a:rPr>
              <a:t> 			</a:t>
            </a:r>
            <a:r>
              <a:rPr lang="en-US" sz="1050" u="sng" dirty="0">
                <a:solidFill>
                  <a:srgbClr val="0563C1"/>
                </a:solidFill>
                <a:latin typeface="+mj-lt"/>
                <a:hlinkClick r:id="rId5">
                  <a:extLst>
                    <a:ext uri="{A12FA001-AC4F-418D-AE19-62706E023703}">
                      <ahyp:hlinkClr xmlns:ahyp="http://schemas.microsoft.com/office/drawing/2018/hyperlinkcolor" val="tx"/>
                    </a:ext>
                  </a:extLst>
                </a:hlinkClick>
              </a:rPr>
              <a:t>https://rucforsk.ruc.dk/ws/portalfiles/portal/78631764/Tobias_Pape_Thomsen_2021</a:t>
            </a:r>
            <a:r>
              <a:rPr lang="en-US" sz="1050" u="sng" dirty="0">
                <a:solidFill>
                  <a:srgbClr val="0563C1"/>
                </a:solidFill>
                <a:latin typeface="+mj-lt"/>
              </a:rPr>
              <a:t> </a:t>
            </a:r>
            <a:endParaRPr lang="en-US" sz="1050" dirty="0">
              <a:solidFill>
                <a:srgbClr val="0563C1"/>
              </a:solidFill>
              <a:latin typeface="+mj-lt"/>
            </a:endParaRPr>
          </a:p>
          <a:p>
            <a:pPr marL="0" indent="0">
              <a:lnSpc>
                <a:spcPct val="110000"/>
              </a:lnSpc>
              <a:buNone/>
            </a:pPr>
            <a:r>
              <a:rPr lang="en-US" sz="1050" dirty="0">
                <a:solidFill>
                  <a:srgbClr val="0563C1"/>
                </a:solidFill>
                <a:latin typeface="+mj-lt"/>
              </a:rPr>
              <a:t>					</a:t>
            </a:r>
            <a:r>
              <a:rPr lang="en-US" sz="1050" u="sng" dirty="0">
                <a:solidFill>
                  <a:srgbClr val="0563C1"/>
                </a:solidFill>
                <a:latin typeface="+mj-lt"/>
              </a:rPr>
              <a:t>Climate_Footprint_analysis_of_danish_straw_pyrolysis_and_straw_biogas.pdf</a:t>
            </a:r>
            <a:r>
              <a:rPr lang="en-US" sz="1200" dirty="0">
                <a:solidFill>
                  <a:srgbClr val="000000"/>
                </a:solidFill>
                <a:latin typeface="+mj-lt"/>
              </a:rPr>
              <a:t>	</a:t>
            </a:r>
          </a:p>
          <a:p>
            <a:pPr marL="0" indent="0">
              <a:lnSpc>
                <a:spcPct val="110000"/>
              </a:lnSpc>
              <a:buNone/>
            </a:pPr>
            <a:r>
              <a:rPr lang="en-US" sz="1200" dirty="0">
                <a:solidFill>
                  <a:srgbClr val="000000"/>
                </a:solidFill>
                <a:latin typeface="+mj-lt"/>
              </a:rPr>
              <a:t>27	</a:t>
            </a:r>
            <a:r>
              <a:rPr lang="en-US" sz="1200" dirty="0" err="1">
                <a:solidFill>
                  <a:srgbClr val="000000"/>
                </a:solidFill>
                <a:latin typeface="+mj-lt"/>
              </a:rPr>
              <a:t>Fosforregulering</a:t>
            </a:r>
            <a:r>
              <a:rPr lang="en-US" sz="1200" dirty="0">
                <a:solidFill>
                  <a:srgbClr val="000000"/>
                </a:solidFill>
                <a:latin typeface="+mj-lt"/>
              </a:rPr>
              <a:t> 			</a:t>
            </a:r>
            <a:r>
              <a:rPr lang="en-US" sz="1050" u="sng" dirty="0">
                <a:solidFill>
                  <a:srgbClr val="0563C1"/>
                </a:solidFill>
                <a:latin typeface="+mj-lt"/>
              </a:rPr>
              <a:t>https://www.landbrugsinfo.dk/-/media/landbrugsinfo</a:t>
            </a:r>
          </a:p>
          <a:p>
            <a:pPr marL="0" indent="0">
              <a:lnSpc>
                <a:spcPct val="110000"/>
              </a:lnSpc>
              <a:buNone/>
            </a:pPr>
            <a:r>
              <a:rPr lang="en-US" sz="1050" dirty="0">
                <a:solidFill>
                  <a:srgbClr val="000000"/>
                </a:solidFill>
                <a:latin typeface="+mj-lt"/>
              </a:rPr>
              <a:t>					</a:t>
            </a:r>
            <a:r>
              <a:rPr lang="en-US" sz="1050" u="sng" dirty="0">
                <a:solidFill>
                  <a:srgbClr val="0563C1"/>
                </a:solidFill>
                <a:latin typeface="+mj-lt"/>
              </a:rPr>
              <a:t>/public/7/3/0/energi_kan_biogasanleg_vere_en_del_af_losningen_til_ny_fosforregulering_b1.pdf</a:t>
            </a:r>
            <a:r>
              <a:rPr lang="en-US" sz="1200" dirty="0">
                <a:solidFill>
                  <a:srgbClr val="000000"/>
                </a:solidFill>
                <a:latin typeface="+mj-lt"/>
              </a:rPr>
              <a:t>		</a:t>
            </a:r>
          </a:p>
          <a:p>
            <a:pPr marL="0" indent="0">
              <a:lnSpc>
                <a:spcPct val="110000"/>
              </a:lnSpc>
              <a:buNone/>
            </a:pPr>
            <a:r>
              <a:rPr lang="en-US" sz="1200" dirty="0">
                <a:solidFill>
                  <a:srgbClr val="000000"/>
                </a:solidFill>
                <a:latin typeface="+mj-lt"/>
              </a:rPr>
              <a:t>28	</a:t>
            </a:r>
            <a:r>
              <a:rPr lang="en-US" sz="1200" dirty="0" err="1">
                <a:solidFill>
                  <a:srgbClr val="000000"/>
                </a:solidFill>
                <a:latin typeface="+mj-lt"/>
              </a:rPr>
              <a:t>Fosfor</a:t>
            </a:r>
            <a:r>
              <a:rPr lang="en-US" sz="1200" dirty="0">
                <a:solidFill>
                  <a:srgbClr val="000000"/>
                </a:solidFill>
                <a:latin typeface="+mj-lt"/>
              </a:rPr>
              <a:t> i </a:t>
            </a:r>
            <a:r>
              <a:rPr lang="en-US" sz="1200" dirty="0" err="1">
                <a:solidFill>
                  <a:srgbClr val="000000"/>
                </a:solidFill>
                <a:latin typeface="+mj-lt"/>
              </a:rPr>
              <a:t>dansk</a:t>
            </a:r>
            <a:r>
              <a:rPr lang="en-US" sz="1200" dirty="0">
                <a:solidFill>
                  <a:srgbClr val="000000"/>
                </a:solidFill>
                <a:latin typeface="+mj-lt"/>
              </a:rPr>
              <a:t> </a:t>
            </a:r>
            <a:r>
              <a:rPr lang="en-US" sz="1200" dirty="0" err="1">
                <a:solidFill>
                  <a:srgbClr val="000000"/>
                </a:solidFill>
                <a:latin typeface="+mj-lt"/>
              </a:rPr>
              <a:t>landbrug</a:t>
            </a:r>
            <a:r>
              <a:rPr lang="en-US" sz="1200" dirty="0">
                <a:solidFill>
                  <a:srgbClr val="000000"/>
                </a:solidFill>
                <a:latin typeface="+mj-lt"/>
              </a:rPr>
              <a:t>			</a:t>
            </a:r>
            <a:r>
              <a:rPr lang="en-US" sz="1050" u="sng" dirty="0">
                <a:solidFill>
                  <a:srgbClr val="0563C1"/>
                </a:solidFill>
                <a:latin typeface="+mj-lt"/>
              </a:rPr>
              <a:t>https://dce2.au.dk/pub/Fosfor_folder.pdf </a:t>
            </a:r>
            <a:r>
              <a:rPr lang="en-US" sz="1100" dirty="0">
                <a:solidFill>
                  <a:srgbClr val="000000"/>
                </a:solidFill>
                <a:latin typeface="+mj-lt"/>
              </a:rPr>
              <a:t>	</a:t>
            </a:r>
            <a:r>
              <a:rPr lang="en-US" sz="1200" dirty="0">
                <a:solidFill>
                  <a:srgbClr val="000000"/>
                </a:solidFill>
                <a:latin typeface="+mj-lt"/>
              </a:rPr>
              <a:t>			</a:t>
            </a:r>
          </a:p>
          <a:p>
            <a:pPr marL="0" indent="0">
              <a:lnSpc>
                <a:spcPct val="110000"/>
              </a:lnSpc>
              <a:buNone/>
            </a:pPr>
            <a:r>
              <a:rPr lang="en-US" sz="1200" dirty="0">
                <a:solidFill>
                  <a:srgbClr val="000000"/>
                </a:solidFill>
                <a:latin typeface="+mj-lt"/>
              </a:rPr>
              <a:t>29 	Klima og </a:t>
            </a:r>
            <a:r>
              <a:rPr lang="en-US" sz="1200" dirty="0" err="1">
                <a:solidFill>
                  <a:srgbClr val="000000"/>
                </a:solidFill>
                <a:latin typeface="+mj-lt"/>
              </a:rPr>
              <a:t>miljøeffekter</a:t>
            </a:r>
            <a:r>
              <a:rPr lang="en-US" sz="1200" dirty="0">
                <a:solidFill>
                  <a:srgbClr val="000000"/>
                </a:solidFill>
                <a:latin typeface="+mj-lt"/>
              </a:rPr>
              <a:t> + </a:t>
            </a:r>
            <a:r>
              <a:rPr lang="en-US" sz="1200" dirty="0" err="1">
                <a:solidFill>
                  <a:srgbClr val="000000"/>
                </a:solidFill>
                <a:latin typeface="+mj-lt"/>
              </a:rPr>
              <a:t>kvælstofudvaskning</a:t>
            </a:r>
            <a:r>
              <a:rPr lang="en-US" sz="1200" dirty="0">
                <a:solidFill>
                  <a:srgbClr val="000000"/>
                </a:solidFill>
                <a:latin typeface="+mj-lt"/>
              </a:rPr>
              <a:t>	</a:t>
            </a:r>
            <a:r>
              <a:rPr lang="en-US" sz="1050" u="sng" dirty="0">
                <a:solidFill>
                  <a:srgbClr val="0563C1"/>
                </a:solidFill>
                <a:latin typeface="+mj-lt"/>
              </a:rPr>
              <a:t>https://dcapub.au.dk/djfpdf/DCArapport175.pdf </a:t>
            </a:r>
            <a:r>
              <a:rPr lang="en-US" sz="1050" dirty="0">
                <a:solidFill>
                  <a:srgbClr val="000000"/>
                </a:solidFill>
                <a:latin typeface="+mj-lt"/>
              </a:rPr>
              <a:t>	</a:t>
            </a:r>
            <a:r>
              <a:rPr lang="en-US" sz="1200" dirty="0">
                <a:solidFill>
                  <a:srgbClr val="000000"/>
                </a:solidFill>
                <a:latin typeface="+mj-lt"/>
              </a:rPr>
              <a:t>	</a:t>
            </a:r>
          </a:p>
          <a:p>
            <a:pPr marL="0" indent="0">
              <a:lnSpc>
                <a:spcPct val="110000"/>
              </a:lnSpc>
              <a:buNone/>
            </a:pPr>
            <a:r>
              <a:rPr lang="en-US" sz="1200" dirty="0">
                <a:solidFill>
                  <a:srgbClr val="000000"/>
                </a:solidFill>
                <a:latin typeface="+mj-lt"/>
              </a:rPr>
              <a:t>30	Seges Innovation, </a:t>
            </a:r>
            <a:r>
              <a:rPr lang="en-US" sz="1200" dirty="0" err="1">
                <a:solidFill>
                  <a:srgbClr val="000000"/>
                </a:solidFill>
                <a:latin typeface="+mj-lt"/>
              </a:rPr>
              <a:t>notater</a:t>
            </a:r>
            <a:r>
              <a:rPr lang="en-US" sz="1200" dirty="0">
                <a:solidFill>
                  <a:srgbClr val="000000"/>
                </a:solidFill>
                <a:latin typeface="+mj-lt"/>
              </a:rPr>
              <a:t>						</a:t>
            </a:r>
          </a:p>
          <a:p>
            <a:pPr marL="0" indent="0">
              <a:lnSpc>
                <a:spcPct val="110000"/>
              </a:lnSpc>
              <a:buNone/>
            </a:pPr>
            <a:r>
              <a:rPr lang="en-US" sz="1200" dirty="0">
                <a:solidFill>
                  <a:srgbClr val="000000"/>
                </a:solidFill>
                <a:latin typeface="+mj-lt"/>
              </a:rPr>
              <a:t>31	Aarhus </a:t>
            </a:r>
            <a:r>
              <a:rPr lang="en-US" sz="1200" dirty="0" err="1">
                <a:solidFill>
                  <a:srgbClr val="000000"/>
                </a:solidFill>
                <a:latin typeface="+mj-lt"/>
              </a:rPr>
              <a:t>Universitet</a:t>
            </a:r>
            <a:r>
              <a:rPr lang="en-US" sz="1200" dirty="0">
                <a:solidFill>
                  <a:srgbClr val="000000"/>
                </a:solidFill>
                <a:latin typeface="+mj-lt"/>
              </a:rPr>
              <a:t> om protein		</a:t>
            </a:r>
            <a:r>
              <a:rPr lang="en-US" sz="1050" u="sng" dirty="0">
                <a:solidFill>
                  <a:srgbClr val="0563C1"/>
                </a:solidFill>
                <a:latin typeface="+mj-lt"/>
              </a:rPr>
              <a:t>https://agro.au.dk/aktuelt/nyheder/vis/artikel/gode-muligheder-for-dansk-selvforsyning-med-protein</a:t>
            </a:r>
          </a:p>
          <a:p>
            <a:pPr marL="0" indent="0">
              <a:lnSpc>
                <a:spcPct val="110000"/>
              </a:lnSpc>
              <a:buNone/>
            </a:pPr>
            <a:r>
              <a:rPr lang="en-US" sz="1200" dirty="0">
                <a:solidFill>
                  <a:srgbClr val="000000"/>
                </a:solidFill>
                <a:latin typeface="+mj-lt"/>
              </a:rPr>
              <a:t>32	</a:t>
            </a:r>
            <a:r>
              <a:rPr lang="en-US" sz="1200" dirty="0" err="1">
                <a:solidFill>
                  <a:srgbClr val="000000"/>
                </a:solidFill>
                <a:latin typeface="+mj-lt"/>
              </a:rPr>
              <a:t>Produktionspriser</a:t>
            </a:r>
            <a:r>
              <a:rPr lang="en-US" sz="1200" dirty="0">
                <a:solidFill>
                  <a:srgbClr val="000000"/>
                </a:solidFill>
                <a:latin typeface="+mj-lt"/>
              </a:rPr>
              <a:t> og </a:t>
            </a:r>
            <a:r>
              <a:rPr lang="en-US" sz="1200" dirty="0" err="1">
                <a:solidFill>
                  <a:srgbClr val="000000"/>
                </a:solidFill>
                <a:latin typeface="+mj-lt"/>
              </a:rPr>
              <a:t>eget</a:t>
            </a:r>
            <a:r>
              <a:rPr lang="en-US" sz="1200" dirty="0">
                <a:solidFill>
                  <a:srgbClr val="000000"/>
                </a:solidFill>
                <a:latin typeface="+mj-lt"/>
              </a:rPr>
              <a:t> </a:t>
            </a:r>
            <a:r>
              <a:rPr lang="en-US" sz="1200" dirty="0" err="1">
                <a:solidFill>
                  <a:srgbClr val="000000"/>
                </a:solidFill>
                <a:latin typeface="+mj-lt"/>
              </a:rPr>
              <a:t>forbrug</a:t>
            </a:r>
            <a:r>
              <a:rPr lang="en-US" sz="1200" dirty="0">
                <a:solidFill>
                  <a:srgbClr val="000000"/>
                </a:solidFill>
                <a:latin typeface="+mj-lt"/>
              </a:rPr>
              <a:t>		</a:t>
            </a:r>
            <a:r>
              <a:rPr lang="en-US" sz="1050" u="sng" dirty="0">
                <a:solidFill>
                  <a:srgbClr val="0563C1"/>
                </a:solidFill>
                <a:latin typeface="+mj-lt"/>
              </a:rPr>
              <a:t>https://www.dgc.dk/sites/default/files/filer/publikationer/Produktion_opgrad_biogasoptimering_0.pdf</a:t>
            </a:r>
          </a:p>
          <a:p>
            <a:pPr marL="0" indent="0">
              <a:lnSpc>
                <a:spcPct val="110000"/>
              </a:lnSpc>
              <a:buNone/>
            </a:pPr>
            <a:r>
              <a:rPr lang="en-US" sz="1200" dirty="0">
                <a:solidFill>
                  <a:srgbClr val="000000"/>
                </a:solidFill>
                <a:latin typeface="+mj-lt"/>
              </a:rPr>
              <a:t>33	VE-</a:t>
            </a:r>
            <a:r>
              <a:rPr lang="en-US" sz="1200" dirty="0" err="1">
                <a:solidFill>
                  <a:srgbClr val="000000"/>
                </a:solidFill>
                <a:latin typeface="+mj-lt"/>
              </a:rPr>
              <a:t>direktivet</a:t>
            </a:r>
            <a:r>
              <a:rPr lang="en-US" sz="1200" dirty="0">
                <a:solidFill>
                  <a:srgbClr val="000000"/>
                </a:solidFill>
                <a:latin typeface="+mj-lt"/>
              </a:rPr>
              <a:t>, 2018			</a:t>
            </a:r>
            <a:r>
              <a:rPr lang="en-US" sz="1050" u="sng" dirty="0">
                <a:solidFill>
                  <a:srgbClr val="0563C1"/>
                </a:solidFill>
                <a:latin typeface="+mj-lt"/>
              </a:rPr>
              <a:t>https://eur-lex.europa.eu/legal-content/DA/TXT/PDF/?uri=CELEX:32018L2001 </a:t>
            </a:r>
          </a:p>
          <a:p>
            <a:pPr marL="0" indent="0">
              <a:lnSpc>
                <a:spcPct val="110000"/>
              </a:lnSpc>
              <a:buNone/>
            </a:pPr>
            <a:r>
              <a:rPr lang="en-US" sz="1200" dirty="0">
                <a:solidFill>
                  <a:srgbClr val="000000"/>
                </a:solidFill>
                <a:latin typeface="+mj-lt"/>
              </a:rPr>
              <a:t>34	</a:t>
            </a:r>
            <a:r>
              <a:rPr lang="en-US" sz="1200" dirty="0" err="1">
                <a:solidFill>
                  <a:srgbClr val="000000"/>
                </a:solidFill>
                <a:latin typeface="+mj-lt"/>
              </a:rPr>
              <a:t>Fortræningskrav</a:t>
            </a:r>
            <a:r>
              <a:rPr lang="en-US" sz="1200" dirty="0">
                <a:solidFill>
                  <a:srgbClr val="000000"/>
                </a:solidFill>
                <a:latin typeface="+mj-lt"/>
              </a:rPr>
              <a:t> Danmark			</a:t>
            </a:r>
            <a:r>
              <a:rPr lang="en-US" sz="1050" u="sng" dirty="0">
                <a:solidFill>
                  <a:srgbClr val="0563C1"/>
                </a:solidFill>
                <a:latin typeface="+mj-lt"/>
              </a:rPr>
              <a:t>https://www.retsinformation.dk/eli/lta/2021/2536</a:t>
            </a:r>
          </a:p>
          <a:p>
            <a:pPr marL="0" indent="0">
              <a:lnSpc>
                <a:spcPct val="110000"/>
              </a:lnSpc>
              <a:buNone/>
            </a:pPr>
            <a:r>
              <a:rPr lang="en-US" sz="1200" dirty="0">
                <a:solidFill>
                  <a:srgbClr val="000000"/>
                </a:solidFill>
                <a:latin typeface="+mj-lt"/>
              </a:rPr>
              <a:t>35	</a:t>
            </a:r>
            <a:r>
              <a:rPr lang="en-US" sz="1200" dirty="0" err="1">
                <a:solidFill>
                  <a:srgbClr val="000000"/>
                </a:solidFill>
                <a:latin typeface="+mj-lt"/>
              </a:rPr>
              <a:t>Fortræningskrav</a:t>
            </a:r>
            <a:r>
              <a:rPr lang="en-US" sz="1200" dirty="0">
                <a:solidFill>
                  <a:srgbClr val="000000"/>
                </a:solidFill>
                <a:latin typeface="+mj-lt"/>
              </a:rPr>
              <a:t> </a:t>
            </a:r>
            <a:r>
              <a:rPr lang="en-US" sz="1200" dirty="0" err="1">
                <a:solidFill>
                  <a:srgbClr val="000000"/>
                </a:solidFill>
                <a:latin typeface="+mj-lt"/>
              </a:rPr>
              <a:t>Tyskland</a:t>
            </a:r>
            <a:r>
              <a:rPr lang="en-US" sz="1200" dirty="0">
                <a:solidFill>
                  <a:srgbClr val="000000"/>
                </a:solidFill>
                <a:latin typeface="+mj-lt"/>
              </a:rPr>
              <a:t>			</a:t>
            </a:r>
            <a:r>
              <a:rPr lang="en-US" sz="1050" u="sng" dirty="0">
                <a:solidFill>
                  <a:srgbClr val="0563C1"/>
                </a:solidFill>
                <a:latin typeface="+mj-lt"/>
                <a:hlinkClick r:id="rId6">
                  <a:extLst>
                    <a:ext uri="{A12FA001-AC4F-418D-AE19-62706E023703}">
                      <ahyp:hlinkClr xmlns:ahyp="http://schemas.microsoft.com/office/drawing/2018/hyperlinkcolor" val="tx"/>
                    </a:ext>
                  </a:extLst>
                </a:hlinkClick>
              </a:rPr>
              <a:t>https://www.gesetze-im-internet.de/bimschg/BJNR007210974.html</a:t>
            </a:r>
            <a:br>
              <a:rPr lang="en-US" sz="1050" u="sng" dirty="0">
                <a:solidFill>
                  <a:srgbClr val="0563C1"/>
                </a:solidFill>
                <a:latin typeface="+mj-lt"/>
              </a:rPr>
            </a:br>
            <a:r>
              <a:rPr lang="en-US" sz="1200" dirty="0">
                <a:solidFill>
                  <a:srgbClr val="000000"/>
                </a:solidFill>
                <a:latin typeface="+mj-lt"/>
              </a:rPr>
              <a:t>36	Skat, </a:t>
            </a:r>
            <a:r>
              <a:rPr lang="en-US" sz="1200" dirty="0" err="1">
                <a:solidFill>
                  <a:srgbClr val="000000"/>
                </a:solidFill>
                <a:latin typeface="+mj-lt"/>
              </a:rPr>
              <a:t>Afgiftssatser</a:t>
            </a:r>
            <a:r>
              <a:rPr lang="en-US" sz="1200" dirty="0">
                <a:solidFill>
                  <a:srgbClr val="000000"/>
                </a:solidFill>
                <a:latin typeface="+mj-lt"/>
              </a:rPr>
              <a:t> 2024			</a:t>
            </a:r>
            <a:r>
              <a:rPr lang="en-US" sz="1050" u="sng" dirty="0">
                <a:solidFill>
                  <a:srgbClr val="0563C1"/>
                </a:solidFill>
                <a:latin typeface="+mj-lt"/>
              </a:rPr>
              <a:t> https://info.skat.dk/data.aspx?oid=2061405 </a:t>
            </a:r>
            <a:br>
              <a:rPr lang="en-US" sz="1050" u="sng" dirty="0">
                <a:solidFill>
                  <a:srgbClr val="0563C1"/>
                </a:solidFill>
                <a:latin typeface="+mj-lt"/>
              </a:rPr>
            </a:br>
            <a:r>
              <a:rPr lang="en-US" sz="1200" dirty="0">
                <a:solidFill>
                  <a:srgbClr val="000000"/>
                </a:solidFill>
                <a:latin typeface="+mj-lt"/>
              </a:rPr>
              <a:t>37	Energinet </a:t>
            </a:r>
            <a:r>
              <a:rPr lang="en-US" sz="1200" dirty="0" err="1">
                <a:solidFill>
                  <a:srgbClr val="000000"/>
                </a:solidFill>
                <a:latin typeface="+mj-lt"/>
              </a:rPr>
              <a:t>vedr</a:t>
            </a:r>
            <a:r>
              <a:rPr lang="en-US" sz="1200" dirty="0">
                <a:solidFill>
                  <a:srgbClr val="000000"/>
                </a:solidFill>
                <a:latin typeface="+mj-lt"/>
              </a:rPr>
              <a:t>. </a:t>
            </a:r>
            <a:r>
              <a:rPr lang="en-US" sz="1200" dirty="0" err="1">
                <a:solidFill>
                  <a:srgbClr val="000000"/>
                </a:solidFill>
                <a:latin typeface="+mj-lt"/>
              </a:rPr>
              <a:t>oprindelsesgarantier</a:t>
            </a:r>
            <a:r>
              <a:rPr lang="en-US" sz="1200" dirty="0">
                <a:solidFill>
                  <a:srgbClr val="000000"/>
                </a:solidFill>
                <a:latin typeface="+mj-lt"/>
              </a:rPr>
              <a:t>		</a:t>
            </a:r>
            <a:r>
              <a:rPr lang="en-US" sz="1050" u="sng" dirty="0">
                <a:solidFill>
                  <a:srgbClr val="0563C1"/>
                </a:solidFill>
                <a:latin typeface="+mj-lt"/>
              </a:rPr>
              <a:t>https://energinet.dk/Gas/Biogas/Oprindelsesgarantier-gas/Certifikater-i-tal</a:t>
            </a:r>
          </a:p>
          <a:p>
            <a:pPr marL="0" indent="0">
              <a:lnSpc>
                <a:spcPct val="110000"/>
              </a:lnSpc>
              <a:buNone/>
            </a:pPr>
            <a:r>
              <a:rPr lang="en-US" sz="1200" dirty="0">
                <a:solidFill>
                  <a:srgbClr val="000000"/>
                </a:solidFill>
                <a:latin typeface="+mj-lt"/>
              </a:rPr>
              <a:t>38	EBA Statistical Report 2023			</a:t>
            </a:r>
            <a:r>
              <a:rPr lang="en-US" sz="1050" u="sng" dirty="0">
                <a:solidFill>
                  <a:srgbClr val="0563C1"/>
                </a:solidFill>
                <a:latin typeface="+mj-lt"/>
              </a:rPr>
              <a:t>https://www.europeanbiogas.eu/eba-statistical-report-2023/</a:t>
            </a:r>
          </a:p>
          <a:p>
            <a:pPr marL="0" indent="0">
              <a:lnSpc>
                <a:spcPct val="110000"/>
              </a:lnSpc>
              <a:buNone/>
            </a:pPr>
            <a:r>
              <a:rPr lang="en-US" sz="1200" dirty="0">
                <a:solidFill>
                  <a:srgbClr val="000000"/>
                </a:solidFill>
                <a:latin typeface="+mj-lt"/>
              </a:rPr>
              <a:t>39	</a:t>
            </a:r>
            <a:r>
              <a:rPr lang="da-DK" sz="1200" dirty="0">
                <a:solidFill>
                  <a:srgbClr val="000000"/>
                </a:solidFill>
                <a:latin typeface="+mj-lt"/>
              </a:rPr>
              <a:t>Artikel om gasudbytte af biomasser		</a:t>
            </a:r>
            <a:r>
              <a:rPr lang="da-DK" sz="1050" u="sng" dirty="0">
                <a:solidFill>
                  <a:srgbClr val="0563C1"/>
                </a:solidFill>
                <a:latin typeface="+mj-lt"/>
              </a:rPr>
              <a:t>https://www.mdpi.com/2071-1050/14/3/1849 </a:t>
            </a:r>
            <a:endParaRPr lang="en-US" sz="1050" u="sng" dirty="0">
              <a:solidFill>
                <a:srgbClr val="0563C1"/>
              </a:solidFill>
              <a:latin typeface="+mj-lt"/>
            </a:endParaRPr>
          </a:p>
          <a:p>
            <a:pPr marL="0" indent="0">
              <a:lnSpc>
                <a:spcPct val="110000"/>
              </a:lnSpc>
              <a:buNone/>
            </a:pPr>
            <a:endParaRPr lang="en-US" sz="1050" u="sng" dirty="0">
              <a:solidFill>
                <a:srgbClr val="0563C1"/>
              </a:solidFill>
              <a:latin typeface="+mj-lt"/>
            </a:endParaRPr>
          </a:p>
          <a:p>
            <a:pPr marL="0" indent="0">
              <a:lnSpc>
                <a:spcPct val="110000"/>
              </a:lnSpc>
              <a:buNone/>
            </a:pPr>
            <a:r>
              <a:rPr lang="en-US" sz="1200" dirty="0">
                <a:solidFill>
                  <a:srgbClr val="000000"/>
                </a:solidFill>
              </a:rPr>
              <a:t>		</a:t>
            </a:r>
          </a:p>
          <a:p>
            <a:pPr marL="0" indent="0">
              <a:lnSpc>
                <a:spcPct val="110000"/>
              </a:lnSpc>
              <a:buNone/>
            </a:pPr>
            <a:r>
              <a:rPr lang="en-US" sz="1200" dirty="0">
                <a:solidFill>
                  <a:srgbClr val="000000"/>
                </a:solidFill>
              </a:rPr>
              <a:t>		</a:t>
            </a:r>
          </a:p>
          <a:p>
            <a:pPr marL="0" indent="0">
              <a:lnSpc>
                <a:spcPct val="110000"/>
              </a:lnSpc>
              <a:buNone/>
            </a:pPr>
            <a:endParaRPr lang="en-US" sz="1200" dirty="0">
              <a:solidFill>
                <a:srgbClr val="000000"/>
              </a:solidFill>
              <a:ea typeface="Calibri" panose="020F0502020204030204" pitchFamily="34" charset="0"/>
              <a:cs typeface="Segoe UI" panose="020B0502040204020203" pitchFamily="34" charset="0"/>
            </a:endParaRPr>
          </a:p>
          <a:p>
            <a:pPr marL="0" indent="0">
              <a:lnSpc>
                <a:spcPct val="110000"/>
              </a:lnSpc>
              <a:buNone/>
            </a:pPr>
            <a:r>
              <a:rPr lang="en-US" sz="1300" dirty="0">
                <a:solidFill>
                  <a:srgbClr val="000000"/>
                </a:solidFill>
              </a:rPr>
              <a:t>				</a:t>
            </a:r>
          </a:p>
        </p:txBody>
      </p:sp>
      <p:sp>
        <p:nvSpPr>
          <p:cNvPr id="4" name="Tekstfelt 3">
            <a:extLst>
              <a:ext uri="{FF2B5EF4-FFF2-40B4-BE49-F238E27FC236}">
                <a16:creationId xmlns:a16="http://schemas.microsoft.com/office/drawing/2014/main" id="{1FCA33B6-C24D-BEB2-E425-97A35B328FE1}"/>
              </a:ext>
            </a:extLst>
          </p:cNvPr>
          <p:cNvSpPr txBox="1"/>
          <p:nvPr/>
        </p:nvSpPr>
        <p:spPr>
          <a:xfrm>
            <a:off x="779934" y="113015"/>
            <a:ext cx="1690576" cy="246221"/>
          </a:xfrm>
          <a:prstGeom prst="rect">
            <a:avLst/>
          </a:prstGeom>
          <a:noFill/>
        </p:spPr>
        <p:txBody>
          <a:bodyPr wrap="square" rtlCol="0">
            <a:spAutoFit/>
          </a:bodyPr>
          <a:lstStyle/>
          <a:p>
            <a:pPr algn="ctr"/>
            <a:r>
              <a:rPr lang="da-DK" sz="1000" dirty="0"/>
              <a:t>66 –  Biogas Outlook 2024</a:t>
            </a:r>
          </a:p>
        </p:txBody>
      </p:sp>
    </p:spTree>
    <p:extLst>
      <p:ext uri="{BB962C8B-B14F-4D97-AF65-F5344CB8AC3E}">
        <p14:creationId xmlns:p14="http://schemas.microsoft.com/office/powerpoint/2010/main" val="8469048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F142BDBC-1D1C-D44A-6B34-4671AA9B8C57}"/>
              </a:ext>
            </a:extLst>
          </p:cNvPr>
          <p:cNvSpPr>
            <a:spLocks noGrp="1"/>
          </p:cNvSpPr>
          <p:nvPr>
            <p:ph sz="half" idx="2"/>
          </p:nvPr>
        </p:nvSpPr>
        <p:spPr>
          <a:xfrm>
            <a:off x="868016" y="2239231"/>
            <a:ext cx="6336720" cy="1565017"/>
          </a:xfrm>
        </p:spPr>
        <p:txBody>
          <a:bodyPr>
            <a:normAutofit/>
          </a:bodyPr>
          <a:lstStyle/>
          <a:p>
            <a:r>
              <a:rPr lang="da-DK" sz="1300" dirty="0"/>
              <a:t>Produceret og udgivet af Biogas Danmark</a:t>
            </a:r>
          </a:p>
          <a:p>
            <a:r>
              <a:rPr lang="da-DK" sz="1300" dirty="0"/>
              <a:t>28. </a:t>
            </a:r>
            <a:r>
              <a:rPr lang="da-DK" sz="1300"/>
              <a:t>maj </a:t>
            </a:r>
            <a:r>
              <a:rPr lang="da-DK" sz="1300" dirty="0"/>
              <a:t>2024</a:t>
            </a:r>
          </a:p>
          <a:p>
            <a:r>
              <a:rPr lang="da-DK" sz="1300" dirty="0"/>
              <a:t>Publikationen kan hentes elektronisk på https://www.biogas.dk/biogas-outlook-2024</a:t>
            </a:r>
          </a:p>
          <a:p>
            <a:r>
              <a:rPr lang="da-DK" sz="1300" dirty="0"/>
              <a:t>E: biogas@biogas.dk</a:t>
            </a:r>
          </a:p>
          <a:p>
            <a:r>
              <a:rPr lang="da-DK" sz="1300" dirty="0"/>
              <a:t>Der tages forbehold for fejl, herunder trykfejl mv.</a:t>
            </a:r>
          </a:p>
        </p:txBody>
      </p:sp>
      <p:sp>
        <p:nvSpPr>
          <p:cNvPr id="5" name="Pladsholder til tekst 4">
            <a:extLst>
              <a:ext uri="{FF2B5EF4-FFF2-40B4-BE49-F238E27FC236}">
                <a16:creationId xmlns:a16="http://schemas.microsoft.com/office/drawing/2014/main" id="{1B4F281C-77B5-6E2A-D325-4398A61C58D1}"/>
              </a:ext>
            </a:extLst>
          </p:cNvPr>
          <p:cNvSpPr>
            <a:spLocks noGrp="1"/>
          </p:cNvSpPr>
          <p:nvPr>
            <p:ph type="body" idx="11"/>
          </p:nvPr>
        </p:nvSpPr>
        <p:spPr/>
        <p:txBody>
          <a:bodyPr/>
          <a:lstStyle/>
          <a:p>
            <a:r>
              <a:rPr lang="da-DK" dirty="0"/>
              <a:t>Biogas Outlook 2024</a:t>
            </a:r>
          </a:p>
        </p:txBody>
      </p:sp>
    </p:spTree>
    <p:extLst>
      <p:ext uri="{BB962C8B-B14F-4D97-AF65-F5344CB8AC3E}">
        <p14:creationId xmlns:p14="http://schemas.microsoft.com/office/powerpoint/2010/main" val="24591279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564675"/>
      </p:ext>
    </p:extLst>
  </p:cSld>
  <p:clrMapOvr>
    <a:masterClrMapping/>
  </p:clrMapOvr>
</p:sld>
</file>

<file path=ppt/theme/theme1.xml><?xml version="1.0" encoding="utf-8"?>
<a:theme xmlns:a="http://schemas.openxmlformats.org/drawingml/2006/main" name="Biogas Danmark">
  <a:themeElements>
    <a:clrScheme name="Biogas Danmark">
      <a:dk1>
        <a:srgbClr val="426243"/>
      </a:dk1>
      <a:lt1>
        <a:srgbClr val="F4F0E7"/>
      </a:lt1>
      <a:dk2>
        <a:srgbClr val="77B956"/>
      </a:dk2>
      <a:lt2>
        <a:srgbClr val="FAF7F1"/>
      </a:lt2>
      <a:accent1>
        <a:srgbClr val="426143"/>
      </a:accent1>
      <a:accent2>
        <a:srgbClr val="77B956"/>
      </a:accent2>
      <a:accent3>
        <a:srgbClr val="FAF7F1"/>
      </a:accent3>
      <a:accent4>
        <a:srgbClr val="F4F0E7"/>
      </a:accent4>
      <a:accent5>
        <a:srgbClr val="FFFFFF"/>
      </a:accent5>
      <a:accent6>
        <a:srgbClr val="FFFFFF"/>
      </a:accent6>
      <a:hlink>
        <a:srgbClr val="FFFFFF"/>
      </a:hlink>
      <a:folHlink>
        <a:srgbClr val="FFFFFF"/>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oAutofit/>
      </a:bodyPr>
      <a:lstStyle>
        <a:defPPr marL="0" indent="0" algn="l">
          <a:buNone/>
          <a:defRPr sz="1400" dirty="0">
            <a:solidFill>
              <a:srgbClr val="426243"/>
            </a:solidFill>
            <a:highlight>
              <a:srgbClr val="FFFF00"/>
            </a:highlight>
            <a:latin typeface="Corbel" panose="020B0503020204020204"/>
          </a:defRPr>
        </a:defPPr>
      </a:lstStyle>
    </a:txDef>
  </a:objectDefaults>
  <a:extraClrSchemeLst/>
  <a:extLst>
    <a:ext uri="{05A4C25C-085E-4340-85A3-A5531E510DB2}">
      <thm15:themeFamily xmlns:thm15="http://schemas.microsoft.com/office/thememl/2012/main" name="Biogas Danmark.potx" id="{5761A64D-1618-47D3-939C-926C3E5EE2E7}" vid="{495ECEF0-D23E-4511-84F6-864058C4FA4C}"/>
    </a:ext>
  </a:extLst>
</a:theme>
</file>

<file path=ppt/theme/theme2.xml><?xml version="1.0" encoding="utf-8"?>
<a:theme xmlns:a="http://schemas.openxmlformats.org/drawingml/2006/main" name="1_Biogas Danmark">
  <a:themeElements>
    <a:clrScheme name="Biogas Danmark">
      <a:dk1>
        <a:srgbClr val="426243"/>
      </a:dk1>
      <a:lt1>
        <a:srgbClr val="F4F0E7"/>
      </a:lt1>
      <a:dk2>
        <a:srgbClr val="77B956"/>
      </a:dk2>
      <a:lt2>
        <a:srgbClr val="FAF7F1"/>
      </a:lt2>
      <a:accent1>
        <a:srgbClr val="426143"/>
      </a:accent1>
      <a:accent2>
        <a:srgbClr val="77B956"/>
      </a:accent2>
      <a:accent3>
        <a:srgbClr val="FAF7F1"/>
      </a:accent3>
      <a:accent4>
        <a:srgbClr val="F4F0E7"/>
      </a:accent4>
      <a:accent5>
        <a:srgbClr val="FFFFFF"/>
      </a:accent5>
      <a:accent6>
        <a:srgbClr val="FFFFFF"/>
      </a:accent6>
      <a:hlink>
        <a:srgbClr val="FFFFFF"/>
      </a:hlink>
      <a:folHlink>
        <a:srgbClr val="FFFFFF"/>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ogas Danmark.potx" id="{5761A64D-1618-47D3-939C-926C3E5EE2E7}" vid="{495ECEF0-D23E-4511-84F6-864058C4FA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LFNY">
    <a:dk1>
      <a:srgbClr val="32322D"/>
    </a:dk1>
    <a:lt1>
      <a:sysClr val="window" lastClr="FFFFFF"/>
    </a:lt1>
    <a:dk2>
      <a:srgbClr val="005521"/>
    </a:dk2>
    <a:lt2>
      <a:srgbClr val="C9E7D4"/>
    </a:lt2>
    <a:accent1>
      <a:srgbClr val="005521"/>
    </a:accent1>
    <a:accent2>
      <a:srgbClr val="66997A"/>
    </a:accent2>
    <a:accent3>
      <a:srgbClr val="B3CCBC"/>
    </a:accent3>
    <a:accent4>
      <a:srgbClr val="AAAAA1"/>
    </a:accent4>
    <a:accent5>
      <a:srgbClr val="CCCCC6"/>
    </a:accent5>
    <a:accent6>
      <a:srgbClr val="E5E5E3"/>
    </a:accent6>
    <a:hlink>
      <a:srgbClr val="E8808F"/>
    </a:hlink>
    <a:folHlink>
      <a:srgbClr val="82202F"/>
    </a:folHlink>
  </a:clrScheme>
  <a:fontScheme name="Kontor">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92D3D6A6082244FAF80F017FA86B4B9" ma:contentTypeVersion="10" ma:contentTypeDescription="Opret et nyt dokument." ma:contentTypeScope="" ma:versionID="189e0714ff0edea35abf9a0a510a30b7">
  <xsd:schema xmlns:xsd="http://www.w3.org/2001/XMLSchema" xmlns:xs="http://www.w3.org/2001/XMLSchema" xmlns:p="http://schemas.microsoft.com/office/2006/metadata/properties" xmlns:ns3="7d2d0927-b4b3-47fd-ba8d-bccf2f3decdd" targetNamespace="http://schemas.microsoft.com/office/2006/metadata/properties" ma:root="true" ma:fieldsID="8fd0aa6b99ffe63fbec9cc1fa705612b" ns3:_="">
    <xsd:import namespace="7d2d0927-b4b3-47fd-ba8d-bccf2f3decd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2d0927-b4b3-47fd-ba8d-bccf2f3dec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4E3AAD-7250-485F-84B0-0F78F520EB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2d0927-b4b3-47fd-ba8d-bccf2f3dec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991131-75D7-4911-BC21-C6F59A3CC6E9}">
  <ds:schemaRefs>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purl.org/dc/terms/"/>
    <ds:schemaRef ds:uri="http://schemas.openxmlformats.org/package/2006/metadata/core-properties"/>
    <ds:schemaRef ds:uri="7d2d0927-b4b3-47fd-ba8d-bccf2f3decdd"/>
    <ds:schemaRef ds:uri="http://purl.org/dc/dcmitype/"/>
  </ds:schemaRefs>
</ds:datastoreItem>
</file>

<file path=customXml/itemProps3.xml><?xml version="1.0" encoding="utf-8"?>
<ds:datastoreItem xmlns:ds="http://schemas.openxmlformats.org/officeDocument/2006/customXml" ds:itemID="{A4BD82A0-74CF-43E3-9BD8-72B2A3F573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Biogas Danmark</Template>
  <TotalTime>0</TotalTime>
  <Words>15203</Words>
  <Application>Microsoft Office PowerPoint</Application>
  <PresentationFormat>Widescreen</PresentationFormat>
  <Paragraphs>1062</Paragraphs>
  <Slides>68</Slides>
  <Notes>65</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68</vt:i4>
      </vt:variant>
    </vt:vector>
  </HeadingPairs>
  <TitlesOfParts>
    <vt:vector size="74" baseType="lpstr">
      <vt:lpstr>Arial</vt:lpstr>
      <vt:lpstr>Calibri</vt:lpstr>
      <vt:lpstr>Corbel</vt:lpstr>
      <vt:lpstr>Segoe UI</vt:lpstr>
      <vt:lpstr>Biogas Danmark</vt:lpstr>
      <vt:lpstr>1_Biogas Danmark</vt:lpstr>
      <vt:lpstr>PowerPoint-præsentation</vt:lpstr>
      <vt:lpstr>Forord</vt:lpstr>
      <vt:lpstr>Indhold </vt:lpstr>
      <vt:lpstr>Resumé</vt:lpstr>
      <vt:lpstr>Biogas er cirkulær økonomi og sektorintegration</vt:lpstr>
      <vt:lpstr>Tre scenarier – Energistyrelse, Frozen Policy og Green Policy</vt:lpstr>
      <vt:lpstr>Udvikling i biogasproduktion og gasforbrug</vt:lpstr>
      <vt:lpstr>Effekter af biogasudbygning </vt:lpstr>
      <vt:lpstr>Biogas Danmarks  Green Policy forslag</vt:lpstr>
      <vt:lpstr>VE-andele i gassystemet </vt:lpstr>
      <vt:lpstr>Udvikling i biogasproduktion og bioressourceudnyttelse</vt:lpstr>
      <vt:lpstr>Udvikling i gasforbrug og biogasproduktion</vt:lpstr>
      <vt:lpstr>Børsværdi af biogas leveret via gasnettet</vt:lpstr>
      <vt:lpstr>CO2e-afgifter på husdyrgødning</vt:lpstr>
      <vt:lpstr>Gasforbruget</vt:lpstr>
      <vt:lpstr>Behov for biogaslagring</vt:lpstr>
      <vt:lpstr>Biogas til tung transport </vt:lpstr>
      <vt:lpstr>Energiproduktion og  anvendelse af bioressourcer</vt:lpstr>
      <vt:lpstr>Biogaspotentiale og -behov i Danmark</vt:lpstr>
      <vt:lpstr>Biogasproduktionens udvikling</vt:lpstr>
      <vt:lpstr>Biogasproduktion fordelt på bioressourcer</vt:lpstr>
      <vt:lpstr>Afgasning af husdyrgødning og halm</vt:lpstr>
      <vt:lpstr>Stor samtidighed i elproduktion  fra vind i Nordeuropa</vt:lpstr>
      <vt:lpstr>Potentiale til balancering af elnet med PtX produktion</vt:lpstr>
      <vt:lpstr>CO2 fra biogas muliggør stor produktion af PtX-brændsler</vt:lpstr>
      <vt:lpstr>Klimaeffekt</vt:lpstr>
      <vt:lpstr>Samlet klimaeffekt af biogas </vt:lpstr>
      <vt:lpstr>Klimaeffekt af biogas</vt:lpstr>
      <vt:lpstr>Klimarådet: Danmark kan ikke leve op til sine EU-forpligtigelser</vt:lpstr>
      <vt:lpstr>Klimaeffekt ved produktion og anvendelse af biogas</vt:lpstr>
      <vt:lpstr>Klimaeffekt af gas- og elforbrug</vt:lpstr>
      <vt:lpstr>Biogas i livscyklusanalyse for tung transport</vt:lpstr>
      <vt:lpstr>Klimaeffekt af LBG og omkostninger til transport</vt:lpstr>
      <vt:lpstr>Størst klimaeffekt ved  udnyttelse af indfanget CO2</vt:lpstr>
      <vt:lpstr>Biogen CO2 fra biogas </vt:lpstr>
      <vt:lpstr>Klimaeffekt i landbruget</vt:lpstr>
      <vt:lpstr>Klimaeffekt af gyllehåndtering</vt:lpstr>
      <vt:lpstr>Klimaeffekt for husdyrbrug </vt:lpstr>
      <vt:lpstr>Klimaeffekt i landbruget på landsplan</vt:lpstr>
      <vt:lpstr>Potentiel klimaeffekt ved pyrolysegas og biochar</vt:lpstr>
      <vt:lpstr>Livscyklusanalyser af klima-effekt ved pyrolyse og biogas</vt:lpstr>
      <vt:lpstr>Samlet klimapotentiale ved biogas, CCS og pyrolyse</vt:lpstr>
      <vt:lpstr>Cirkulær økonomi  og effekter i landbruget</vt:lpstr>
      <vt:lpstr>Recirkulering af fosfor</vt:lpstr>
      <vt:lpstr>Reduceret kvælstoftab til vandmiljøet</vt:lpstr>
      <vt:lpstr>Synergi mellem  biogas og økologi</vt:lpstr>
      <vt:lpstr>Biogas og bioraffinering</vt:lpstr>
      <vt:lpstr>Økonomi og marked</vt:lpstr>
      <vt:lpstr>Oprindelsesgarantier</vt:lpstr>
      <vt:lpstr>Oprindelsesgarantier og bæredygtighedscertifikater</vt:lpstr>
      <vt:lpstr>Fordeling af omkostninger og indtægter for biogas</vt:lpstr>
      <vt:lpstr>Klimaeffekt af biobrænd-stoffer ifølge VE-direktivet</vt:lpstr>
      <vt:lpstr>CO2-fortrængningskrav i transportsektoren</vt:lpstr>
      <vt:lpstr>Afgifter på biogas til transport</vt:lpstr>
      <vt:lpstr>CO2-afgiftsrefusion på ustøttet biogas fra gasnettet</vt:lpstr>
      <vt:lpstr>Eksport af biogas og VE-andele</vt:lpstr>
      <vt:lpstr>Biogas i EU</vt:lpstr>
      <vt:lpstr>Biogasproduktionen i EU-landene</vt:lpstr>
      <vt:lpstr>Produktion af opgraderet biogas i EU</vt:lpstr>
      <vt:lpstr>Biogaspotentialet i EU</vt:lpstr>
      <vt:lpstr>Status på EU’s mål for biogasproduktionen</vt:lpstr>
      <vt:lpstr>Sådan har vi gjort</vt:lpstr>
      <vt:lpstr>Datagrundlag og forudsætninger</vt:lpstr>
      <vt:lpstr>Nøgletal og standardværdier</vt:lpstr>
      <vt:lpstr>Referencer</vt:lpstr>
      <vt:lpstr>Referencer</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Helle Grau Jensen</dc:creator>
  <cp:lastModifiedBy>Mads Wagner Dahl</cp:lastModifiedBy>
  <cp:revision>1893</cp:revision>
  <cp:lastPrinted>2024-04-02T06:11:31Z</cp:lastPrinted>
  <dcterms:created xsi:type="dcterms:W3CDTF">2020-03-10T13:47:49Z</dcterms:created>
  <dcterms:modified xsi:type="dcterms:W3CDTF">2024-05-28T12:20:13Z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0x010100992D3D6A6082244FAF80F017FA86B4B9</vt:lpwstr>
  </property>
</Properties>
</file>